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T+I8ABAuNYEYm4J03XIgJuR0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customschemas.google.com/relationships/presentationmetadata" Target="metadata"/><Relationship Id="rId36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5936" y="4480775"/>
            <a:ext cx="3653883" cy="160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950" y="775"/>
            <a:ext cx="10873300" cy="685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67088" y="0"/>
            <a:ext cx="8557966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lang="en-US" sz="60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Basis </a:t>
            </a:r>
            <a:r>
              <a:rPr lang="en-US" sz="6000" b="1" dirty="0" err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Programmeren</a:t>
            </a:r>
            <a:r>
              <a:rPr lang="en-US" sz="60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</a:t>
            </a:r>
            <a:r>
              <a:rPr lang="en-US" sz="6000" b="1" dirty="0" err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voor</a:t>
            </a:r>
            <a:r>
              <a:rPr lang="en-US" sz="60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Game Engine 03</a:t>
            </a:r>
            <a:r>
              <a:rPr lang="en-US" sz="6000" b="1" i="0" u="none" strike="noStrike" cap="none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”</a:t>
            </a:r>
            <a:endParaRPr sz="6000" b="1" i="0" u="none" strike="noStrike" cap="none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-US" sz="2500" b="1" i="0" u="none" strike="noStrike" cap="none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-US" sz="2500" b="1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Niels Dehaes</a:t>
            </a:r>
            <a:endParaRPr sz="2500" b="1" i="0" u="none" strike="noStrike" cap="none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>
                <a:latin typeface="Arial Rounded"/>
                <a:ea typeface="Arial Rounded"/>
                <a:cs typeface="Arial Rounded"/>
                <a:sym typeface="Arial Rounded"/>
              </a:rPr>
              <a:t>Vandaag op de planning</a:t>
            </a:r>
            <a:endParaRPr sz="3500"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3f51f00f60_0_0"/>
          <p:cNvSpPr txBox="1"/>
          <p:nvPr/>
        </p:nvSpPr>
        <p:spPr>
          <a:xfrm>
            <a:off x="838200" y="619159"/>
            <a:ext cx="10028100" cy="553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1371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Recap les 02</a:t>
            </a:r>
            <a:endParaRPr sz="20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OOP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herhaling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+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oefening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(in C++)</a:t>
            </a:r>
            <a:endParaRPr sz="20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Source/Version Control</a:t>
            </a:r>
          </a:p>
          <a:p>
            <a:pPr marL="457200" indent="-355600">
              <a:lnSpc>
                <a:spcPct val="200000"/>
              </a:lnSpc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i="0" u="none" strike="noStrike" cap="none" dirty="0" err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Crouchman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!</a:t>
            </a:r>
            <a:endParaRPr lang="en-GB" sz="20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Math For Game Devs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Unreal Engine: Basic Components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Unreal Engine: CROUCHMAN RETURNS!</a:t>
            </a:r>
            <a:endParaRPr sz="20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3C929F-999E-F51A-EB7E-DD45D3F6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257" y="1510199"/>
            <a:ext cx="4715533" cy="3019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</vt:lpstr>
      <vt:lpstr>Calibri</vt:lpstr>
      <vt:lpstr>office theme</vt:lpstr>
      <vt:lpstr>PowerPoint Presentation</vt:lpstr>
      <vt:lpstr>Vandaag op de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Dehaes</cp:lastModifiedBy>
  <cp:revision>10</cp:revision>
  <dcterms:created xsi:type="dcterms:W3CDTF">2022-09-11T09:48:35Z</dcterms:created>
  <dcterms:modified xsi:type="dcterms:W3CDTF">2023-11-21T10:18:48Z</dcterms:modified>
</cp:coreProperties>
</file>