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91" r:id="rId2"/>
    <p:sldId id="292" r:id="rId3"/>
    <p:sldId id="293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T+I8ABAuNYEYm4J03XIgJuR0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75" autoAdjust="0"/>
  </p:normalViewPr>
  <p:slideViewPr>
    <p:cSldViewPr snapToGrid="0">
      <p:cViewPr varScale="1">
        <p:scale>
          <a:sx n="104" d="100"/>
          <a:sy n="104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customschemas.google.com/relationships/presentationmetadata" Target="metadata"/><Relationship Id="rId5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Instantiation and basic physics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Input from Editor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Vector Math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93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Instantiation and basic physics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Input from Editor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Vector Math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150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Instantiation and basic physics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dirty="0"/>
              <a:t>Input from Editor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Vector Math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989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Math For Game Devs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77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Math For Game Devs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71E23-9375-BE3C-F735-31EFBD22F942}"/>
              </a:ext>
            </a:extLst>
          </p:cNvPr>
          <p:cNvSpPr txBox="1"/>
          <p:nvPr/>
        </p:nvSpPr>
        <p:spPr>
          <a:xfrm>
            <a:off x="784031" y="1302328"/>
            <a:ext cx="92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Math is a pretty big toolset for video games. Vector math especially is important/powerful.</a:t>
            </a:r>
            <a:endParaRPr lang="LID4096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56185-6FB9-CF33-BCEE-40B3DCB8E7D8}"/>
              </a:ext>
            </a:extLst>
          </p:cNvPr>
          <p:cNvSpPr txBox="1"/>
          <p:nvPr/>
        </p:nvSpPr>
        <p:spPr>
          <a:xfrm>
            <a:off x="2773507" y="3019976"/>
            <a:ext cx="664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HOWEVER</a:t>
            </a:r>
            <a:endParaRPr lang="LID4096" sz="3600" b="1" dirty="0"/>
          </a:p>
        </p:txBody>
      </p:sp>
    </p:spTree>
    <p:extLst>
      <p:ext uri="{BB962C8B-B14F-4D97-AF65-F5344CB8AC3E}">
        <p14:creationId xmlns:p14="http://schemas.microsoft.com/office/powerpoint/2010/main" val="40522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Math For Game Devs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71E23-9375-BE3C-F735-31EFBD22F942}"/>
              </a:ext>
            </a:extLst>
          </p:cNvPr>
          <p:cNvSpPr txBox="1"/>
          <p:nvPr/>
        </p:nvSpPr>
        <p:spPr>
          <a:xfrm>
            <a:off x="838200" y="3962401"/>
            <a:ext cx="925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Others do this better than me. Check out:</a:t>
            </a:r>
          </a:p>
          <a:p>
            <a:endParaRPr lang="en-GB" sz="1800" dirty="0"/>
          </a:p>
          <a:p>
            <a:r>
              <a:rPr lang="en-GB" sz="1800" dirty="0"/>
              <a:t>https://www.youtube.com/playlist?list=PLImQaTpSAdsBKEkUvKxw6p0tpwl7ylw0d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65022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81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Rounded</vt:lpstr>
      <vt:lpstr>Calibri</vt:lpstr>
      <vt:lpstr>office theme</vt:lpstr>
      <vt:lpstr>Math For Game Devs</vt:lpstr>
      <vt:lpstr>Math For Game Devs</vt:lpstr>
      <vt:lpstr>Math For Game Devs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Niels Dehaes</cp:lastModifiedBy>
  <cp:revision>16</cp:revision>
  <dcterms:created xsi:type="dcterms:W3CDTF">2022-09-11T09:48:35Z</dcterms:created>
  <dcterms:modified xsi:type="dcterms:W3CDTF">2023-11-19T20:23:35Z</dcterms:modified>
</cp:coreProperties>
</file>