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91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T+I8ABAuNYEYm4J03XIgJuR0r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75" autoAdjust="0"/>
  </p:normalViewPr>
  <p:slideViewPr>
    <p:cSldViewPr snapToGrid="0">
      <p:cViewPr varScale="1">
        <p:scale>
          <a:sx n="104" d="100"/>
          <a:sy n="104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2" Type="http://customschemas.google.com/relationships/presentationmetadata" Target="metadata"/><Relationship Id="rId36" Type="http://schemas.openxmlformats.org/officeDocument/2006/relationships/tableStyles" Target="tableStyles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Instantiation and basic physics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Input from Editor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Vector Math</a:t>
            </a: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793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Unreal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1166E9-C242-7401-A154-6289DA8C133F}"/>
              </a:ext>
            </a:extLst>
          </p:cNvPr>
          <p:cNvSpPr txBox="1"/>
          <p:nvPr/>
        </p:nvSpPr>
        <p:spPr>
          <a:xfrm>
            <a:off x="2682245" y="1238258"/>
            <a:ext cx="6827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CROUCHMAN RETURNS</a:t>
            </a:r>
            <a:endParaRPr lang="LID4096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48A2D-F5B2-2B00-A3F8-D26E36D750CC}"/>
              </a:ext>
            </a:extLst>
          </p:cNvPr>
          <p:cNvSpPr txBox="1"/>
          <p:nvPr/>
        </p:nvSpPr>
        <p:spPr>
          <a:xfrm>
            <a:off x="2888213" y="2304545"/>
            <a:ext cx="6415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AKA </a:t>
            </a:r>
            <a:r>
              <a:rPr lang="en-GB" sz="2800" dirty="0" err="1"/>
              <a:t>Crouchman</a:t>
            </a:r>
            <a:r>
              <a:rPr lang="en-GB" sz="2800" dirty="0"/>
              <a:t> Gets A Chest Cannon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5277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18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</vt:lpstr>
      <vt:lpstr>Calibri</vt:lpstr>
      <vt:lpstr>office theme</vt:lpstr>
      <vt:lpstr>Unreal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Niels Dehaes</cp:lastModifiedBy>
  <cp:revision>14</cp:revision>
  <dcterms:created xsi:type="dcterms:W3CDTF">2022-09-11T09:48:35Z</dcterms:created>
  <dcterms:modified xsi:type="dcterms:W3CDTF">2023-11-17T16:05:49Z</dcterms:modified>
</cp:coreProperties>
</file>