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1" r:id="rId3"/>
    <p:sldId id="280" r:id="rId4"/>
    <p:sldId id="262" r:id="rId5"/>
    <p:sldId id="291" r:id="rId6"/>
    <p:sldId id="278" r:id="rId7"/>
    <p:sldId id="289" r:id="rId8"/>
    <p:sldId id="290" r:id="rId9"/>
    <p:sldId id="281" r:id="rId10"/>
    <p:sldId id="284" r:id="rId11"/>
    <p:sldId id="288" r:id="rId12"/>
    <p:sldId id="282" r:id="rId13"/>
    <p:sldId id="283" r:id="rId14"/>
    <p:sldId id="287" r:id="rId15"/>
    <p:sldId id="265" r:id="rId16"/>
  </p:sldIdLst>
  <p:sldSz cx="12192000" cy="6858000"/>
  <p:notesSz cx="9939338" cy="6807200"/>
  <p:embeddedFontLst>
    <p:embeddedFont>
      <p:font typeface="SimSun" panose="02010600030101010101" pitchFamily="2" charset="-122"/>
      <p:regular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Segoe UI Black" panose="020B0A02040204020203" pitchFamily="34" charset="0"/>
      <p:bold r:id="rId22"/>
      <p:boldItalic r:id="rId23"/>
    </p:embeddedFont>
    <p:embeddedFont>
      <p:font typeface="微软雅黑 Light" panose="020B0502040204020203" pitchFamily="34" charset="-122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Microsoft YaHei" panose="020B0503020204020204" pitchFamily="34" charset="-122"/>
      <p:regular r:id="rId29"/>
      <p:bold r:id="rId30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FF"/>
    <a:srgbClr val="66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>
        <p:guide orient="horz" pos="55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40344-F14A-4F87-956E-65CBC6C933D0}" type="datetime1">
              <a:rPr lang="zh-CN" altLang="en-US" smtClean="0"/>
              <a:t>2018/6/26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8DBE7-3353-495B-B49A-17FA5460A5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3596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1"/>
            <a:ext cx="4307046" cy="341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5629992" y="1"/>
            <a:ext cx="4307046" cy="341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84CCCD25-618C-4417-923C-3CCACFACBB49}" type="datetime1">
              <a:rPr lang="zh-CN" altLang="en-US" smtClean="0"/>
              <a:t>2018/6/26</a:t>
            </a:fld>
            <a:endParaRPr lang="zh-CN" altLang="en-US" sz="1200"/>
          </a:p>
        </p:txBody>
      </p:sp>
      <p:sp>
        <p:nvSpPr>
          <p:cNvPr id="21508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927350" y="850900"/>
            <a:ext cx="4084638" cy="229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993934" y="3275965"/>
            <a:ext cx="7951470" cy="2680335"/>
          </a:xfrm>
          <a:prstGeom prst="rect">
            <a:avLst/>
          </a:prstGeom>
          <a:noFill/>
          <a:ln w="12700" cmpd="sng">
            <a:noFill/>
            <a:bevel/>
            <a:headEnd/>
            <a:tailEnd/>
          </a:ln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en-US" sz="1200"/>
              <a:t>单击此处编辑母版文本样式</a:t>
            </a: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en-US" sz="1200"/>
              <a:t>第二级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en-US" sz="1200"/>
              <a:t>第三级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en-US" sz="1200"/>
              <a:t>第四级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en-US" sz="120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65659"/>
            <a:ext cx="4307046" cy="34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9992" y="6465659"/>
            <a:ext cx="4307046" cy="34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CF4C514E-5F57-41C0-A405-AB1DF2FE0FF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9155360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993934" y="3275965"/>
            <a:ext cx="7951470" cy="268033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7BA6BF9-FD6E-4EC8-9535-47E0AC53C1DE}" type="datetime1">
              <a:rPr lang="zh-CN" altLang="en-US" smtClean="0"/>
              <a:t>2018/6/26</a:t>
            </a:fld>
            <a:endParaRPr lang="zh-CN" altLang="en-US" sz="120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4C514E-5F57-41C0-A405-AB1DF2FE0FFA}" type="slidenum">
              <a:rPr lang="zh-CN" altLang="en-US" smtClean="0"/>
              <a:pPr>
                <a:defRPr/>
              </a:pPr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4328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01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11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03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78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07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266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77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73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75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568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574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065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PheLbfw8pWycbpDIWLsniJdD3UhqHOR5?usp=sharing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5"/>
          <p:cNvSpPr>
            <a:spLocks noChangeArrowheads="1"/>
          </p:cNvSpPr>
          <p:nvPr/>
        </p:nvSpPr>
        <p:spPr bwMode="auto">
          <a:xfrm>
            <a:off x="-6524" y="20829"/>
            <a:ext cx="12192000" cy="6858000"/>
          </a:xfrm>
          <a:custGeom>
            <a:avLst/>
            <a:gdLst>
              <a:gd name="T0" fmla="*/ 0 w 12192000"/>
              <a:gd name="T1" fmla="*/ 0 h 6858000"/>
              <a:gd name="T2" fmla="*/ 12192000 w 12192000"/>
              <a:gd name="T3" fmla="*/ 0 h 6858000"/>
              <a:gd name="T4" fmla="*/ 12192000 w 12192000"/>
              <a:gd name="T5" fmla="*/ 4914901 h 6858000"/>
              <a:gd name="T6" fmla="*/ 0 w 12192000"/>
              <a:gd name="T7" fmla="*/ 6858000 h 6858000"/>
              <a:gd name="T8" fmla="*/ 0 w 12192000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192000"/>
              <a:gd name="T16" fmla="*/ 0 h 6858000"/>
              <a:gd name="T17" fmla="*/ 12192000 w 12192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49149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326698"/>
              </a:gs>
              <a:gs pos="100000">
                <a:srgbClr val="66CDCC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32" name="文本框 14"/>
          <p:cNvSpPr>
            <a:spLocks noChangeArrowheads="1"/>
          </p:cNvSpPr>
          <p:nvPr/>
        </p:nvSpPr>
        <p:spPr bwMode="auto">
          <a:xfrm>
            <a:off x="4548596" y="2561590"/>
            <a:ext cx="55111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 Software Testing and Verification</a:t>
            </a:r>
            <a:endParaRPr lang="zh-CN" altLang="en-US" sz="2800" dirty="0">
              <a:solidFill>
                <a:schemeClr val="bg1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sp>
        <p:nvSpPr>
          <p:cNvPr id="1034" name="圆角矩形 16"/>
          <p:cNvSpPr>
            <a:spLocks noChangeArrowheads="1"/>
          </p:cNvSpPr>
          <p:nvPr/>
        </p:nvSpPr>
        <p:spPr bwMode="auto">
          <a:xfrm>
            <a:off x="4848002" y="4205022"/>
            <a:ext cx="2906041" cy="1731146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dist">
              <a:lnSpc>
                <a:spcPct val="150000"/>
              </a:lnSpc>
            </a:pPr>
            <a:r>
              <a:rPr lang="zh-TW" altLang="en-US" sz="1600" dirty="0">
                <a:solidFill>
                  <a:srgbClr val="FFFFFF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盧家馨 </a:t>
            </a:r>
            <a:r>
              <a:rPr lang="en-US" altLang="zh-TW" sz="1600" dirty="0">
                <a:solidFill>
                  <a:srgbClr val="FFFFFF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106598005</a:t>
            </a:r>
          </a:p>
          <a:p>
            <a:pPr algn="dist">
              <a:lnSpc>
                <a:spcPct val="150000"/>
              </a:lnSpc>
            </a:pPr>
            <a:r>
              <a:rPr lang="zh-TW" altLang="en-US" sz="1600" dirty="0">
                <a:solidFill>
                  <a:srgbClr val="FFFFFF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李炘潤 </a:t>
            </a:r>
            <a:r>
              <a:rPr lang="en-US" altLang="zh-TW" sz="1600" dirty="0">
                <a:solidFill>
                  <a:srgbClr val="FFFFFF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106598020</a:t>
            </a:r>
          </a:p>
          <a:p>
            <a:pPr algn="dist">
              <a:lnSpc>
                <a:spcPct val="150000"/>
              </a:lnSpc>
            </a:pPr>
            <a:r>
              <a:rPr lang="zh-TW" altLang="en-US" sz="1600" dirty="0">
                <a:solidFill>
                  <a:srgbClr val="FFFFFF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黃靖幃 </a:t>
            </a:r>
            <a:r>
              <a:rPr lang="en-US" altLang="zh-TW" sz="1600" dirty="0">
                <a:solidFill>
                  <a:srgbClr val="FFFFFF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106598035</a:t>
            </a:r>
          </a:p>
          <a:p>
            <a:pPr algn="dist">
              <a:lnSpc>
                <a:spcPct val="150000"/>
              </a:lnSpc>
            </a:pPr>
            <a:r>
              <a:rPr lang="zh-TW" altLang="en-US" sz="1600" dirty="0">
                <a:solidFill>
                  <a:srgbClr val="FFFFFF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吳承軒 </a:t>
            </a:r>
            <a:r>
              <a:rPr lang="en-US" altLang="zh-TW" sz="1600" dirty="0" smtClean="0">
                <a:solidFill>
                  <a:srgbClr val="FFFFFF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106598068</a:t>
            </a:r>
            <a:endParaRPr lang="zh-CN" altLang="en-US" sz="1600" dirty="0">
              <a:solidFill>
                <a:srgbClr val="FFFFFF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2" name="Picture 2" descr="ãandroid phoneãçåçæå°çµæ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6" r="24664"/>
          <a:stretch/>
        </p:blipFill>
        <p:spPr bwMode="auto">
          <a:xfrm>
            <a:off x="2397353" y="1813878"/>
            <a:ext cx="1837508" cy="36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ãticktick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899" y="3292677"/>
            <a:ext cx="1607741" cy="518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9872" y="3292677"/>
            <a:ext cx="2161250" cy="518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" t="1787" r="788" b="6807"/>
          <a:stretch/>
        </p:blipFill>
        <p:spPr>
          <a:xfrm>
            <a:off x="2532948" y="2182847"/>
            <a:ext cx="1569952" cy="2598159"/>
          </a:xfrm>
          <a:prstGeom prst="rect">
            <a:avLst/>
          </a:prstGeom>
        </p:spPr>
      </p:pic>
      <p:pic>
        <p:nvPicPr>
          <p:cNvPr id="6" name="Picture 6" descr="https://scontent.ftpe7-3.fna.fbcdn.net/v/t1.0-1/p200x200/21731313_737308363133379_4853041430760351477_n.png?_nc_cat=0&amp;_nc_eui2=AeG_y5BQWQFvAJf069wi-4wYMeBOtmHoy9JRkm6cotqZQK_DMiHcCjNpCPLAPGTOTn8NNaXDjyhgzC-DLuQLbFz7r2mv5OkbCSfmdGmaNfY7YQ&amp;oh=8217c62261749adf93eaff376567c372&amp;oe=5BB1786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54642">
            <a:off x="1980903" y="4104092"/>
            <a:ext cx="1104090" cy="11040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文本框 11"/>
          <p:cNvSpPr>
            <a:spLocks noChangeArrowheads="1"/>
          </p:cNvSpPr>
          <p:nvPr/>
        </p:nvSpPr>
        <p:spPr bwMode="auto">
          <a:xfrm>
            <a:off x="6704013" y="1905000"/>
            <a:ext cx="3153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Testing tools</a:t>
            </a:r>
          </a:p>
        </p:txBody>
      </p:sp>
      <p:sp>
        <p:nvSpPr>
          <p:cNvPr id="9222" name="圆角矩形 12"/>
          <p:cNvSpPr>
            <a:spLocks noChangeArrowheads="1"/>
          </p:cNvSpPr>
          <p:nvPr/>
        </p:nvSpPr>
        <p:spPr bwMode="auto">
          <a:xfrm>
            <a:off x="6791325" y="2501900"/>
            <a:ext cx="3519488" cy="46038"/>
          </a:xfrm>
          <a:prstGeom prst="roundRect">
            <a:avLst>
              <a:gd name="adj" fmla="val 16667"/>
            </a:avLst>
          </a:prstGeom>
          <a:solidFill>
            <a:srgbClr val="66CDCC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2194560" y="1905000"/>
            <a:ext cx="2922547" cy="2922543"/>
            <a:chOff x="7893050" y="3290888"/>
            <a:chExt cx="658813" cy="658812"/>
          </a:xfrm>
        </p:grpSpPr>
        <p:sp>
          <p:nvSpPr>
            <p:cNvPr id="12" name="椭圆 132"/>
            <p:cNvSpPr>
              <a:spLocks noChangeArrowheads="1"/>
            </p:cNvSpPr>
            <p:nvPr/>
          </p:nvSpPr>
          <p:spPr bwMode="auto">
            <a:xfrm>
              <a:off x="7893050" y="3290888"/>
              <a:ext cx="658813" cy="658812"/>
            </a:xfrm>
            <a:prstGeom prst="ellipse">
              <a:avLst/>
            </a:prstGeom>
            <a:noFill/>
            <a:ln w="9525">
              <a:solidFill>
                <a:srgbClr val="66CDCC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66CDCC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grpSp>
          <p:nvGrpSpPr>
            <p:cNvPr id="13" name="组合 136"/>
            <p:cNvGrpSpPr>
              <a:grpSpLocks/>
            </p:cNvGrpSpPr>
            <p:nvPr/>
          </p:nvGrpSpPr>
          <p:grpSpPr bwMode="auto">
            <a:xfrm>
              <a:off x="8083550" y="3473450"/>
              <a:ext cx="319088" cy="325438"/>
              <a:chOff x="0" y="0"/>
              <a:chExt cx="3916363" cy="3990976"/>
            </a:xfrm>
          </p:grpSpPr>
          <p:sp>
            <p:nvSpPr>
              <p:cNvPr id="14" name="Freeform 35"/>
              <p:cNvSpPr>
                <a:spLocks noEditPoints="1" noChangeArrowheads="1"/>
              </p:cNvSpPr>
              <p:nvPr/>
            </p:nvSpPr>
            <p:spPr bwMode="auto">
              <a:xfrm>
                <a:off x="0" y="7938"/>
                <a:ext cx="3806825" cy="3983038"/>
              </a:xfrm>
              <a:custGeom>
                <a:avLst/>
                <a:gdLst>
                  <a:gd name="T0" fmla="*/ 116382 w 1014"/>
                  <a:gd name="T1" fmla="*/ 735792 h 1061"/>
                  <a:gd name="T2" fmla="*/ 266553 w 1014"/>
                  <a:gd name="T3" fmla="*/ 855921 h 1061"/>
                  <a:gd name="T4" fmla="*/ 747099 w 1014"/>
                  <a:gd name="T5" fmla="*/ 1261358 h 1061"/>
                  <a:gd name="T6" fmla="*/ 1017406 w 1014"/>
                  <a:gd name="T7" fmla="*/ 1096180 h 1061"/>
                  <a:gd name="T8" fmla="*/ 1197611 w 1014"/>
                  <a:gd name="T9" fmla="*/ 855921 h 1061"/>
                  <a:gd name="T10" fmla="*/ 656996 w 1014"/>
                  <a:gd name="T11" fmla="*/ 165178 h 1061"/>
                  <a:gd name="T12" fmla="*/ 1813310 w 1014"/>
                  <a:gd name="T13" fmla="*/ 946018 h 1061"/>
                  <a:gd name="T14" fmla="*/ 1798293 w 1014"/>
                  <a:gd name="T15" fmla="*/ 1126212 h 1061"/>
                  <a:gd name="T16" fmla="*/ 2023549 w 1014"/>
                  <a:gd name="T17" fmla="*/ 1396503 h 1061"/>
                  <a:gd name="T18" fmla="*/ 3495221 w 1014"/>
                  <a:gd name="T19" fmla="*/ 2868087 h 1061"/>
                  <a:gd name="T20" fmla="*/ 3795562 w 1014"/>
                  <a:gd name="T21" fmla="*/ 3333588 h 1061"/>
                  <a:gd name="T22" fmla="*/ 3044709 w 1014"/>
                  <a:gd name="T23" fmla="*/ 3799089 h 1061"/>
                  <a:gd name="T24" fmla="*/ 2534129 w 1014"/>
                  <a:gd name="T25" fmla="*/ 3318572 h 1061"/>
                  <a:gd name="T26" fmla="*/ 1062457 w 1014"/>
                  <a:gd name="T27" fmla="*/ 1846988 h 1061"/>
                  <a:gd name="T28" fmla="*/ 116382 w 1014"/>
                  <a:gd name="T29" fmla="*/ 735792 h 1061"/>
                  <a:gd name="T30" fmla="*/ 3284982 w 1014"/>
                  <a:gd name="T31" fmla="*/ 3648928 h 1061"/>
                  <a:gd name="T32" fmla="*/ 3224914 w 1014"/>
                  <a:gd name="T33" fmla="*/ 3108346 h 1061"/>
                  <a:gd name="T34" fmla="*/ 3284982 w 1014"/>
                  <a:gd name="T35" fmla="*/ 3648928 h 106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14"/>
                  <a:gd name="T55" fmla="*/ 0 h 1061"/>
                  <a:gd name="T56" fmla="*/ 1014 w 1014"/>
                  <a:gd name="T57" fmla="*/ 1061 h 106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14" h="1061">
                    <a:moveTo>
                      <a:pt x="31" y="196"/>
                    </a:moveTo>
                    <a:cubicBezTo>
                      <a:pt x="48" y="193"/>
                      <a:pt x="59" y="215"/>
                      <a:pt x="71" y="228"/>
                    </a:cubicBezTo>
                    <a:cubicBezTo>
                      <a:pt x="96" y="253"/>
                      <a:pt x="160" y="333"/>
                      <a:pt x="199" y="336"/>
                    </a:cubicBezTo>
                    <a:cubicBezTo>
                      <a:pt x="235" y="338"/>
                      <a:pt x="253" y="310"/>
                      <a:pt x="271" y="292"/>
                    </a:cubicBezTo>
                    <a:cubicBezTo>
                      <a:pt x="284" y="279"/>
                      <a:pt x="317" y="258"/>
                      <a:pt x="319" y="228"/>
                    </a:cubicBezTo>
                    <a:cubicBezTo>
                      <a:pt x="324" y="154"/>
                      <a:pt x="185" y="101"/>
                      <a:pt x="175" y="44"/>
                    </a:cubicBezTo>
                    <a:cubicBezTo>
                      <a:pt x="324" y="0"/>
                      <a:pt x="477" y="98"/>
                      <a:pt x="483" y="252"/>
                    </a:cubicBezTo>
                    <a:cubicBezTo>
                      <a:pt x="483" y="265"/>
                      <a:pt x="476" y="286"/>
                      <a:pt x="479" y="300"/>
                    </a:cubicBezTo>
                    <a:cubicBezTo>
                      <a:pt x="483" y="319"/>
                      <a:pt x="516" y="349"/>
                      <a:pt x="539" y="372"/>
                    </a:cubicBezTo>
                    <a:cubicBezTo>
                      <a:pt x="676" y="507"/>
                      <a:pt x="795" y="625"/>
                      <a:pt x="931" y="764"/>
                    </a:cubicBezTo>
                    <a:cubicBezTo>
                      <a:pt x="969" y="802"/>
                      <a:pt x="1009" y="825"/>
                      <a:pt x="1011" y="888"/>
                    </a:cubicBezTo>
                    <a:cubicBezTo>
                      <a:pt x="1014" y="982"/>
                      <a:pt x="908" y="1061"/>
                      <a:pt x="811" y="1012"/>
                    </a:cubicBezTo>
                    <a:cubicBezTo>
                      <a:pt x="767" y="990"/>
                      <a:pt x="715" y="924"/>
                      <a:pt x="675" y="884"/>
                    </a:cubicBezTo>
                    <a:cubicBezTo>
                      <a:pt x="549" y="758"/>
                      <a:pt x="406" y="609"/>
                      <a:pt x="283" y="492"/>
                    </a:cubicBezTo>
                    <a:cubicBezTo>
                      <a:pt x="98" y="498"/>
                      <a:pt x="0" y="379"/>
                      <a:pt x="31" y="196"/>
                    </a:cubicBezTo>
                    <a:close/>
                    <a:moveTo>
                      <a:pt x="875" y="972"/>
                    </a:moveTo>
                    <a:cubicBezTo>
                      <a:pt x="981" y="977"/>
                      <a:pt x="978" y="797"/>
                      <a:pt x="859" y="828"/>
                    </a:cubicBezTo>
                    <a:cubicBezTo>
                      <a:pt x="775" y="849"/>
                      <a:pt x="798" y="968"/>
                      <a:pt x="875" y="972"/>
                    </a:cubicBezTo>
                    <a:close/>
                  </a:path>
                </a:pathLst>
              </a:custGeom>
              <a:solidFill>
                <a:srgbClr val="66CD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66CDCC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15" name="Freeform 36"/>
              <p:cNvSpPr>
                <a:spLocks noChangeArrowheads="1"/>
              </p:cNvSpPr>
              <p:nvPr/>
            </p:nvSpPr>
            <p:spPr bwMode="auto">
              <a:xfrm>
                <a:off x="2128838" y="0"/>
                <a:ext cx="1787525" cy="1795463"/>
              </a:xfrm>
              <a:custGeom>
                <a:avLst/>
                <a:gdLst>
                  <a:gd name="T0" fmla="*/ 480679 w 476"/>
                  <a:gd name="T1" fmla="*/ 1690289 h 478"/>
                  <a:gd name="T2" fmla="*/ 1276804 w 476"/>
                  <a:gd name="T3" fmla="*/ 878951 h 478"/>
                  <a:gd name="T4" fmla="*/ 1472079 w 476"/>
                  <a:gd name="T5" fmla="*/ 578455 h 478"/>
                  <a:gd name="T6" fmla="*/ 1156634 w 476"/>
                  <a:gd name="T7" fmla="*/ 773777 h 478"/>
                  <a:gd name="T8" fmla="*/ 495700 w 476"/>
                  <a:gd name="T9" fmla="*/ 1434868 h 478"/>
                  <a:gd name="T10" fmla="*/ 375530 w 476"/>
                  <a:gd name="T11" fmla="*/ 1570091 h 478"/>
                  <a:gd name="T12" fmla="*/ 240340 w 476"/>
                  <a:gd name="T13" fmla="*/ 1449893 h 478"/>
                  <a:gd name="T14" fmla="*/ 1021443 w 476"/>
                  <a:gd name="T15" fmla="*/ 638554 h 478"/>
                  <a:gd name="T16" fmla="*/ 1231740 w 476"/>
                  <a:gd name="T17" fmla="*/ 353083 h 478"/>
                  <a:gd name="T18" fmla="*/ 931316 w 476"/>
                  <a:gd name="T19" fmla="*/ 518356 h 478"/>
                  <a:gd name="T20" fmla="*/ 105149 w 476"/>
                  <a:gd name="T21" fmla="*/ 1329694 h 478"/>
                  <a:gd name="T22" fmla="*/ 0 w 476"/>
                  <a:gd name="T23" fmla="*/ 1209496 h 478"/>
                  <a:gd name="T24" fmla="*/ 796125 w 476"/>
                  <a:gd name="T25" fmla="*/ 413182 h 478"/>
                  <a:gd name="T26" fmla="*/ 1066507 w 476"/>
                  <a:gd name="T27" fmla="*/ 157760 h 478"/>
                  <a:gd name="T28" fmla="*/ 1637313 w 476"/>
                  <a:gd name="T29" fmla="*/ 728703 h 478"/>
                  <a:gd name="T30" fmla="*/ 1381952 w 476"/>
                  <a:gd name="T31" fmla="*/ 999149 h 478"/>
                  <a:gd name="T32" fmla="*/ 856209 w 476"/>
                  <a:gd name="T33" fmla="*/ 1525017 h 478"/>
                  <a:gd name="T34" fmla="*/ 600849 w 476"/>
                  <a:gd name="T35" fmla="*/ 1795463 h 478"/>
                  <a:gd name="T36" fmla="*/ 480679 w 476"/>
                  <a:gd name="T37" fmla="*/ 1690289 h 47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76"/>
                  <a:gd name="T58" fmla="*/ 0 h 478"/>
                  <a:gd name="T59" fmla="*/ 476 w 476"/>
                  <a:gd name="T60" fmla="*/ 478 h 47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76" h="478">
                    <a:moveTo>
                      <a:pt x="128" y="450"/>
                    </a:moveTo>
                    <a:cubicBezTo>
                      <a:pt x="190" y="374"/>
                      <a:pt x="268" y="305"/>
                      <a:pt x="340" y="234"/>
                    </a:cubicBezTo>
                    <a:cubicBezTo>
                      <a:pt x="361" y="213"/>
                      <a:pt x="397" y="188"/>
                      <a:pt x="392" y="154"/>
                    </a:cubicBezTo>
                    <a:cubicBezTo>
                      <a:pt x="357" y="143"/>
                      <a:pt x="332" y="182"/>
                      <a:pt x="308" y="206"/>
                    </a:cubicBezTo>
                    <a:cubicBezTo>
                      <a:pt x="251" y="262"/>
                      <a:pt x="195" y="319"/>
                      <a:pt x="132" y="382"/>
                    </a:cubicBezTo>
                    <a:cubicBezTo>
                      <a:pt x="121" y="392"/>
                      <a:pt x="103" y="418"/>
                      <a:pt x="100" y="418"/>
                    </a:cubicBezTo>
                    <a:cubicBezTo>
                      <a:pt x="84" y="418"/>
                      <a:pt x="75" y="382"/>
                      <a:pt x="64" y="386"/>
                    </a:cubicBezTo>
                    <a:cubicBezTo>
                      <a:pt x="128" y="313"/>
                      <a:pt x="201" y="241"/>
                      <a:pt x="272" y="170"/>
                    </a:cubicBezTo>
                    <a:cubicBezTo>
                      <a:pt x="293" y="148"/>
                      <a:pt x="331" y="129"/>
                      <a:pt x="328" y="94"/>
                    </a:cubicBezTo>
                    <a:cubicBezTo>
                      <a:pt x="294" y="67"/>
                      <a:pt x="266" y="119"/>
                      <a:pt x="248" y="138"/>
                    </a:cubicBezTo>
                    <a:cubicBezTo>
                      <a:pt x="179" y="207"/>
                      <a:pt x="99" y="289"/>
                      <a:pt x="28" y="354"/>
                    </a:cubicBezTo>
                    <a:cubicBezTo>
                      <a:pt x="22" y="339"/>
                      <a:pt x="10" y="332"/>
                      <a:pt x="0" y="322"/>
                    </a:cubicBezTo>
                    <a:cubicBezTo>
                      <a:pt x="69" y="247"/>
                      <a:pt x="136" y="185"/>
                      <a:pt x="212" y="110"/>
                    </a:cubicBezTo>
                    <a:cubicBezTo>
                      <a:pt x="236" y="85"/>
                      <a:pt x="258" y="53"/>
                      <a:pt x="284" y="42"/>
                    </a:cubicBezTo>
                    <a:cubicBezTo>
                      <a:pt x="383" y="0"/>
                      <a:pt x="476" y="100"/>
                      <a:pt x="436" y="194"/>
                    </a:cubicBezTo>
                    <a:cubicBezTo>
                      <a:pt x="425" y="219"/>
                      <a:pt x="391" y="243"/>
                      <a:pt x="368" y="266"/>
                    </a:cubicBezTo>
                    <a:cubicBezTo>
                      <a:pt x="319" y="315"/>
                      <a:pt x="282" y="351"/>
                      <a:pt x="228" y="406"/>
                    </a:cubicBezTo>
                    <a:cubicBezTo>
                      <a:pt x="213" y="421"/>
                      <a:pt x="170" y="477"/>
                      <a:pt x="160" y="478"/>
                    </a:cubicBezTo>
                    <a:cubicBezTo>
                      <a:pt x="146" y="478"/>
                      <a:pt x="145" y="454"/>
                      <a:pt x="128" y="450"/>
                    </a:cubicBezTo>
                    <a:close/>
                  </a:path>
                </a:pathLst>
              </a:custGeom>
              <a:solidFill>
                <a:srgbClr val="66CD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66CDCC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16" name="Freeform 37"/>
              <p:cNvSpPr>
                <a:spLocks noChangeArrowheads="1"/>
              </p:cNvSpPr>
              <p:nvPr/>
            </p:nvSpPr>
            <p:spPr bwMode="auto">
              <a:xfrm>
                <a:off x="71438" y="2411413"/>
                <a:ext cx="1441450" cy="1441450"/>
              </a:xfrm>
              <a:custGeom>
                <a:avLst/>
                <a:gdLst>
                  <a:gd name="T0" fmla="*/ 1441450 w 384"/>
                  <a:gd name="T1" fmla="*/ 195196 h 384"/>
                  <a:gd name="T2" fmla="*/ 885891 w 384"/>
                  <a:gd name="T3" fmla="*/ 735740 h 384"/>
                  <a:gd name="T4" fmla="*/ 840846 w 384"/>
                  <a:gd name="T5" fmla="*/ 1006012 h 384"/>
                  <a:gd name="T6" fmla="*/ 165166 w 384"/>
                  <a:gd name="T7" fmla="*/ 1441450 h 384"/>
                  <a:gd name="T8" fmla="*/ 0 w 384"/>
                  <a:gd name="T9" fmla="*/ 1276284 h 384"/>
                  <a:gd name="T10" fmla="*/ 450453 w 384"/>
                  <a:gd name="T11" fmla="*/ 600604 h 384"/>
                  <a:gd name="T12" fmla="*/ 945951 w 384"/>
                  <a:gd name="T13" fmla="*/ 300302 h 384"/>
                  <a:gd name="T14" fmla="*/ 1246254 w 384"/>
                  <a:gd name="T15" fmla="*/ 0 h 384"/>
                  <a:gd name="T16" fmla="*/ 1441450 w 384"/>
                  <a:gd name="T17" fmla="*/ 195196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384" y="52"/>
                    </a:moveTo>
                    <a:cubicBezTo>
                      <a:pt x="332" y="97"/>
                      <a:pt x="288" y="150"/>
                      <a:pt x="236" y="196"/>
                    </a:cubicBezTo>
                    <a:cubicBezTo>
                      <a:pt x="235" y="223"/>
                      <a:pt x="223" y="239"/>
                      <a:pt x="224" y="268"/>
                    </a:cubicBezTo>
                    <a:cubicBezTo>
                      <a:pt x="161" y="303"/>
                      <a:pt x="104" y="345"/>
                      <a:pt x="44" y="384"/>
                    </a:cubicBezTo>
                    <a:cubicBezTo>
                      <a:pt x="24" y="374"/>
                      <a:pt x="10" y="359"/>
                      <a:pt x="0" y="340"/>
                    </a:cubicBezTo>
                    <a:cubicBezTo>
                      <a:pt x="42" y="281"/>
                      <a:pt x="79" y="219"/>
                      <a:pt x="120" y="160"/>
                    </a:cubicBezTo>
                    <a:cubicBezTo>
                      <a:pt x="191" y="161"/>
                      <a:pt x="210" y="121"/>
                      <a:pt x="252" y="80"/>
                    </a:cubicBezTo>
                    <a:cubicBezTo>
                      <a:pt x="282" y="50"/>
                      <a:pt x="310" y="27"/>
                      <a:pt x="332" y="0"/>
                    </a:cubicBezTo>
                    <a:cubicBezTo>
                      <a:pt x="354" y="12"/>
                      <a:pt x="372" y="29"/>
                      <a:pt x="384" y="52"/>
                    </a:cubicBezTo>
                    <a:close/>
                  </a:path>
                </a:pathLst>
              </a:custGeom>
              <a:solidFill>
                <a:srgbClr val="66CD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66CDCC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630842"/>
              </p:ext>
            </p:extLst>
          </p:nvPr>
        </p:nvGraphicFramePr>
        <p:xfrm>
          <a:off x="6069637" y="2831008"/>
          <a:ext cx="4826034" cy="34994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413017"/>
                <a:gridCol w="2413017"/>
              </a:tblGrid>
              <a:tr h="53409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System</a:t>
                      </a:r>
                      <a:endParaRPr lang="zh-TW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Windows 10</a:t>
                      </a:r>
                      <a:endParaRPr lang="zh-TW" sz="20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53409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JDK</a:t>
                      </a:r>
                      <a:r>
                        <a:rPr lang="en-US" altLang="zh-TW" sz="2000" dirty="0" smtClean="0">
                          <a:effectLst/>
                        </a:rPr>
                        <a:t>9</a:t>
                      </a:r>
                      <a:endParaRPr lang="zh-TW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82895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Maven </a:t>
                      </a:r>
                      <a:r>
                        <a:rPr lang="en-US" sz="2000" dirty="0" smtClean="0">
                          <a:effectLst/>
                        </a:rPr>
                        <a:t>project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(</a:t>
                      </a:r>
                      <a:r>
                        <a:rPr lang="en-US" sz="2000" dirty="0">
                          <a:effectLst/>
                        </a:rPr>
                        <a:t>Test script)</a:t>
                      </a:r>
                      <a:endParaRPr lang="zh-TW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UI Automator Viewer</a:t>
                      </a:r>
                      <a:endParaRPr lang="zh-TW" sz="20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53409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Appium v1.6.4</a:t>
                      </a:r>
                      <a:endParaRPr lang="zh-TW" sz="20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5340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Device</a:t>
                      </a:r>
                      <a:endParaRPr lang="zh-TW" sz="20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Android (8.0)</a:t>
                      </a:r>
                      <a:endParaRPr lang="zh-TW" sz="20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5340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Test Server</a:t>
                      </a:r>
                      <a:endParaRPr lang="zh-TW" sz="20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Appium</a:t>
                      </a:r>
                      <a:r>
                        <a:rPr lang="en-US" sz="2000" dirty="0">
                          <a:effectLst/>
                        </a:rPr>
                        <a:t> v1.6.4</a:t>
                      </a:r>
                      <a:endParaRPr lang="zh-TW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11321143" y="6383383"/>
            <a:ext cx="627017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10</a:t>
            </a:r>
            <a:endParaRPr lang="zh-TW" altLang="en-US" dirty="0">
              <a:solidFill>
                <a:srgbClr val="0070C0"/>
              </a:solidFill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60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01"/>
          <p:cNvSpPr>
            <a:spLocks noChangeArrowheads="1"/>
          </p:cNvSpPr>
          <p:nvPr/>
        </p:nvSpPr>
        <p:spPr bwMode="auto">
          <a:xfrm>
            <a:off x="3850539" y="514350"/>
            <a:ext cx="44925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Test scripts(TC-02)</a:t>
            </a:r>
            <a:endParaRPr lang="en-US" altLang="zh-CN" sz="36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099" name="圆角矩形 102"/>
          <p:cNvSpPr>
            <a:spLocks noChangeArrowheads="1"/>
          </p:cNvSpPr>
          <p:nvPr/>
        </p:nvSpPr>
        <p:spPr bwMode="auto">
          <a:xfrm>
            <a:off x="5661025" y="1257300"/>
            <a:ext cx="869950" cy="44450"/>
          </a:xfrm>
          <a:prstGeom prst="roundRect">
            <a:avLst>
              <a:gd name="adj" fmla="val 16667"/>
            </a:avLst>
          </a:prstGeom>
          <a:solidFill>
            <a:srgbClr val="66CD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06" name="直角三角形 199"/>
          <p:cNvSpPr>
            <a:spLocks noChangeArrowheads="1"/>
          </p:cNvSpPr>
          <p:nvPr/>
        </p:nvSpPr>
        <p:spPr bwMode="auto">
          <a:xfrm>
            <a:off x="0" y="5535613"/>
            <a:ext cx="1366838" cy="1335087"/>
          </a:xfrm>
          <a:prstGeom prst="rtTriangle">
            <a:avLst/>
          </a:prstGeom>
          <a:gradFill rotWithShape="1">
            <a:gsLst>
              <a:gs pos="0">
                <a:srgbClr val="326698"/>
              </a:gs>
              <a:gs pos="100000">
                <a:srgbClr val="66CDCC"/>
              </a:gs>
            </a:gsLst>
            <a:lin ang="81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656" y="1736679"/>
            <a:ext cx="7786687" cy="46458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 bwMode="auto">
          <a:xfrm>
            <a:off x="2809875" y="2667000"/>
            <a:ext cx="2851150" cy="2476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321143" y="6383383"/>
            <a:ext cx="627017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11</a:t>
            </a:r>
            <a:endParaRPr lang="zh-TW" altLang="en-US" dirty="0">
              <a:solidFill>
                <a:srgbClr val="0070C0"/>
              </a:solidFill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36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01"/>
          <p:cNvSpPr>
            <a:spLocks noChangeArrowheads="1"/>
          </p:cNvSpPr>
          <p:nvPr/>
        </p:nvSpPr>
        <p:spPr bwMode="auto">
          <a:xfrm>
            <a:off x="4809486" y="514350"/>
            <a:ext cx="25746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Live demo</a:t>
            </a:r>
          </a:p>
        </p:txBody>
      </p:sp>
      <p:sp>
        <p:nvSpPr>
          <p:cNvPr id="4099" name="圆角矩形 102"/>
          <p:cNvSpPr>
            <a:spLocks noChangeArrowheads="1"/>
          </p:cNvSpPr>
          <p:nvPr/>
        </p:nvSpPr>
        <p:spPr bwMode="auto">
          <a:xfrm>
            <a:off x="5661025" y="1257300"/>
            <a:ext cx="869950" cy="44450"/>
          </a:xfrm>
          <a:prstGeom prst="roundRect">
            <a:avLst>
              <a:gd name="adj" fmla="val 16667"/>
            </a:avLst>
          </a:prstGeom>
          <a:solidFill>
            <a:srgbClr val="66CD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06" name="直角三角形 199"/>
          <p:cNvSpPr>
            <a:spLocks noChangeArrowheads="1"/>
          </p:cNvSpPr>
          <p:nvPr/>
        </p:nvSpPr>
        <p:spPr bwMode="auto">
          <a:xfrm>
            <a:off x="0" y="5535613"/>
            <a:ext cx="1366838" cy="1335087"/>
          </a:xfrm>
          <a:prstGeom prst="rtTriangle">
            <a:avLst/>
          </a:prstGeom>
          <a:gradFill rotWithShape="1">
            <a:gsLst>
              <a:gs pos="0">
                <a:srgbClr val="326698"/>
              </a:gs>
              <a:gs pos="100000">
                <a:srgbClr val="66CDCC"/>
              </a:gs>
            </a:gsLst>
            <a:lin ang="81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321143" y="6383383"/>
            <a:ext cx="627017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12</a:t>
            </a:r>
            <a:endParaRPr lang="zh-TW" altLang="en-US" dirty="0">
              <a:solidFill>
                <a:srgbClr val="0070C0"/>
              </a:solidFill>
              <a:latin typeface="Segoe UI Black" panose="020B0A02040204020203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195753" y="2225407"/>
            <a:ext cx="180049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dirty="0" smtClean="0"/>
              <a:t>請參閱雲端連結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60417" y="2771009"/>
            <a:ext cx="987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https://drive.google.com/drive/folders/1PheLbfw8pWycbpDIWLsniJdD3UhqHOR5?usp=sharing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649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01"/>
          <p:cNvSpPr>
            <a:spLocks noChangeArrowheads="1"/>
          </p:cNvSpPr>
          <p:nvPr/>
        </p:nvSpPr>
        <p:spPr bwMode="auto">
          <a:xfrm>
            <a:off x="4697855" y="514350"/>
            <a:ext cx="27978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Test results</a:t>
            </a:r>
          </a:p>
        </p:txBody>
      </p:sp>
      <p:sp>
        <p:nvSpPr>
          <p:cNvPr id="4099" name="圆角矩形 102"/>
          <p:cNvSpPr>
            <a:spLocks noChangeArrowheads="1"/>
          </p:cNvSpPr>
          <p:nvPr/>
        </p:nvSpPr>
        <p:spPr bwMode="auto">
          <a:xfrm>
            <a:off x="5661025" y="1257300"/>
            <a:ext cx="869950" cy="44450"/>
          </a:xfrm>
          <a:prstGeom prst="roundRect">
            <a:avLst>
              <a:gd name="adj" fmla="val 16667"/>
            </a:avLst>
          </a:prstGeom>
          <a:solidFill>
            <a:srgbClr val="66CD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06" name="直角三角形 199"/>
          <p:cNvSpPr>
            <a:spLocks noChangeArrowheads="1"/>
          </p:cNvSpPr>
          <p:nvPr/>
        </p:nvSpPr>
        <p:spPr bwMode="auto">
          <a:xfrm>
            <a:off x="0" y="5535613"/>
            <a:ext cx="1366838" cy="1335087"/>
          </a:xfrm>
          <a:prstGeom prst="rtTriangle">
            <a:avLst/>
          </a:prstGeom>
          <a:gradFill rotWithShape="1">
            <a:gsLst>
              <a:gs pos="0">
                <a:srgbClr val="326698"/>
              </a:gs>
              <a:gs pos="100000">
                <a:srgbClr val="66CDCC"/>
              </a:gs>
            </a:gsLst>
            <a:lin ang="81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414835"/>
              </p:ext>
            </p:extLst>
          </p:nvPr>
        </p:nvGraphicFramePr>
        <p:xfrm>
          <a:off x="2038119" y="1398365"/>
          <a:ext cx="8802478" cy="52337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96139"/>
                <a:gridCol w="4198252"/>
                <a:gridCol w="2708087"/>
              </a:tblGrid>
              <a:tr h="4113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Test Case ID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Output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85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TC-01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 </a:t>
                      </a:r>
                      <a:r>
                        <a:rPr lang="zh-TW" sz="1400" kern="100">
                          <a:effectLst/>
                        </a:rPr>
                        <a:t>新增代辦事項</a:t>
                      </a:r>
                      <a:r>
                        <a:rPr lang="en-US" sz="1400" kern="100">
                          <a:effectLst/>
                        </a:rPr>
                        <a:t> ( Task Detection )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新增代辦事項成功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85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TC-02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 </a:t>
                      </a:r>
                      <a:r>
                        <a:rPr lang="zh-TW" sz="1400" kern="100">
                          <a:effectLst/>
                        </a:rPr>
                        <a:t>新增代辦事項</a:t>
                      </a:r>
                      <a:r>
                        <a:rPr lang="en-US" sz="1400" kern="100">
                          <a:effectLst/>
                        </a:rPr>
                        <a:t> ( Task General )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修改代辦事項成功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85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TC-03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 </a:t>
                      </a:r>
                      <a:r>
                        <a:rPr lang="zh-TW" sz="1400" kern="100">
                          <a:effectLst/>
                        </a:rPr>
                        <a:t>修改代辦事項</a:t>
                      </a:r>
                      <a:r>
                        <a:rPr lang="en-US" sz="1400" kern="100">
                          <a:effectLst/>
                        </a:rPr>
                        <a:t> ( Task )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修改代辦事項成功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85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TC-04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 </a:t>
                      </a:r>
                      <a:r>
                        <a:rPr lang="zh-TW" sz="1400" kern="100">
                          <a:effectLst/>
                        </a:rPr>
                        <a:t>完成代辦事項</a:t>
                      </a:r>
                      <a:r>
                        <a:rPr lang="en-US" sz="1400" kern="100">
                          <a:effectLst/>
                        </a:rPr>
                        <a:t> ( Task )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完成代辦事項成功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90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TC-05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 </a:t>
                      </a:r>
                      <a:r>
                        <a:rPr lang="zh-TW" sz="1400" kern="100">
                          <a:effectLst/>
                        </a:rPr>
                        <a:t>刪除代辦事項</a:t>
                      </a:r>
                      <a:r>
                        <a:rPr lang="en-US" sz="1400" kern="100">
                          <a:effectLst/>
                        </a:rPr>
                        <a:t> ( Task )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刪除代辦事項成功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90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TC-06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 </a:t>
                      </a:r>
                      <a:r>
                        <a:rPr lang="zh-TW" sz="1400" kern="100">
                          <a:effectLst/>
                        </a:rPr>
                        <a:t>新增代辦事項</a:t>
                      </a:r>
                      <a:r>
                        <a:rPr lang="en-US" sz="1400" kern="100">
                          <a:effectLst/>
                        </a:rPr>
                        <a:t> ( Calendar )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新增代辦事項成功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85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TC-07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 </a:t>
                      </a:r>
                      <a:r>
                        <a:rPr lang="zh-TW" sz="1400" kern="100">
                          <a:effectLst/>
                        </a:rPr>
                        <a:t>修改代辦事項</a:t>
                      </a:r>
                      <a:r>
                        <a:rPr lang="en-US" sz="1400" kern="100">
                          <a:effectLst/>
                        </a:rPr>
                        <a:t> ( Calendar )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修改代辦事項成功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85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TC-08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 </a:t>
                      </a:r>
                      <a:r>
                        <a:rPr lang="zh-TW" sz="1400" kern="100">
                          <a:effectLst/>
                        </a:rPr>
                        <a:t>完成代辦事項</a:t>
                      </a:r>
                      <a:r>
                        <a:rPr lang="en-US" sz="1400" kern="100">
                          <a:effectLst/>
                        </a:rPr>
                        <a:t> ( Calendar )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完成代辦事項成功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90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TC-09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 </a:t>
                      </a:r>
                      <a:r>
                        <a:rPr lang="zh-TW" sz="1400" kern="100">
                          <a:effectLst/>
                        </a:rPr>
                        <a:t>刪除代辦事項</a:t>
                      </a:r>
                      <a:r>
                        <a:rPr lang="en-US" sz="1400" kern="100">
                          <a:effectLst/>
                        </a:rPr>
                        <a:t> ( Calendar )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刪除代辦事項成功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90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TC-10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  </a:t>
                      </a:r>
                      <a:r>
                        <a:rPr lang="zh-TW" sz="1400" kern="100" dirty="0">
                          <a:effectLst/>
                        </a:rPr>
                        <a:t>列出分類事項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列出分類事項成功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90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TC-11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  </a:t>
                      </a:r>
                      <a:r>
                        <a:rPr lang="zh-TW" sz="1400" kern="100">
                          <a:effectLst/>
                        </a:rPr>
                        <a:t>查詢代辦事項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查詢代辦事項成功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34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TC-12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  Pomo Setting &amp; Run ( all close )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all open </a:t>
                      </a:r>
                      <a:r>
                        <a:rPr lang="zh-TW" sz="1400" kern="100">
                          <a:effectLst/>
                        </a:rPr>
                        <a:t>成功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34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TC-13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  Pomo Setting &amp; Run ( all open )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 all open </a:t>
                      </a:r>
                      <a:r>
                        <a:rPr lang="zh-TW" sz="1400" kern="100">
                          <a:effectLst/>
                        </a:rPr>
                        <a:t>運行成功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90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TC-14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  </a:t>
                      </a:r>
                      <a:r>
                        <a:rPr lang="zh-TW" sz="1400" kern="100">
                          <a:effectLst/>
                        </a:rPr>
                        <a:t>設定安全鎖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設定安全鎖成功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90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TC-15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  </a:t>
                      </a:r>
                      <a:r>
                        <a:rPr lang="zh-TW" sz="1400" kern="100">
                          <a:effectLst/>
                        </a:rPr>
                        <a:t>移除安全鎖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解除安全鎖成功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1321143" y="6383383"/>
            <a:ext cx="627017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13</a:t>
            </a:r>
            <a:endParaRPr lang="zh-TW" altLang="en-US" dirty="0">
              <a:solidFill>
                <a:srgbClr val="0070C0"/>
              </a:solidFill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9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01"/>
          <p:cNvSpPr>
            <a:spLocks noChangeArrowheads="1"/>
          </p:cNvSpPr>
          <p:nvPr/>
        </p:nvSpPr>
        <p:spPr bwMode="auto">
          <a:xfrm>
            <a:off x="2710613" y="514350"/>
            <a:ext cx="67723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Team member contributions</a:t>
            </a:r>
          </a:p>
        </p:txBody>
      </p:sp>
      <p:sp>
        <p:nvSpPr>
          <p:cNvPr id="4099" name="圆角矩形 102"/>
          <p:cNvSpPr>
            <a:spLocks noChangeArrowheads="1"/>
          </p:cNvSpPr>
          <p:nvPr/>
        </p:nvSpPr>
        <p:spPr bwMode="auto">
          <a:xfrm>
            <a:off x="5661025" y="1257300"/>
            <a:ext cx="869950" cy="44450"/>
          </a:xfrm>
          <a:prstGeom prst="roundRect">
            <a:avLst>
              <a:gd name="adj" fmla="val 16667"/>
            </a:avLst>
          </a:prstGeom>
          <a:solidFill>
            <a:srgbClr val="66CD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05" name="矩形 198"/>
          <p:cNvSpPr>
            <a:spLocks noChangeArrowheads="1"/>
          </p:cNvSpPr>
          <p:nvPr/>
        </p:nvSpPr>
        <p:spPr bwMode="auto">
          <a:xfrm>
            <a:off x="2074130" y="1943745"/>
            <a:ext cx="6653658" cy="941829"/>
          </a:xfrm>
          <a:prstGeom prst="rect">
            <a:avLst/>
          </a:prstGeom>
          <a:noFill/>
          <a:ln w="12700">
            <a:solidFill>
              <a:srgbClr val="66CDCC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r>
              <a:rPr lang="zh-TW" altLang="en-US" dirty="0" smtClean="0"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文件撰寫、測試案例設計、測試腳本撰寫</a:t>
            </a:r>
            <a:endParaRPr lang="zh-CN" altLang="en-US" dirty="0"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sp>
        <p:nvSpPr>
          <p:cNvPr id="4106" name="直角三角形 199"/>
          <p:cNvSpPr>
            <a:spLocks noChangeArrowheads="1"/>
          </p:cNvSpPr>
          <p:nvPr/>
        </p:nvSpPr>
        <p:spPr bwMode="auto">
          <a:xfrm>
            <a:off x="0" y="5535613"/>
            <a:ext cx="1366838" cy="1335087"/>
          </a:xfrm>
          <a:prstGeom prst="rtTriangle">
            <a:avLst/>
          </a:prstGeom>
          <a:gradFill rotWithShape="1">
            <a:gsLst>
              <a:gs pos="0">
                <a:srgbClr val="326698"/>
              </a:gs>
              <a:gs pos="100000">
                <a:srgbClr val="66CDCC"/>
              </a:gs>
            </a:gsLst>
            <a:lin ang="81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7" name="组合 25"/>
          <p:cNvGrpSpPr>
            <a:grpSpLocks/>
          </p:cNvGrpSpPr>
          <p:nvPr/>
        </p:nvGrpSpPr>
        <p:grpSpPr bwMode="auto">
          <a:xfrm>
            <a:off x="1209541" y="2168838"/>
            <a:ext cx="633413" cy="633413"/>
            <a:chOff x="0" y="0"/>
            <a:chExt cx="1001485" cy="1001485"/>
          </a:xfrm>
        </p:grpSpPr>
        <p:sp>
          <p:nvSpPr>
            <p:cNvPr id="8" name="椭圆 32"/>
            <p:cNvSpPr>
              <a:spLocks noChangeArrowheads="1"/>
            </p:cNvSpPr>
            <p:nvPr/>
          </p:nvSpPr>
          <p:spPr bwMode="auto">
            <a:xfrm>
              <a:off x="0" y="0"/>
              <a:ext cx="1001485" cy="100148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grpSp>
          <p:nvGrpSpPr>
            <p:cNvPr id="9" name="组合 33"/>
            <p:cNvGrpSpPr>
              <a:grpSpLocks/>
            </p:cNvGrpSpPr>
            <p:nvPr/>
          </p:nvGrpSpPr>
          <p:grpSpPr bwMode="auto">
            <a:xfrm>
              <a:off x="229736" y="200103"/>
              <a:ext cx="552525" cy="608155"/>
              <a:chOff x="0" y="0"/>
              <a:chExt cx="2790825" cy="3071812"/>
            </a:xfrm>
          </p:grpSpPr>
          <p:sp>
            <p:nvSpPr>
              <p:cNvPr id="10" name="Freeform 15"/>
              <p:cNvSpPr>
                <a:spLocks noChangeArrowheads="1"/>
              </p:cNvSpPr>
              <p:nvPr/>
            </p:nvSpPr>
            <p:spPr bwMode="auto">
              <a:xfrm>
                <a:off x="685800" y="0"/>
                <a:ext cx="1635125" cy="1852613"/>
              </a:xfrm>
              <a:custGeom>
                <a:avLst/>
                <a:gdLst>
                  <a:gd name="T0" fmla="*/ 761049 w 434"/>
                  <a:gd name="T1" fmla="*/ 60248 h 492"/>
                  <a:gd name="T2" fmla="*/ 1620055 w 434"/>
                  <a:gd name="T3" fmla="*/ 858528 h 492"/>
                  <a:gd name="T4" fmla="*/ 625417 w 434"/>
                  <a:gd name="T5" fmla="*/ 1641747 h 492"/>
                  <a:gd name="T6" fmla="*/ 263730 w 434"/>
                  <a:gd name="T7" fmla="*/ 361485 h 492"/>
                  <a:gd name="T8" fmla="*/ 761049 w 434"/>
                  <a:gd name="T9" fmla="*/ 60248 h 4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4"/>
                  <a:gd name="T16" fmla="*/ 0 h 492"/>
                  <a:gd name="T17" fmla="*/ 434 w 434"/>
                  <a:gd name="T18" fmla="*/ 492 h 4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4" h="492">
                    <a:moveTo>
                      <a:pt x="202" y="16"/>
                    </a:moveTo>
                    <a:cubicBezTo>
                      <a:pt x="329" y="0"/>
                      <a:pt x="426" y="105"/>
                      <a:pt x="430" y="228"/>
                    </a:cubicBezTo>
                    <a:cubicBezTo>
                      <a:pt x="434" y="373"/>
                      <a:pt x="308" y="492"/>
                      <a:pt x="166" y="436"/>
                    </a:cubicBezTo>
                    <a:cubicBezTo>
                      <a:pt x="42" y="387"/>
                      <a:pt x="0" y="203"/>
                      <a:pt x="70" y="96"/>
                    </a:cubicBezTo>
                    <a:cubicBezTo>
                      <a:pt x="97" y="55"/>
                      <a:pt x="140" y="24"/>
                      <a:pt x="202" y="16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11" name="Freeform 16"/>
              <p:cNvSpPr>
                <a:spLocks noChangeArrowheads="1"/>
              </p:cNvSpPr>
              <p:nvPr/>
            </p:nvSpPr>
            <p:spPr bwMode="auto">
              <a:xfrm>
                <a:off x="0" y="1770062"/>
                <a:ext cx="2790825" cy="1301750"/>
              </a:xfrm>
              <a:custGeom>
                <a:avLst/>
                <a:gdLst>
                  <a:gd name="T0" fmla="*/ 2787059 w 741"/>
                  <a:gd name="T1" fmla="*/ 1301750 h 346"/>
                  <a:gd name="T2" fmla="*/ 0 w 741"/>
                  <a:gd name="T3" fmla="*/ 1301750 h 346"/>
                  <a:gd name="T4" fmla="*/ 647803 w 741"/>
                  <a:gd name="T5" fmla="*/ 22574 h 346"/>
                  <a:gd name="T6" fmla="*/ 843650 w 741"/>
                  <a:gd name="T7" fmla="*/ 7525 h 346"/>
                  <a:gd name="T8" fmla="*/ 1732496 w 741"/>
                  <a:gd name="T9" fmla="*/ 323556 h 346"/>
                  <a:gd name="T10" fmla="*/ 2003669 w 741"/>
                  <a:gd name="T11" fmla="*/ 203163 h 346"/>
                  <a:gd name="T12" fmla="*/ 2229647 w 741"/>
                  <a:gd name="T13" fmla="*/ 52672 h 346"/>
                  <a:gd name="T14" fmla="*/ 2636407 w 741"/>
                  <a:gd name="T15" fmla="*/ 549293 h 346"/>
                  <a:gd name="T16" fmla="*/ 2787059 w 741"/>
                  <a:gd name="T17" fmla="*/ 1301750 h 34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41"/>
                  <a:gd name="T28" fmla="*/ 0 h 346"/>
                  <a:gd name="T29" fmla="*/ 741 w 741"/>
                  <a:gd name="T30" fmla="*/ 346 h 34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41" h="346">
                    <a:moveTo>
                      <a:pt x="740" y="346"/>
                    </a:moveTo>
                    <a:cubicBezTo>
                      <a:pt x="493" y="346"/>
                      <a:pt x="247" y="346"/>
                      <a:pt x="0" y="346"/>
                    </a:cubicBezTo>
                    <a:cubicBezTo>
                      <a:pt x="14" y="192"/>
                      <a:pt x="52" y="47"/>
                      <a:pt x="172" y="6"/>
                    </a:cubicBezTo>
                    <a:cubicBezTo>
                      <a:pt x="180" y="3"/>
                      <a:pt x="206" y="0"/>
                      <a:pt x="224" y="2"/>
                    </a:cubicBezTo>
                    <a:cubicBezTo>
                      <a:pt x="309" y="13"/>
                      <a:pt x="377" y="92"/>
                      <a:pt x="460" y="86"/>
                    </a:cubicBezTo>
                    <a:cubicBezTo>
                      <a:pt x="484" y="84"/>
                      <a:pt x="512" y="68"/>
                      <a:pt x="532" y="54"/>
                    </a:cubicBezTo>
                    <a:cubicBezTo>
                      <a:pt x="553" y="39"/>
                      <a:pt x="573" y="14"/>
                      <a:pt x="592" y="14"/>
                    </a:cubicBezTo>
                    <a:cubicBezTo>
                      <a:pt x="638" y="14"/>
                      <a:pt x="684" y="110"/>
                      <a:pt x="700" y="146"/>
                    </a:cubicBezTo>
                    <a:cubicBezTo>
                      <a:pt x="726" y="207"/>
                      <a:pt x="741" y="281"/>
                      <a:pt x="740" y="346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</p:grpSp>
      <p:grpSp>
        <p:nvGrpSpPr>
          <p:cNvPr id="12" name="组合 25"/>
          <p:cNvGrpSpPr>
            <a:grpSpLocks/>
          </p:cNvGrpSpPr>
          <p:nvPr/>
        </p:nvGrpSpPr>
        <p:grpSpPr bwMode="auto">
          <a:xfrm>
            <a:off x="10754438" y="3283033"/>
            <a:ext cx="633413" cy="633413"/>
            <a:chOff x="0" y="0"/>
            <a:chExt cx="1001485" cy="1001485"/>
          </a:xfrm>
        </p:grpSpPr>
        <p:sp>
          <p:nvSpPr>
            <p:cNvPr id="13" name="椭圆 32"/>
            <p:cNvSpPr>
              <a:spLocks noChangeArrowheads="1"/>
            </p:cNvSpPr>
            <p:nvPr/>
          </p:nvSpPr>
          <p:spPr bwMode="auto">
            <a:xfrm>
              <a:off x="0" y="0"/>
              <a:ext cx="1001485" cy="100148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grpSp>
          <p:nvGrpSpPr>
            <p:cNvPr id="14" name="组合 33"/>
            <p:cNvGrpSpPr>
              <a:grpSpLocks/>
            </p:cNvGrpSpPr>
            <p:nvPr/>
          </p:nvGrpSpPr>
          <p:grpSpPr bwMode="auto">
            <a:xfrm>
              <a:off x="229736" y="200103"/>
              <a:ext cx="552525" cy="608155"/>
              <a:chOff x="0" y="0"/>
              <a:chExt cx="2790825" cy="3071812"/>
            </a:xfrm>
          </p:grpSpPr>
          <p:sp>
            <p:nvSpPr>
              <p:cNvPr id="15" name="Freeform 15"/>
              <p:cNvSpPr>
                <a:spLocks noChangeArrowheads="1"/>
              </p:cNvSpPr>
              <p:nvPr/>
            </p:nvSpPr>
            <p:spPr bwMode="auto">
              <a:xfrm>
                <a:off x="77258" y="0"/>
                <a:ext cx="1635125" cy="1852613"/>
              </a:xfrm>
              <a:custGeom>
                <a:avLst/>
                <a:gdLst>
                  <a:gd name="T0" fmla="*/ 761049 w 434"/>
                  <a:gd name="T1" fmla="*/ 60248 h 492"/>
                  <a:gd name="T2" fmla="*/ 1620055 w 434"/>
                  <a:gd name="T3" fmla="*/ 858528 h 492"/>
                  <a:gd name="T4" fmla="*/ 625417 w 434"/>
                  <a:gd name="T5" fmla="*/ 1641747 h 492"/>
                  <a:gd name="T6" fmla="*/ 263730 w 434"/>
                  <a:gd name="T7" fmla="*/ 361485 h 492"/>
                  <a:gd name="T8" fmla="*/ 761049 w 434"/>
                  <a:gd name="T9" fmla="*/ 60248 h 4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4"/>
                  <a:gd name="T16" fmla="*/ 0 h 492"/>
                  <a:gd name="T17" fmla="*/ 434 w 434"/>
                  <a:gd name="T18" fmla="*/ 492 h 4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4" h="492">
                    <a:moveTo>
                      <a:pt x="202" y="16"/>
                    </a:moveTo>
                    <a:cubicBezTo>
                      <a:pt x="329" y="0"/>
                      <a:pt x="426" y="105"/>
                      <a:pt x="430" y="228"/>
                    </a:cubicBezTo>
                    <a:cubicBezTo>
                      <a:pt x="434" y="373"/>
                      <a:pt x="308" y="492"/>
                      <a:pt x="166" y="436"/>
                    </a:cubicBezTo>
                    <a:cubicBezTo>
                      <a:pt x="42" y="387"/>
                      <a:pt x="0" y="203"/>
                      <a:pt x="70" y="96"/>
                    </a:cubicBezTo>
                    <a:cubicBezTo>
                      <a:pt x="97" y="55"/>
                      <a:pt x="140" y="24"/>
                      <a:pt x="202" y="16"/>
                    </a:cubicBezTo>
                    <a:close/>
                  </a:path>
                </a:pathLst>
              </a:custGeom>
              <a:solidFill>
                <a:srgbClr val="FF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16" name="Freeform 16"/>
              <p:cNvSpPr>
                <a:spLocks noChangeArrowheads="1"/>
              </p:cNvSpPr>
              <p:nvPr/>
            </p:nvSpPr>
            <p:spPr bwMode="auto">
              <a:xfrm flipH="1">
                <a:off x="0" y="1770060"/>
                <a:ext cx="2790825" cy="1301752"/>
              </a:xfrm>
              <a:custGeom>
                <a:avLst/>
                <a:gdLst>
                  <a:gd name="T0" fmla="*/ 2787059 w 741"/>
                  <a:gd name="T1" fmla="*/ 1301750 h 346"/>
                  <a:gd name="T2" fmla="*/ 0 w 741"/>
                  <a:gd name="T3" fmla="*/ 1301750 h 346"/>
                  <a:gd name="T4" fmla="*/ 647803 w 741"/>
                  <a:gd name="T5" fmla="*/ 22574 h 346"/>
                  <a:gd name="T6" fmla="*/ 843650 w 741"/>
                  <a:gd name="T7" fmla="*/ 7525 h 346"/>
                  <a:gd name="T8" fmla="*/ 1732496 w 741"/>
                  <a:gd name="T9" fmla="*/ 323556 h 346"/>
                  <a:gd name="T10" fmla="*/ 2003669 w 741"/>
                  <a:gd name="T11" fmla="*/ 203163 h 346"/>
                  <a:gd name="T12" fmla="*/ 2229647 w 741"/>
                  <a:gd name="T13" fmla="*/ 52672 h 346"/>
                  <a:gd name="T14" fmla="*/ 2636407 w 741"/>
                  <a:gd name="T15" fmla="*/ 549293 h 346"/>
                  <a:gd name="T16" fmla="*/ 2787059 w 741"/>
                  <a:gd name="T17" fmla="*/ 1301750 h 34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41"/>
                  <a:gd name="T28" fmla="*/ 0 h 346"/>
                  <a:gd name="T29" fmla="*/ 741 w 741"/>
                  <a:gd name="T30" fmla="*/ 346 h 34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41" h="346">
                    <a:moveTo>
                      <a:pt x="740" y="346"/>
                    </a:moveTo>
                    <a:cubicBezTo>
                      <a:pt x="493" y="346"/>
                      <a:pt x="247" y="346"/>
                      <a:pt x="0" y="346"/>
                    </a:cubicBezTo>
                    <a:cubicBezTo>
                      <a:pt x="14" y="192"/>
                      <a:pt x="52" y="47"/>
                      <a:pt x="172" y="6"/>
                    </a:cubicBezTo>
                    <a:cubicBezTo>
                      <a:pt x="180" y="3"/>
                      <a:pt x="206" y="0"/>
                      <a:pt x="224" y="2"/>
                    </a:cubicBezTo>
                    <a:cubicBezTo>
                      <a:pt x="309" y="13"/>
                      <a:pt x="377" y="92"/>
                      <a:pt x="460" y="86"/>
                    </a:cubicBezTo>
                    <a:cubicBezTo>
                      <a:pt x="484" y="84"/>
                      <a:pt x="512" y="68"/>
                      <a:pt x="532" y="54"/>
                    </a:cubicBezTo>
                    <a:cubicBezTo>
                      <a:pt x="553" y="39"/>
                      <a:pt x="573" y="14"/>
                      <a:pt x="592" y="14"/>
                    </a:cubicBezTo>
                    <a:cubicBezTo>
                      <a:pt x="638" y="14"/>
                      <a:pt x="684" y="110"/>
                      <a:pt x="700" y="146"/>
                    </a:cubicBezTo>
                    <a:cubicBezTo>
                      <a:pt x="726" y="207"/>
                      <a:pt x="741" y="281"/>
                      <a:pt x="740" y="346"/>
                    </a:cubicBezTo>
                    <a:close/>
                  </a:path>
                </a:pathLst>
              </a:custGeom>
              <a:solidFill>
                <a:srgbClr val="FF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</p:grpSp>
      <p:grpSp>
        <p:nvGrpSpPr>
          <p:cNvPr id="17" name="组合 25"/>
          <p:cNvGrpSpPr>
            <a:grpSpLocks/>
          </p:cNvGrpSpPr>
          <p:nvPr/>
        </p:nvGrpSpPr>
        <p:grpSpPr bwMode="auto">
          <a:xfrm>
            <a:off x="1268405" y="4348729"/>
            <a:ext cx="633413" cy="633413"/>
            <a:chOff x="0" y="0"/>
            <a:chExt cx="1001485" cy="1001485"/>
          </a:xfrm>
        </p:grpSpPr>
        <p:sp>
          <p:nvSpPr>
            <p:cNvPr id="18" name="椭圆 32"/>
            <p:cNvSpPr>
              <a:spLocks noChangeArrowheads="1"/>
            </p:cNvSpPr>
            <p:nvPr/>
          </p:nvSpPr>
          <p:spPr bwMode="auto">
            <a:xfrm>
              <a:off x="0" y="0"/>
              <a:ext cx="1001485" cy="100148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grpSp>
          <p:nvGrpSpPr>
            <p:cNvPr id="19" name="组合 33"/>
            <p:cNvGrpSpPr>
              <a:grpSpLocks/>
            </p:cNvGrpSpPr>
            <p:nvPr/>
          </p:nvGrpSpPr>
          <p:grpSpPr bwMode="auto">
            <a:xfrm>
              <a:off x="229736" y="200103"/>
              <a:ext cx="552525" cy="608155"/>
              <a:chOff x="0" y="0"/>
              <a:chExt cx="2790825" cy="3071812"/>
            </a:xfrm>
          </p:grpSpPr>
          <p:sp>
            <p:nvSpPr>
              <p:cNvPr id="20" name="Freeform 15"/>
              <p:cNvSpPr>
                <a:spLocks noChangeArrowheads="1"/>
              </p:cNvSpPr>
              <p:nvPr/>
            </p:nvSpPr>
            <p:spPr bwMode="auto">
              <a:xfrm>
                <a:off x="685800" y="0"/>
                <a:ext cx="1635125" cy="1852613"/>
              </a:xfrm>
              <a:custGeom>
                <a:avLst/>
                <a:gdLst>
                  <a:gd name="T0" fmla="*/ 761049 w 434"/>
                  <a:gd name="T1" fmla="*/ 60248 h 492"/>
                  <a:gd name="T2" fmla="*/ 1620055 w 434"/>
                  <a:gd name="T3" fmla="*/ 858528 h 492"/>
                  <a:gd name="T4" fmla="*/ 625417 w 434"/>
                  <a:gd name="T5" fmla="*/ 1641747 h 492"/>
                  <a:gd name="T6" fmla="*/ 263730 w 434"/>
                  <a:gd name="T7" fmla="*/ 361485 h 492"/>
                  <a:gd name="T8" fmla="*/ 761049 w 434"/>
                  <a:gd name="T9" fmla="*/ 60248 h 4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4"/>
                  <a:gd name="T16" fmla="*/ 0 h 492"/>
                  <a:gd name="T17" fmla="*/ 434 w 434"/>
                  <a:gd name="T18" fmla="*/ 492 h 4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4" h="492">
                    <a:moveTo>
                      <a:pt x="202" y="16"/>
                    </a:moveTo>
                    <a:cubicBezTo>
                      <a:pt x="329" y="0"/>
                      <a:pt x="426" y="105"/>
                      <a:pt x="430" y="228"/>
                    </a:cubicBezTo>
                    <a:cubicBezTo>
                      <a:pt x="434" y="373"/>
                      <a:pt x="308" y="492"/>
                      <a:pt x="166" y="436"/>
                    </a:cubicBezTo>
                    <a:cubicBezTo>
                      <a:pt x="42" y="387"/>
                      <a:pt x="0" y="203"/>
                      <a:pt x="70" y="96"/>
                    </a:cubicBezTo>
                    <a:cubicBezTo>
                      <a:pt x="97" y="55"/>
                      <a:pt x="140" y="24"/>
                      <a:pt x="202" y="16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0" y="1770062"/>
                <a:ext cx="2790825" cy="1301750"/>
              </a:xfrm>
              <a:custGeom>
                <a:avLst/>
                <a:gdLst>
                  <a:gd name="T0" fmla="*/ 2787059 w 741"/>
                  <a:gd name="T1" fmla="*/ 1301750 h 346"/>
                  <a:gd name="T2" fmla="*/ 0 w 741"/>
                  <a:gd name="T3" fmla="*/ 1301750 h 346"/>
                  <a:gd name="T4" fmla="*/ 647803 w 741"/>
                  <a:gd name="T5" fmla="*/ 22574 h 346"/>
                  <a:gd name="T6" fmla="*/ 843650 w 741"/>
                  <a:gd name="T7" fmla="*/ 7525 h 346"/>
                  <a:gd name="T8" fmla="*/ 1732496 w 741"/>
                  <a:gd name="T9" fmla="*/ 323556 h 346"/>
                  <a:gd name="T10" fmla="*/ 2003669 w 741"/>
                  <a:gd name="T11" fmla="*/ 203163 h 346"/>
                  <a:gd name="T12" fmla="*/ 2229647 w 741"/>
                  <a:gd name="T13" fmla="*/ 52672 h 346"/>
                  <a:gd name="T14" fmla="*/ 2636407 w 741"/>
                  <a:gd name="T15" fmla="*/ 549293 h 346"/>
                  <a:gd name="T16" fmla="*/ 2787059 w 741"/>
                  <a:gd name="T17" fmla="*/ 1301750 h 34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41"/>
                  <a:gd name="T28" fmla="*/ 0 h 346"/>
                  <a:gd name="T29" fmla="*/ 741 w 741"/>
                  <a:gd name="T30" fmla="*/ 346 h 34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41" h="346">
                    <a:moveTo>
                      <a:pt x="740" y="346"/>
                    </a:moveTo>
                    <a:cubicBezTo>
                      <a:pt x="493" y="346"/>
                      <a:pt x="247" y="346"/>
                      <a:pt x="0" y="346"/>
                    </a:cubicBezTo>
                    <a:cubicBezTo>
                      <a:pt x="14" y="192"/>
                      <a:pt x="52" y="47"/>
                      <a:pt x="172" y="6"/>
                    </a:cubicBezTo>
                    <a:cubicBezTo>
                      <a:pt x="180" y="3"/>
                      <a:pt x="206" y="0"/>
                      <a:pt x="224" y="2"/>
                    </a:cubicBezTo>
                    <a:cubicBezTo>
                      <a:pt x="309" y="13"/>
                      <a:pt x="377" y="92"/>
                      <a:pt x="460" y="86"/>
                    </a:cubicBezTo>
                    <a:cubicBezTo>
                      <a:pt x="484" y="84"/>
                      <a:pt x="512" y="68"/>
                      <a:pt x="532" y="54"/>
                    </a:cubicBezTo>
                    <a:cubicBezTo>
                      <a:pt x="553" y="39"/>
                      <a:pt x="573" y="14"/>
                      <a:pt x="592" y="14"/>
                    </a:cubicBezTo>
                    <a:cubicBezTo>
                      <a:pt x="638" y="14"/>
                      <a:pt x="684" y="110"/>
                      <a:pt x="700" y="146"/>
                    </a:cubicBezTo>
                    <a:cubicBezTo>
                      <a:pt x="726" y="207"/>
                      <a:pt x="741" y="281"/>
                      <a:pt x="740" y="346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</p:grpSp>
      <p:grpSp>
        <p:nvGrpSpPr>
          <p:cNvPr id="22" name="组合 25"/>
          <p:cNvGrpSpPr>
            <a:grpSpLocks/>
          </p:cNvGrpSpPr>
          <p:nvPr/>
        </p:nvGrpSpPr>
        <p:grpSpPr bwMode="auto">
          <a:xfrm>
            <a:off x="10754438" y="5629000"/>
            <a:ext cx="633413" cy="633413"/>
            <a:chOff x="0" y="0"/>
            <a:chExt cx="1001485" cy="1001485"/>
          </a:xfrm>
        </p:grpSpPr>
        <p:sp>
          <p:nvSpPr>
            <p:cNvPr id="23" name="椭圆 32"/>
            <p:cNvSpPr>
              <a:spLocks noChangeArrowheads="1"/>
            </p:cNvSpPr>
            <p:nvPr/>
          </p:nvSpPr>
          <p:spPr bwMode="auto">
            <a:xfrm>
              <a:off x="0" y="0"/>
              <a:ext cx="1001485" cy="100148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grpSp>
          <p:nvGrpSpPr>
            <p:cNvPr id="24" name="组合 33"/>
            <p:cNvGrpSpPr>
              <a:grpSpLocks/>
            </p:cNvGrpSpPr>
            <p:nvPr/>
          </p:nvGrpSpPr>
          <p:grpSpPr bwMode="auto">
            <a:xfrm>
              <a:off x="229736" y="200103"/>
              <a:ext cx="552525" cy="608155"/>
              <a:chOff x="0" y="0"/>
              <a:chExt cx="2790825" cy="3071812"/>
            </a:xfrm>
          </p:grpSpPr>
          <p:sp>
            <p:nvSpPr>
              <p:cNvPr id="25" name="Freeform 15"/>
              <p:cNvSpPr>
                <a:spLocks noChangeArrowheads="1"/>
              </p:cNvSpPr>
              <p:nvPr/>
            </p:nvSpPr>
            <p:spPr bwMode="auto">
              <a:xfrm>
                <a:off x="229394" y="0"/>
                <a:ext cx="1635125" cy="1852613"/>
              </a:xfrm>
              <a:custGeom>
                <a:avLst/>
                <a:gdLst>
                  <a:gd name="T0" fmla="*/ 761049 w 434"/>
                  <a:gd name="T1" fmla="*/ 60248 h 492"/>
                  <a:gd name="T2" fmla="*/ 1620055 w 434"/>
                  <a:gd name="T3" fmla="*/ 858528 h 492"/>
                  <a:gd name="T4" fmla="*/ 625417 w 434"/>
                  <a:gd name="T5" fmla="*/ 1641747 h 492"/>
                  <a:gd name="T6" fmla="*/ 263730 w 434"/>
                  <a:gd name="T7" fmla="*/ 361485 h 492"/>
                  <a:gd name="T8" fmla="*/ 761049 w 434"/>
                  <a:gd name="T9" fmla="*/ 60248 h 4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4"/>
                  <a:gd name="T16" fmla="*/ 0 h 492"/>
                  <a:gd name="T17" fmla="*/ 434 w 434"/>
                  <a:gd name="T18" fmla="*/ 492 h 4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4" h="492">
                    <a:moveTo>
                      <a:pt x="202" y="16"/>
                    </a:moveTo>
                    <a:cubicBezTo>
                      <a:pt x="329" y="0"/>
                      <a:pt x="426" y="105"/>
                      <a:pt x="430" y="228"/>
                    </a:cubicBezTo>
                    <a:cubicBezTo>
                      <a:pt x="434" y="373"/>
                      <a:pt x="308" y="492"/>
                      <a:pt x="166" y="436"/>
                    </a:cubicBezTo>
                    <a:cubicBezTo>
                      <a:pt x="42" y="387"/>
                      <a:pt x="0" y="203"/>
                      <a:pt x="70" y="96"/>
                    </a:cubicBezTo>
                    <a:cubicBezTo>
                      <a:pt x="97" y="55"/>
                      <a:pt x="140" y="24"/>
                      <a:pt x="202" y="16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26" name="Freeform 16"/>
              <p:cNvSpPr>
                <a:spLocks noChangeArrowheads="1"/>
              </p:cNvSpPr>
              <p:nvPr/>
            </p:nvSpPr>
            <p:spPr bwMode="auto">
              <a:xfrm flipH="1">
                <a:off x="0" y="1770060"/>
                <a:ext cx="2790825" cy="1301752"/>
              </a:xfrm>
              <a:custGeom>
                <a:avLst/>
                <a:gdLst>
                  <a:gd name="T0" fmla="*/ 2787059 w 741"/>
                  <a:gd name="T1" fmla="*/ 1301750 h 346"/>
                  <a:gd name="T2" fmla="*/ 0 w 741"/>
                  <a:gd name="T3" fmla="*/ 1301750 h 346"/>
                  <a:gd name="T4" fmla="*/ 647803 w 741"/>
                  <a:gd name="T5" fmla="*/ 22574 h 346"/>
                  <a:gd name="T6" fmla="*/ 843650 w 741"/>
                  <a:gd name="T7" fmla="*/ 7525 h 346"/>
                  <a:gd name="T8" fmla="*/ 1732496 w 741"/>
                  <a:gd name="T9" fmla="*/ 323556 h 346"/>
                  <a:gd name="T10" fmla="*/ 2003669 w 741"/>
                  <a:gd name="T11" fmla="*/ 203163 h 346"/>
                  <a:gd name="T12" fmla="*/ 2229647 w 741"/>
                  <a:gd name="T13" fmla="*/ 52672 h 346"/>
                  <a:gd name="T14" fmla="*/ 2636407 w 741"/>
                  <a:gd name="T15" fmla="*/ 549293 h 346"/>
                  <a:gd name="T16" fmla="*/ 2787059 w 741"/>
                  <a:gd name="T17" fmla="*/ 1301750 h 34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41"/>
                  <a:gd name="T28" fmla="*/ 0 h 346"/>
                  <a:gd name="T29" fmla="*/ 741 w 741"/>
                  <a:gd name="T30" fmla="*/ 346 h 34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41" h="346">
                    <a:moveTo>
                      <a:pt x="740" y="346"/>
                    </a:moveTo>
                    <a:cubicBezTo>
                      <a:pt x="493" y="346"/>
                      <a:pt x="247" y="346"/>
                      <a:pt x="0" y="346"/>
                    </a:cubicBezTo>
                    <a:cubicBezTo>
                      <a:pt x="14" y="192"/>
                      <a:pt x="52" y="47"/>
                      <a:pt x="172" y="6"/>
                    </a:cubicBezTo>
                    <a:cubicBezTo>
                      <a:pt x="180" y="3"/>
                      <a:pt x="206" y="0"/>
                      <a:pt x="224" y="2"/>
                    </a:cubicBezTo>
                    <a:cubicBezTo>
                      <a:pt x="309" y="13"/>
                      <a:pt x="377" y="92"/>
                      <a:pt x="460" y="86"/>
                    </a:cubicBezTo>
                    <a:cubicBezTo>
                      <a:pt x="484" y="84"/>
                      <a:pt x="512" y="68"/>
                      <a:pt x="532" y="54"/>
                    </a:cubicBezTo>
                    <a:cubicBezTo>
                      <a:pt x="553" y="39"/>
                      <a:pt x="573" y="14"/>
                      <a:pt x="592" y="14"/>
                    </a:cubicBezTo>
                    <a:cubicBezTo>
                      <a:pt x="638" y="14"/>
                      <a:pt x="684" y="110"/>
                      <a:pt x="700" y="146"/>
                    </a:cubicBezTo>
                    <a:cubicBezTo>
                      <a:pt x="726" y="207"/>
                      <a:pt x="741" y="281"/>
                      <a:pt x="740" y="346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</p:grpSp>
      <p:sp>
        <p:nvSpPr>
          <p:cNvPr id="27" name="矩形 198"/>
          <p:cNvSpPr>
            <a:spLocks noChangeArrowheads="1"/>
          </p:cNvSpPr>
          <p:nvPr/>
        </p:nvSpPr>
        <p:spPr bwMode="auto">
          <a:xfrm>
            <a:off x="3782524" y="3128826"/>
            <a:ext cx="6653658" cy="941829"/>
          </a:xfrm>
          <a:prstGeom prst="rect">
            <a:avLst/>
          </a:prstGeom>
          <a:noFill/>
          <a:ln w="12700">
            <a:solidFill>
              <a:srgbClr val="66CDCC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r>
              <a:rPr lang="zh-TW" altLang="en-US" dirty="0"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文件撰寫、測試案例設計、測試腳本</a:t>
            </a:r>
            <a:r>
              <a:rPr lang="zh-TW" altLang="en-US" dirty="0" smtClean="0"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撰寫</a:t>
            </a:r>
            <a:endParaRPr lang="zh-CN" altLang="en-US" dirty="0"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sp>
        <p:nvSpPr>
          <p:cNvPr id="28" name="矩形 198"/>
          <p:cNvSpPr>
            <a:spLocks noChangeArrowheads="1"/>
          </p:cNvSpPr>
          <p:nvPr/>
        </p:nvSpPr>
        <p:spPr bwMode="auto">
          <a:xfrm>
            <a:off x="2058960" y="4244755"/>
            <a:ext cx="6653658" cy="941829"/>
          </a:xfrm>
          <a:prstGeom prst="rect">
            <a:avLst/>
          </a:prstGeom>
          <a:noFill/>
          <a:ln w="12700">
            <a:solidFill>
              <a:srgbClr val="66CDCC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r>
              <a:rPr lang="zh-TW" altLang="en-US" dirty="0"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文件撰寫、測試案例設計、測試腳本</a:t>
            </a:r>
            <a:r>
              <a:rPr lang="zh-TW" altLang="en-US" dirty="0" smtClean="0"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撰寫</a:t>
            </a:r>
            <a:endParaRPr lang="zh-CN" altLang="en-US" dirty="0"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sp>
        <p:nvSpPr>
          <p:cNvPr id="29" name="矩形 198"/>
          <p:cNvSpPr>
            <a:spLocks noChangeArrowheads="1"/>
          </p:cNvSpPr>
          <p:nvPr/>
        </p:nvSpPr>
        <p:spPr bwMode="auto">
          <a:xfrm>
            <a:off x="3860393" y="5410492"/>
            <a:ext cx="6653658" cy="941829"/>
          </a:xfrm>
          <a:prstGeom prst="rect">
            <a:avLst/>
          </a:prstGeom>
          <a:noFill/>
          <a:ln w="12700">
            <a:solidFill>
              <a:srgbClr val="66CDCC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r>
              <a:rPr lang="zh-TW" altLang="en-US" dirty="0"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文件撰寫、測試案例設計、測試腳本</a:t>
            </a:r>
            <a:r>
              <a:rPr lang="zh-TW" altLang="en-US" dirty="0" smtClean="0"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撰寫</a:t>
            </a:r>
            <a:endParaRPr lang="zh-CN" altLang="en-US" dirty="0"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1321143" y="6383383"/>
            <a:ext cx="627017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14</a:t>
            </a:r>
            <a:endParaRPr lang="zh-TW" altLang="en-US" dirty="0">
              <a:solidFill>
                <a:srgbClr val="0070C0"/>
              </a:solidFill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06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5"/>
          <p:cNvSpPr>
            <a:spLocks noChangeArrowheads="1"/>
          </p:cNvSpPr>
          <p:nvPr/>
        </p:nvSpPr>
        <p:spPr bwMode="auto">
          <a:xfrm flipH="1">
            <a:off x="0" y="0"/>
            <a:ext cx="12192000" cy="6858000"/>
          </a:xfrm>
          <a:custGeom>
            <a:avLst/>
            <a:gdLst>
              <a:gd name="T0" fmla="*/ 0 w 12192000"/>
              <a:gd name="T1" fmla="*/ 0 h 6858000"/>
              <a:gd name="T2" fmla="*/ 12192000 w 12192000"/>
              <a:gd name="T3" fmla="*/ 0 h 6858000"/>
              <a:gd name="T4" fmla="*/ 12192000 w 12192000"/>
              <a:gd name="T5" fmla="*/ 4914901 h 6858000"/>
              <a:gd name="T6" fmla="*/ 0 w 12192000"/>
              <a:gd name="T7" fmla="*/ 6858000 h 6858000"/>
              <a:gd name="T8" fmla="*/ 0 w 12192000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192000"/>
              <a:gd name="T16" fmla="*/ 0 h 6858000"/>
              <a:gd name="T17" fmla="*/ 12192000 w 12192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49149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70C0"/>
              </a:gs>
              <a:gs pos="100000">
                <a:srgbClr val="00B0F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484" name="文本框 43"/>
          <p:cNvSpPr>
            <a:spLocks noChangeArrowheads="1"/>
          </p:cNvSpPr>
          <p:nvPr/>
        </p:nvSpPr>
        <p:spPr bwMode="auto">
          <a:xfrm>
            <a:off x="2973993" y="2828925"/>
            <a:ext cx="62440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sym typeface="微软雅黑 Light" pitchFamily="2" charset="-122"/>
              </a:rPr>
              <a:t>Thanks for listening</a:t>
            </a:r>
            <a:endParaRPr lang="zh-CN" altLang="en-US" sz="4800" dirty="0">
              <a:solidFill>
                <a:schemeClr val="bg1"/>
              </a:solidFill>
              <a:latin typeface="Segoe UI Black" panose="020B0A02040204020203" pitchFamily="34" charset="0"/>
              <a:ea typeface="微软雅黑 Light" pitchFamily="2" charset="-122"/>
              <a:sym typeface="微软雅黑 Light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框 29"/>
          <p:cNvSpPr>
            <a:spLocks noChangeArrowheads="1"/>
          </p:cNvSpPr>
          <p:nvPr/>
        </p:nvSpPr>
        <p:spPr bwMode="auto">
          <a:xfrm>
            <a:off x="3005919" y="807696"/>
            <a:ext cx="613668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APP INTRODUCTION</a:t>
            </a:r>
            <a:endParaRPr lang="zh-CN" altLang="en-US" sz="44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052" name="文本框 31"/>
          <p:cNvSpPr>
            <a:spLocks noChangeArrowheads="1"/>
          </p:cNvSpPr>
          <p:nvPr/>
        </p:nvSpPr>
        <p:spPr bwMode="auto">
          <a:xfrm>
            <a:off x="2263607" y="1940169"/>
            <a:ext cx="8032968" cy="170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 err="1">
                <a:solidFill>
                  <a:srgbClr val="00206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TickTick</a:t>
            </a:r>
            <a:r>
              <a:rPr lang="en-US" altLang="zh-TW" dirty="0">
                <a:solidFill>
                  <a:srgbClr val="00206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 </a:t>
            </a:r>
            <a:r>
              <a:rPr lang="zh-TW" altLang="en-US" dirty="0">
                <a:solidFill>
                  <a:srgbClr val="00206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是一個強大的</a:t>
            </a:r>
            <a:r>
              <a:rPr lang="zh-TW" altLang="en-US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待辦事項</a:t>
            </a:r>
            <a:r>
              <a:rPr lang="zh-TW" altLang="en-US" dirty="0">
                <a:solidFill>
                  <a:srgbClr val="00206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和</a:t>
            </a:r>
            <a:r>
              <a:rPr lang="zh-TW" altLang="en-US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任務管理軟體</a:t>
            </a:r>
            <a:r>
              <a:rPr lang="zh-TW" altLang="en-US" dirty="0" smtClean="0">
                <a:solidFill>
                  <a:srgbClr val="00206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，</a:t>
            </a:r>
            <a:endParaRPr lang="en-US" altLang="zh-TW" dirty="0" smtClean="0">
              <a:solidFill>
                <a:srgbClr val="00206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TW" altLang="en-US" dirty="0" smtClean="0">
                <a:solidFill>
                  <a:srgbClr val="00206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它</a:t>
            </a:r>
            <a:r>
              <a:rPr lang="zh-TW" altLang="en-US" dirty="0">
                <a:solidFill>
                  <a:srgbClr val="00206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可以在您的所有裝置上進行無縫雲端同步</a:t>
            </a:r>
            <a:r>
              <a:rPr lang="zh-TW" altLang="en-US" dirty="0" smtClean="0">
                <a:solidFill>
                  <a:srgbClr val="00206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。</a:t>
            </a:r>
            <a:endParaRPr lang="en-US" altLang="zh-TW" dirty="0" smtClean="0">
              <a:solidFill>
                <a:srgbClr val="00206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TW" altLang="en-US" dirty="0" smtClean="0">
                <a:solidFill>
                  <a:srgbClr val="00206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無論</a:t>
            </a:r>
            <a:r>
              <a:rPr lang="zh-TW" altLang="en-US" dirty="0">
                <a:solidFill>
                  <a:srgbClr val="00206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是計劃行程、做備忘錄</a:t>
            </a:r>
            <a:r>
              <a:rPr lang="zh-TW" altLang="en-US" dirty="0" smtClean="0">
                <a:solidFill>
                  <a:srgbClr val="00206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、與</a:t>
            </a:r>
            <a:r>
              <a:rPr lang="zh-TW" altLang="en-US" dirty="0">
                <a:solidFill>
                  <a:srgbClr val="00206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家庭成員分享購物清單還是與您的同事協作</a:t>
            </a:r>
            <a:r>
              <a:rPr lang="zh-TW" altLang="en-US" dirty="0" smtClean="0">
                <a:solidFill>
                  <a:srgbClr val="00206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，</a:t>
            </a:r>
            <a:endParaRPr lang="en-US" altLang="zh-TW" dirty="0" smtClean="0">
              <a:solidFill>
                <a:srgbClr val="00206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TW" dirty="0" err="1" smtClean="0">
                <a:solidFill>
                  <a:srgbClr val="00206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TickTick</a:t>
            </a:r>
            <a:r>
              <a:rPr lang="zh-TW" altLang="en-US" dirty="0">
                <a:solidFill>
                  <a:srgbClr val="00206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都能幫助您輕鬆完成並保持生活軌跡。</a:t>
            </a:r>
            <a:endParaRPr lang="zh-CN" altLang="en-US" dirty="0">
              <a:solidFill>
                <a:srgbClr val="00206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grpSp>
        <p:nvGrpSpPr>
          <p:cNvPr id="2053" name="组合 25"/>
          <p:cNvGrpSpPr>
            <a:grpSpLocks/>
          </p:cNvGrpSpPr>
          <p:nvPr/>
        </p:nvGrpSpPr>
        <p:grpSpPr bwMode="auto">
          <a:xfrm>
            <a:off x="3279743" y="4378175"/>
            <a:ext cx="633413" cy="633413"/>
            <a:chOff x="0" y="0"/>
            <a:chExt cx="1001485" cy="1001485"/>
          </a:xfrm>
        </p:grpSpPr>
        <p:sp>
          <p:nvSpPr>
            <p:cNvPr id="2073" name="椭圆 32"/>
            <p:cNvSpPr>
              <a:spLocks noChangeArrowheads="1"/>
            </p:cNvSpPr>
            <p:nvPr/>
          </p:nvSpPr>
          <p:spPr bwMode="auto">
            <a:xfrm>
              <a:off x="0" y="0"/>
              <a:ext cx="1001485" cy="100148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grpSp>
          <p:nvGrpSpPr>
            <p:cNvPr id="2074" name="组合 33"/>
            <p:cNvGrpSpPr>
              <a:grpSpLocks/>
            </p:cNvGrpSpPr>
            <p:nvPr/>
          </p:nvGrpSpPr>
          <p:grpSpPr bwMode="auto">
            <a:xfrm>
              <a:off x="229736" y="200103"/>
              <a:ext cx="552525" cy="608155"/>
              <a:chOff x="0" y="0"/>
              <a:chExt cx="2790825" cy="3071812"/>
            </a:xfrm>
          </p:grpSpPr>
          <p:sp>
            <p:nvSpPr>
              <p:cNvPr id="2075" name="Freeform 15"/>
              <p:cNvSpPr>
                <a:spLocks noChangeArrowheads="1"/>
              </p:cNvSpPr>
              <p:nvPr/>
            </p:nvSpPr>
            <p:spPr bwMode="auto">
              <a:xfrm>
                <a:off x="685800" y="0"/>
                <a:ext cx="1635125" cy="1852613"/>
              </a:xfrm>
              <a:custGeom>
                <a:avLst/>
                <a:gdLst>
                  <a:gd name="T0" fmla="*/ 761049 w 434"/>
                  <a:gd name="T1" fmla="*/ 60248 h 492"/>
                  <a:gd name="T2" fmla="*/ 1620055 w 434"/>
                  <a:gd name="T3" fmla="*/ 858528 h 492"/>
                  <a:gd name="T4" fmla="*/ 625417 w 434"/>
                  <a:gd name="T5" fmla="*/ 1641747 h 492"/>
                  <a:gd name="T6" fmla="*/ 263730 w 434"/>
                  <a:gd name="T7" fmla="*/ 361485 h 492"/>
                  <a:gd name="T8" fmla="*/ 761049 w 434"/>
                  <a:gd name="T9" fmla="*/ 60248 h 4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4"/>
                  <a:gd name="T16" fmla="*/ 0 h 492"/>
                  <a:gd name="T17" fmla="*/ 434 w 434"/>
                  <a:gd name="T18" fmla="*/ 492 h 4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4" h="492">
                    <a:moveTo>
                      <a:pt x="202" y="16"/>
                    </a:moveTo>
                    <a:cubicBezTo>
                      <a:pt x="329" y="0"/>
                      <a:pt x="426" y="105"/>
                      <a:pt x="430" y="228"/>
                    </a:cubicBezTo>
                    <a:cubicBezTo>
                      <a:pt x="434" y="373"/>
                      <a:pt x="308" y="492"/>
                      <a:pt x="166" y="436"/>
                    </a:cubicBezTo>
                    <a:cubicBezTo>
                      <a:pt x="42" y="387"/>
                      <a:pt x="0" y="203"/>
                      <a:pt x="70" y="96"/>
                    </a:cubicBezTo>
                    <a:cubicBezTo>
                      <a:pt x="97" y="55"/>
                      <a:pt x="140" y="24"/>
                      <a:pt x="202" y="16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2076" name="Freeform 16"/>
              <p:cNvSpPr>
                <a:spLocks noChangeArrowheads="1"/>
              </p:cNvSpPr>
              <p:nvPr/>
            </p:nvSpPr>
            <p:spPr bwMode="auto">
              <a:xfrm>
                <a:off x="0" y="1770062"/>
                <a:ext cx="2790825" cy="1301750"/>
              </a:xfrm>
              <a:custGeom>
                <a:avLst/>
                <a:gdLst>
                  <a:gd name="T0" fmla="*/ 2787059 w 741"/>
                  <a:gd name="T1" fmla="*/ 1301750 h 346"/>
                  <a:gd name="T2" fmla="*/ 0 w 741"/>
                  <a:gd name="T3" fmla="*/ 1301750 h 346"/>
                  <a:gd name="T4" fmla="*/ 647803 w 741"/>
                  <a:gd name="T5" fmla="*/ 22574 h 346"/>
                  <a:gd name="T6" fmla="*/ 843650 w 741"/>
                  <a:gd name="T7" fmla="*/ 7525 h 346"/>
                  <a:gd name="T8" fmla="*/ 1732496 w 741"/>
                  <a:gd name="T9" fmla="*/ 323556 h 346"/>
                  <a:gd name="T10" fmla="*/ 2003669 w 741"/>
                  <a:gd name="T11" fmla="*/ 203163 h 346"/>
                  <a:gd name="T12" fmla="*/ 2229647 w 741"/>
                  <a:gd name="T13" fmla="*/ 52672 h 346"/>
                  <a:gd name="T14" fmla="*/ 2636407 w 741"/>
                  <a:gd name="T15" fmla="*/ 549293 h 346"/>
                  <a:gd name="T16" fmla="*/ 2787059 w 741"/>
                  <a:gd name="T17" fmla="*/ 1301750 h 34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41"/>
                  <a:gd name="T28" fmla="*/ 0 h 346"/>
                  <a:gd name="T29" fmla="*/ 741 w 741"/>
                  <a:gd name="T30" fmla="*/ 346 h 34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41" h="346">
                    <a:moveTo>
                      <a:pt x="740" y="346"/>
                    </a:moveTo>
                    <a:cubicBezTo>
                      <a:pt x="493" y="346"/>
                      <a:pt x="247" y="346"/>
                      <a:pt x="0" y="346"/>
                    </a:cubicBezTo>
                    <a:cubicBezTo>
                      <a:pt x="14" y="192"/>
                      <a:pt x="52" y="47"/>
                      <a:pt x="172" y="6"/>
                    </a:cubicBezTo>
                    <a:cubicBezTo>
                      <a:pt x="180" y="3"/>
                      <a:pt x="206" y="0"/>
                      <a:pt x="224" y="2"/>
                    </a:cubicBezTo>
                    <a:cubicBezTo>
                      <a:pt x="309" y="13"/>
                      <a:pt x="377" y="92"/>
                      <a:pt x="460" y="86"/>
                    </a:cubicBezTo>
                    <a:cubicBezTo>
                      <a:pt x="484" y="84"/>
                      <a:pt x="512" y="68"/>
                      <a:pt x="532" y="54"/>
                    </a:cubicBezTo>
                    <a:cubicBezTo>
                      <a:pt x="553" y="39"/>
                      <a:pt x="573" y="14"/>
                      <a:pt x="592" y="14"/>
                    </a:cubicBezTo>
                    <a:cubicBezTo>
                      <a:pt x="638" y="14"/>
                      <a:pt x="684" y="110"/>
                      <a:pt x="700" y="146"/>
                    </a:cubicBezTo>
                    <a:cubicBezTo>
                      <a:pt x="726" y="207"/>
                      <a:pt x="741" y="281"/>
                      <a:pt x="740" y="346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</p:grpSp>
      <p:grpSp>
        <p:nvGrpSpPr>
          <p:cNvPr id="3" name="群組 2"/>
          <p:cNvGrpSpPr/>
          <p:nvPr/>
        </p:nvGrpSpPr>
        <p:grpSpPr>
          <a:xfrm>
            <a:off x="4121119" y="4435823"/>
            <a:ext cx="1810019" cy="518115"/>
            <a:chOff x="3702050" y="3884022"/>
            <a:chExt cx="2288571" cy="518115"/>
          </a:xfrm>
        </p:grpSpPr>
        <p:grpSp>
          <p:nvGrpSpPr>
            <p:cNvPr id="2054" name="组合 37"/>
            <p:cNvGrpSpPr>
              <a:grpSpLocks/>
            </p:cNvGrpSpPr>
            <p:nvPr/>
          </p:nvGrpSpPr>
          <p:grpSpPr bwMode="auto">
            <a:xfrm>
              <a:off x="3702050" y="3884022"/>
              <a:ext cx="2288571" cy="518115"/>
              <a:chOff x="0" y="0"/>
              <a:chExt cx="4786384" cy="1001485"/>
            </a:xfrm>
          </p:grpSpPr>
          <p:sp>
            <p:nvSpPr>
              <p:cNvPr id="2071" name="圆角矩形 27"/>
              <p:cNvSpPr>
                <a:spLocks noChangeArrowheads="1"/>
              </p:cNvSpPr>
              <p:nvPr/>
            </p:nvSpPr>
            <p:spPr bwMode="auto">
              <a:xfrm>
                <a:off x="252484" y="0"/>
                <a:ext cx="4533900" cy="100148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bevel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2072" name="等腰三角形 36"/>
              <p:cNvSpPr>
                <a:spLocks noChangeArrowheads="1"/>
              </p:cNvSpPr>
              <p:nvPr/>
            </p:nvSpPr>
            <p:spPr bwMode="auto">
              <a:xfrm rot="-5400000">
                <a:off x="24857" y="379576"/>
                <a:ext cx="192618" cy="24233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bevel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sp>
          <p:nvSpPr>
            <p:cNvPr id="2056" name="文本框 38"/>
            <p:cNvSpPr>
              <a:spLocks noChangeArrowheads="1"/>
            </p:cNvSpPr>
            <p:nvPr/>
          </p:nvSpPr>
          <p:spPr bwMode="auto">
            <a:xfrm>
              <a:off x="4157841" y="4049713"/>
              <a:ext cx="66049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</a:t>
              </a:r>
              <a:r>
                <a:rPr lang="en-US" altLang="zh-CN" sz="1400" b="1" dirty="0" smtClean="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4.6</a:t>
              </a:r>
              <a:endParaRPr lang="zh-CN" altLang="en-US" sz="1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112" name="五角星 39"/>
            <p:cNvSpPr>
              <a:spLocks noChangeArrowheads="1"/>
            </p:cNvSpPr>
            <p:nvPr/>
          </p:nvSpPr>
          <p:spPr bwMode="auto">
            <a:xfrm>
              <a:off x="4854845" y="4137025"/>
              <a:ext cx="128588" cy="128588"/>
            </a:xfrm>
            <a:prstGeom prst="star5">
              <a:avLst/>
            </a:prstGeom>
            <a:solidFill>
              <a:srgbClr val="50A2B6"/>
            </a:solidFill>
            <a:ln w="12700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113" name="五角星 45"/>
            <p:cNvSpPr>
              <a:spLocks noChangeArrowheads="1"/>
            </p:cNvSpPr>
            <p:nvPr/>
          </p:nvSpPr>
          <p:spPr bwMode="auto">
            <a:xfrm>
              <a:off x="5019945" y="4137025"/>
              <a:ext cx="127000" cy="128588"/>
            </a:xfrm>
            <a:prstGeom prst="star5">
              <a:avLst/>
            </a:prstGeom>
            <a:solidFill>
              <a:srgbClr val="50A2B6"/>
            </a:solidFill>
            <a:ln w="12700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114" name="五角星 46"/>
            <p:cNvSpPr>
              <a:spLocks noChangeArrowheads="1"/>
            </p:cNvSpPr>
            <p:nvPr/>
          </p:nvSpPr>
          <p:spPr bwMode="auto">
            <a:xfrm>
              <a:off x="5183458" y="4137025"/>
              <a:ext cx="128587" cy="128588"/>
            </a:xfrm>
            <a:prstGeom prst="star5">
              <a:avLst/>
            </a:prstGeom>
            <a:solidFill>
              <a:srgbClr val="50A2B6"/>
            </a:solidFill>
            <a:ln w="12700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115" name="五角星 47"/>
            <p:cNvSpPr>
              <a:spLocks noChangeArrowheads="1"/>
            </p:cNvSpPr>
            <p:nvPr/>
          </p:nvSpPr>
          <p:spPr bwMode="auto">
            <a:xfrm>
              <a:off x="5348558" y="4137025"/>
              <a:ext cx="128587" cy="128588"/>
            </a:xfrm>
            <a:prstGeom prst="star5">
              <a:avLst/>
            </a:prstGeom>
            <a:solidFill>
              <a:srgbClr val="50A2B6"/>
            </a:solidFill>
            <a:ln w="12700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116" name="五角星 48"/>
            <p:cNvSpPr>
              <a:spLocks noChangeArrowheads="1"/>
            </p:cNvSpPr>
            <p:nvPr/>
          </p:nvSpPr>
          <p:spPr bwMode="auto">
            <a:xfrm>
              <a:off x="5512070" y="4137025"/>
              <a:ext cx="128588" cy="128588"/>
            </a:xfrm>
            <a:prstGeom prst="star5">
              <a:avLst/>
            </a:prstGeom>
            <a:solidFill>
              <a:srgbClr val="BFBFBF"/>
            </a:solidFill>
            <a:ln w="12700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2062" name="组合 49"/>
          <p:cNvGrpSpPr>
            <a:grpSpLocks/>
          </p:cNvGrpSpPr>
          <p:nvPr/>
        </p:nvGrpSpPr>
        <p:grpSpPr bwMode="auto">
          <a:xfrm>
            <a:off x="8729663" y="5305698"/>
            <a:ext cx="606425" cy="606425"/>
            <a:chOff x="0" y="0"/>
            <a:chExt cx="1001485" cy="1001485"/>
          </a:xfrm>
        </p:grpSpPr>
        <p:sp>
          <p:nvSpPr>
            <p:cNvPr id="2067" name="椭圆 50"/>
            <p:cNvSpPr>
              <a:spLocks noChangeArrowheads="1"/>
            </p:cNvSpPr>
            <p:nvPr/>
          </p:nvSpPr>
          <p:spPr bwMode="auto">
            <a:xfrm>
              <a:off x="0" y="0"/>
              <a:ext cx="1001485" cy="100148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grpSp>
          <p:nvGrpSpPr>
            <p:cNvPr id="2068" name="组合 51"/>
            <p:cNvGrpSpPr>
              <a:grpSpLocks/>
            </p:cNvGrpSpPr>
            <p:nvPr/>
          </p:nvGrpSpPr>
          <p:grpSpPr bwMode="auto">
            <a:xfrm>
              <a:off x="229736" y="200103"/>
              <a:ext cx="552525" cy="608155"/>
              <a:chOff x="0" y="0"/>
              <a:chExt cx="2790825" cy="3071812"/>
            </a:xfrm>
          </p:grpSpPr>
          <p:sp>
            <p:nvSpPr>
              <p:cNvPr id="2069" name="Freeform 15"/>
              <p:cNvSpPr>
                <a:spLocks noChangeArrowheads="1"/>
              </p:cNvSpPr>
              <p:nvPr/>
            </p:nvSpPr>
            <p:spPr bwMode="auto">
              <a:xfrm>
                <a:off x="197331" y="0"/>
                <a:ext cx="1635125" cy="1852612"/>
              </a:xfrm>
              <a:custGeom>
                <a:avLst/>
                <a:gdLst>
                  <a:gd name="T0" fmla="*/ 761049 w 434"/>
                  <a:gd name="T1" fmla="*/ 60248 h 492"/>
                  <a:gd name="T2" fmla="*/ 1620055 w 434"/>
                  <a:gd name="T3" fmla="*/ 858528 h 492"/>
                  <a:gd name="T4" fmla="*/ 625417 w 434"/>
                  <a:gd name="T5" fmla="*/ 1641746 h 492"/>
                  <a:gd name="T6" fmla="*/ 263730 w 434"/>
                  <a:gd name="T7" fmla="*/ 361485 h 492"/>
                  <a:gd name="T8" fmla="*/ 761049 w 434"/>
                  <a:gd name="T9" fmla="*/ 60248 h 4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4"/>
                  <a:gd name="T16" fmla="*/ 0 h 492"/>
                  <a:gd name="T17" fmla="*/ 434 w 434"/>
                  <a:gd name="T18" fmla="*/ 492 h 4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4" h="492">
                    <a:moveTo>
                      <a:pt x="202" y="16"/>
                    </a:moveTo>
                    <a:cubicBezTo>
                      <a:pt x="329" y="0"/>
                      <a:pt x="426" y="105"/>
                      <a:pt x="430" y="228"/>
                    </a:cubicBezTo>
                    <a:cubicBezTo>
                      <a:pt x="434" y="373"/>
                      <a:pt x="308" y="492"/>
                      <a:pt x="166" y="436"/>
                    </a:cubicBezTo>
                    <a:cubicBezTo>
                      <a:pt x="42" y="387"/>
                      <a:pt x="0" y="203"/>
                      <a:pt x="70" y="96"/>
                    </a:cubicBezTo>
                    <a:cubicBezTo>
                      <a:pt x="97" y="55"/>
                      <a:pt x="140" y="24"/>
                      <a:pt x="202" y="16"/>
                    </a:cubicBezTo>
                    <a:close/>
                  </a:path>
                </a:pathLst>
              </a:custGeom>
              <a:solidFill>
                <a:srgbClr val="66CD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2070" name="Freeform 16"/>
              <p:cNvSpPr>
                <a:spLocks noChangeArrowheads="1"/>
              </p:cNvSpPr>
              <p:nvPr/>
            </p:nvSpPr>
            <p:spPr bwMode="auto">
              <a:xfrm flipH="1">
                <a:off x="0" y="1770059"/>
                <a:ext cx="2790825" cy="1301753"/>
              </a:xfrm>
              <a:custGeom>
                <a:avLst/>
                <a:gdLst>
                  <a:gd name="T0" fmla="*/ 2787059 w 741"/>
                  <a:gd name="T1" fmla="*/ 1301753 h 346"/>
                  <a:gd name="T2" fmla="*/ 0 w 741"/>
                  <a:gd name="T3" fmla="*/ 1301753 h 346"/>
                  <a:gd name="T4" fmla="*/ 647803 w 741"/>
                  <a:gd name="T5" fmla="*/ 22574 h 346"/>
                  <a:gd name="T6" fmla="*/ 843650 w 741"/>
                  <a:gd name="T7" fmla="*/ 7525 h 346"/>
                  <a:gd name="T8" fmla="*/ 1732496 w 741"/>
                  <a:gd name="T9" fmla="*/ 323557 h 346"/>
                  <a:gd name="T10" fmla="*/ 2003669 w 741"/>
                  <a:gd name="T11" fmla="*/ 203164 h 346"/>
                  <a:gd name="T12" fmla="*/ 2229647 w 741"/>
                  <a:gd name="T13" fmla="*/ 52672 h 346"/>
                  <a:gd name="T14" fmla="*/ 2636407 w 741"/>
                  <a:gd name="T15" fmla="*/ 549295 h 346"/>
                  <a:gd name="T16" fmla="*/ 2787059 w 741"/>
                  <a:gd name="T17" fmla="*/ 1301753 h 34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41"/>
                  <a:gd name="T28" fmla="*/ 0 h 346"/>
                  <a:gd name="T29" fmla="*/ 741 w 741"/>
                  <a:gd name="T30" fmla="*/ 346 h 34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41" h="346">
                    <a:moveTo>
                      <a:pt x="740" y="346"/>
                    </a:moveTo>
                    <a:cubicBezTo>
                      <a:pt x="493" y="346"/>
                      <a:pt x="247" y="346"/>
                      <a:pt x="0" y="346"/>
                    </a:cubicBezTo>
                    <a:cubicBezTo>
                      <a:pt x="14" y="192"/>
                      <a:pt x="52" y="47"/>
                      <a:pt x="172" y="6"/>
                    </a:cubicBezTo>
                    <a:cubicBezTo>
                      <a:pt x="180" y="3"/>
                      <a:pt x="206" y="0"/>
                      <a:pt x="224" y="2"/>
                    </a:cubicBezTo>
                    <a:cubicBezTo>
                      <a:pt x="309" y="13"/>
                      <a:pt x="377" y="92"/>
                      <a:pt x="460" y="86"/>
                    </a:cubicBezTo>
                    <a:cubicBezTo>
                      <a:pt x="484" y="84"/>
                      <a:pt x="512" y="68"/>
                      <a:pt x="532" y="54"/>
                    </a:cubicBezTo>
                    <a:cubicBezTo>
                      <a:pt x="553" y="39"/>
                      <a:pt x="573" y="14"/>
                      <a:pt x="592" y="14"/>
                    </a:cubicBezTo>
                    <a:cubicBezTo>
                      <a:pt x="638" y="14"/>
                      <a:pt x="684" y="110"/>
                      <a:pt x="700" y="146"/>
                    </a:cubicBezTo>
                    <a:cubicBezTo>
                      <a:pt x="726" y="207"/>
                      <a:pt x="741" y="281"/>
                      <a:pt x="740" y="346"/>
                    </a:cubicBezTo>
                    <a:close/>
                  </a:path>
                </a:pathLst>
              </a:custGeom>
              <a:solidFill>
                <a:srgbClr val="66CD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</p:grpSp>
      <p:grpSp>
        <p:nvGrpSpPr>
          <p:cNvPr id="2063" name="组合 54"/>
          <p:cNvGrpSpPr>
            <a:grpSpLocks/>
          </p:cNvGrpSpPr>
          <p:nvPr/>
        </p:nvGrpSpPr>
        <p:grpSpPr bwMode="auto">
          <a:xfrm flipH="1">
            <a:off x="5512070" y="5305698"/>
            <a:ext cx="3128692" cy="684213"/>
            <a:chOff x="0" y="0"/>
            <a:chExt cx="4791008" cy="683779"/>
          </a:xfrm>
        </p:grpSpPr>
        <p:sp>
          <p:nvSpPr>
            <p:cNvPr id="2065" name="圆角矩形 55"/>
            <p:cNvSpPr>
              <a:spLocks noChangeArrowheads="1"/>
            </p:cNvSpPr>
            <p:nvPr/>
          </p:nvSpPr>
          <p:spPr bwMode="auto">
            <a:xfrm>
              <a:off x="257108" y="0"/>
              <a:ext cx="4533900" cy="68377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066" name="等腰三角形 56"/>
            <p:cNvSpPr>
              <a:spLocks noChangeArrowheads="1"/>
            </p:cNvSpPr>
            <p:nvPr/>
          </p:nvSpPr>
          <p:spPr bwMode="auto">
            <a:xfrm rot="-5400000">
              <a:off x="24857" y="202674"/>
              <a:ext cx="192618" cy="24233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034" y="5350891"/>
            <a:ext cx="2283429" cy="557704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1321143" y="6383383"/>
            <a:ext cx="627017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</a:t>
            </a:r>
            <a:endParaRPr lang="zh-TW" altLang="en-US" dirty="0">
              <a:solidFill>
                <a:srgbClr val="0070C0"/>
              </a:solidFill>
              <a:latin typeface="Segoe UI Black" panose="020B0A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2" descr="ãandroid phoneãçåçæå°çµæ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6" r="24664"/>
          <a:stretch/>
        </p:blipFill>
        <p:spPr bwMode="auto">
          <a:xfrm>
            <a:off x="4991103" y="1451947"/>
            <a:ext cx="2312262" cy="453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文本框 96"/>
          <p:cNvSpPr>
            <a:spLocks noChangeArrowheads="1"/>
          </p:cNvSpPr>
          <p:nvPr/>
        </p:nvSpPr>
        <p:spPr bwMode="auto">
          <a:xfrm>
            <a:off x="5149259" y="254000"/>
            <a:ext cx="18950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Outline</a:t>
            </a:r>
            <a:endParaRPr lang="zh-CN" altLang="en-US" sz="36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3647022" y="3883342"/>
            <a:ext cx="658812" cy="660400"/>
            <a:chOff x="3440113" y="2400300"/>
            <a:chExt cx="658812" cy="660400"/>
          </a:xfrm>
        </p:grpSpPr>
        <p:sp>
          <p:nvSpPr>
            <p:cNvPr id="8198" name="椭圆 98"/>
            <p:cNvSpPr>
              <a:spLocks noChangeArrowheads="1"/>
            </p:cNvSpPr>
            <p:nvPr/>
          </p:nvSpPr>
          <p:spPr bwMode="auto">
            <a:xfrm>
              <a:off x="3440113" y="2400300"/>
              <a:ext cx="658812" cy="660400"/>
            </a:xfrm>
            <a:prstGeom prst="ellipse">
              <a:avLst/>
            </a:prstGeom>
            <a:noFill/>
            <a:ln w="9525">
              <a:solidFill>
                <a:srgbClr val="66CDCC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199" name="Freeform 11"/>
            <p:cNvSpPr>
              <a:spLocks noEditPoints="1" noChangeArrowheads="1"/>
            </p:cNvSpPr>
            <p:nvPr/>
          </p:nvSpPr>
          <p:spPr bwMode="auto">
            <a:xfrm>
              <a:off x="3630613" y="2520950"/>
              <a:ext cx="279400" cy="457200"/>
            </a:xfrm>
            <a:custGeom>
              <a:avLst/>
              <a:gdLst>
                <a:gd name="T0" fmla="*/ 127493 w 618"/>
                <a:gd name="T1" fmla="*/ 8550 h 1016"/>
                <a:gd name="T2" fmla="*/ 268550 w 618"/>
                <a:gd name="T3" fmla="*/ 154350 h 1016"/>
                <a:gd name="T4" fmla="*/ 235998 w 618"/>
                <a:gd name="T5" fmla="*/ 229950 h 1016"/>
                <a:gd name="T6" fmla="*/ 156428 w 618"/>
                <a:gd name="T7" fmla="*/ 418950 h 1016"/>
                <a:gd name="T8" fmla="*/ 141961 w 618"/>
                <a:gd name="T9" fmla="*/ 456750 h 1016"/>
                <a:gd name="T10" fmla="*/ 127493 w 618"/>
                <a:gd name="T11" fmla="*/ 415350 h 1016"/>
                <a:gd name="T12" fmla="*/ 44306 w 618"/>
                <a:gd name="T13" fmla="*/ 228150 h 1016"/>
                <a:gd name="T14" fmla="*/ 24414 w 618"/>
                <a:gd name="T15" fmla="*/ 78750 h 1016"/>
                <a:gd name="T16" fmla="*/ 127493 w 618"/>
                <a:gd name="T17" fmla="*/ 8550 h 1016"/>
                <a:gd name="T18" fmla="*/ 123876 w 618"/>
                <a:gd name="T19" fmla="*/ 186750 h 1016"/>
                <a:gd name="T20" fmla="*/ 183554 w 618"/>
                <a:gd name="T21" fmla="*/ 96750 h 1016"/>
                <a:gd name="T22" fmla="*/ 127493 w 618"/>
                <a:gd name="T23" fmla="*/ 82350 h 1016"/>
                <a:gd name="T24" fmla="*/ 123876 w 618"/>
                <a:gd name="T25" fmla="*/ 186750 h 101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18"/>
                <a:gd name="T40" fmla="*/ 0 h 1016"/>
                <a:gd name="T41" fmla="*/ 618 w 618"/>
                <a:gd name="T42" fmla="*/ 1016 h 101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18" h="1016">
                  <a:moveTo>
                    <a:pt x="282" y="19"/>
                  </a:moveTo>
                  <a:cubicBezTo>
                    <a:pt x="451" y="0"/>
                    <a:pt x="618" y="128"/>
                    <a:pt x="594" y="343"/>
                  </a:cubicBezTo>
                  <a:cubicBezTo>
                    <a:pt x="586" y="418"/>
                    <a:pt x="551" y="463"/>
                    <a:pt x="522" y="511"/>
                  </a:cubicBezTo>
                  <a:cubicBezTo>
                    <a:pt x="449" y="631"/>
                    <a:pt x="375" y="750"/>
                    <a:pt x="346" y="931"/>
                  </a:cubicBezTo>
                  <a:cubicBezTo>
                    <a:pt x="343" y="950"/>
                    <a:pt x="347" y="1014"/>
                    <a:pt x="314" y="1015"/>
                  </a:cubicBezTo>
                  <a:cubicBezTo>
                    <a:pt x="278" y="1016"/>
                    <a:pt x="288" y="958"/>
                    <a:pt x="282" y="923"/>
                  </a:cubicBezTo>
                  <a:cubicBezTo>
                    <a:pt x="254" y="749"/>
                    <a:pt x="171" y="631"/>
                    <a:pt x="98" y="507"/>
                  </a:cubicBezTo>
                  <a:cubicBezTo>
                    <a:pt x="50" y="424"/>
                    <a:pt x="0" y="290"/>
                    <a:pt x="54" y="175"/>
                  </a:cubicBezTo>
                  <a:cubicBezTo>
                    <a:pt x="94" y="91"/>
                    <a:pt x="178" y="31"/>
                    <a:pt x="282" y="19"/>
                  </a:cubicBezTo>
                  <a:close/>
                  <a:moveTo>
                    <a:pt x="274" y="415"/>
                  </a:moveTo>
                  <a:cubicBezTo>
                    <a:pt x="413" y="452"/>
                    <a:pt x="480" y="296"/>
                    <a:pt x="406" y="215"/>
                  </a:cubicBezTo>
                  <a:cubicBezTo>
                    <a:pt x="378" y="185"/>
                    <a:pt x="324" y="174"/>
                    <a:pt x="282" y="183"/>
                  </a:cubicBezTo>
                  <a:cubicBezTo>
                    <a:pt x="154" y="211"/>
                    <a:pt x="173" y="388"/>
                    <a:pt x="274" y="415"/>
                  </a:cubicBezTo>
                  <a:close/>
                </a:path>
              </a:pathLst>
            </a:custGeom>
            <a:solidFill>
              <a:srgbClr val="66CDCC"/>
            </a:solidFill>
            <a:ln>
              <a:noFill/>
            </a:ln>
            <a:ex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7839597" y="5046694"/>
            <a:ext cx="658812" cy="658812"/>
            <a:chOff x="3440113" y="4179888"/>
            <a:chExt cx="658812" cy="658812"/>
          </a:xfrm>
        </p:grpSpPr>
        <p:sp>
          <p:nvSpPr>
            <p:cNvPr id="8202" name="椭圆 105"/>
            <p:cNvSpPr>
              <a:spLocks noChangeArrowheads="1"/>
            </p:cNvSpPr>
            <p:nvPr/>
          </p:nvSpPr>
          <p:spPr bwMode="auto">
            <a:xfrm>
              <a:off x="3440113" y="4179888"/>
              <a:ext cx="658812" cy="658812"/>
            </a:xfrm>
            <a:prstGeom prst="ellipse">
              <a:avLst/>
            </a:prstGeom>
            <a:noFill/>
            <a:ln w="9525">
              <a:solidFill>
                <a:srgbClr val="66CDCC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203" name="Freeform 25"/>
            <p:cNvSpPr>
              <a:spLocks noChangeArrowheads="1"/>
            </p:cNvSpPr>
            <p:nvPr/>
          </p:nvSpPr>
          <p:spPr bwMode="auto">
            <a:xfrm>
              <a:off x="3851275" y="4508500"/>
              <a:ext cx="53975" cy="60325"/>
            </a:xfrm>
            <a:custGeom>
              <a:avLst/>
              <a:gdLst>
                <a:gd name="T0" fmla="*/ 0 w 149"/>
                <a:gd name="T1" fmla="*/ 57452 h 168"/>
                <a:gd name="T2" fmla="*/ 5796 w 149"/>
                <a:gd name="T3" fmla="*/ 2873 h 168"/>
                <a:gd name="T4" fmla="*/ 7969 w 149"/>
                <a:gd name="T5" fmla="*/ 2154 h 168"/>
                <a:gd name="T6" fmla="*/ 7245 w 149"/>
                <a:gd name="T7" fmla="*/ 0 h 168"/>
                <a:gd name="T8" fmla="*/ 1449 w 149"/>
                <a:gd name="T9" fmla="*/ 60325 h 168"/>
                <a:gd name="T10" fmla="*/ 2173 w 149"/>
                <a:gd name="T11" fmla="*/ 58171 h 168"/>
                <a:gd name="T12" fmla="*/ 0 w 149"/>
                <a:gd name="T13" fmla="*/ 57452 h 1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9"/>
                <a:gd name="T22" fmla="*/ 0 h 168"/>
                <a:gd name="T23" fmla="*/ 149 w 149"/>
                <a:gd name="T24" fmla="*/ 168 h 1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9" h="168">
                  <a:moveTo>
                    <a:pt x="0" y="160"/>
                  </a:moveTo>
                  <a:cubicBezTo>
                    <a:pt x="51" y="137"/>
                    <a:pt x="90" y="35"/>
                    <a:pt x="16" y="8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9" y="10"/>
                    <a:pt x="86" y="160"/>
                    <a:pt x="4" y="168"/>
                  </a:cubicBezTo>
                  <a:cubicBezTo>
                    <a:pt x="6" y="162"/>
                    <a:pt x="6" y="162"/>
                    <a:pt x="6" y="16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rgbClr val="66CDCC"/>
            </a:solidFill>
            <a:ln>
              <a:noFill/>
            </a:ln>
            <a:ex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grpSp>
          <p:nvGrpSpPr>
            <p:cNvPr id="8204" name="组合 110"/>
            <p:cNvGrpSpPr>
              <a:grpSpLocks/>
            </p:cNvGrpSpPr>
            <p:nvPr/>
          </p:nvGrpSpPr>
          <p:grpSpPr bwMode="auto">
            <a:xfrm>
              <a:off x="3616325" y="4316413"/>
              <a:ext cx="265113" cy="360362"/>
              <a:chOff x="0" y="0"/>
              <a:chExt cx="2747963" cy="3719513"/>
            </a:xfrm>
            <a:solidFill>
              <a:srgbClr val="66CDCC"/>
            </a:solidFill>
          </p:grpSpPr>
          <p:sp>
            <p:nvSpPr>
              <p:cNvPr id="8296" name="Freeform 20"/>
              <p:cNvSpPr>
                <a:spLocks noChangeArrowheads="1"/>
              </p:cNvSpPr>
              <p:nvPr/>
            </p:nvSpPr>
            <p:spPr bwMode="auto">
              <a:xfrm>
                <a:off x="301625" y="2068513"/>
                <a:ext cx="1504950" cy="312738"/>
              </a:xfrm>
              <a:custGeom>
                <a:avLst/>
                <a:gdLst>
                  <a:gd name="T0" fmla="*/ 331089 w 400"/>
                  <a:gd name="T1" fmla="*/ 30143 h 83"/>
                  <a:gd name="T2" fmla="*/ 255842 w 400"/>
                  <a:gd name="T3" fmla="*/ 105502 h 83"/>
                  <a:gd name="T4" fmla="*/ 1489901 w 400"/>
                  <a:gd name="T5" fmla="*/ 150717 h 83"/>
                  <a:gd name="T6" fmla="*/ 1482376 w 400"/>
                  <a:gd name="T7" fmla="*/ 177093 h 83"/>
                  <a:gd name="T8" fmla="*/ 1504950 w 400"/>
                  <a:gd name="T9" fmla="*/ 195932 h 83"/>
                  <a:gd name="T10" fmla="*/ 0 w 400"/>
                  <a:gd name="T11" fmla="*/ 150717 h 83"/>
                  <a:gd name="T12" fmla="*/ 316040 w 400"/>
                  <a:gd name="T13" fmla="*/ 0 h 83"/>
                  <a:gd name="T14" fmla="*/ 308515 w 400"/>
                  <a:gd name="T15" fmla="*/ 22608 h 83"/>
                  <a:gd name="T16" fmla="*/ 331089 w 400"/>
                  <a:gd name="T17" fmla="*/ 30143 h 8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00"/>
                  <a:gd name="T28" fmla="*/ 0 h 83"/>
                  <a:gd name="T29" fmla="*/ 400 w 400"/>
                  <a:gd name="T30" fmla="*/ 83 h 8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00" h="83">
                    <a:moveTo>
                      <a:pt x="88" y="8"/>
                    </a:moveTo>
                    <a:cubicBezTo>
                      <a:pt x="82" y="15"/>
                      <a:pt x="71" y="18"/>
                      <a:pt x="68" y="28"/>
                    </a:cubicBezTo>
                    <a:cubicBezTo>
                      <a:pt x="144" y="69"/>
                      <a:pt x="298" y="41"/>
                      <a:pt x="396" y="40"/>
                    </a:cubicBezTo>
                    <a:cubicBezTo>
                      <a:pt x="394" y="47"/>
                      <a:pt x="394" y="47"/>
                      <a:pt x="394" y="47"/>
                    </a:cubicBezTo>
                    <a:cubicBezTo>
                      <a:pt x="400" y="52"/>
                      <a:pt x="400" y="52"/>
                      <a:pt x="400" y="52"/>
                    </a:cubicBezTo>
                    <a:cubicBezTo>
                      <a:pt x="287" y="72"/>
                      <a:pt x="96" y="83"/>
                      <a:pt x="0" y="40"/>
                    </a:cubicBezTo>
                    <a:cubicBezTo>
                      <a:pt x="17" y="16"/>
                      <a:pt x="51" y="8"/>
                      <a:pt x="84" y="0"/>
                    </a:cubicBezTo>
                    <a:cubicBezTo>
                      <a:pt x="82" y="6"/>
                      <a:pt x="82" y="6"/>
                      <a:pt x="82" y="6"/>
                    </a:cubicBezTo>
                    <a:lnTo>
                      <a:pt x="8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297" name="Freeform 21"/>
              <p:cNvSpPr>
                <a:spLocks noChangeArrowheads="1"/>
              </p:cNvSpPr>
              <p:nvPr/>
            </p:nvSpPr>
            <p:spPr bwMode="auto">
              <a:xfrm>
                <a:off x="722313" y="2881313"/>
                <a:ext cx="1235075" cy="349250"/>
              </a:xfrm>
              <a:custGeom>
                <a:avLst/>
                <a:gdLst>
                  <a:gd name="T0" fmla="*/ 1235075 w 328"/>
                  <a:gd name="T1" fmla="*/ 150215 h 93"/>
                  <a:gd name="T2" fmla="*/ 0 w 328"/>
                  <a:gd name="T3" fmla="*/ 105151 h 93"/>
                  <a:gd name="T4" fmla="*/ 105433 w 328"/>
                  <a:gd name="T5" fmla="*/ 0 h 93"/>
                  <a:gd name="T6" fmla="*/ 572352 w 328"/>
                  <a:gd name="T7" fmla="*/ 120172 h 93"/>
                  <a:gd name="T8" fmla="*/ 813342 w 328"/>
                  <a:gd name="T9" fmla="*/ 105151 h 93"/>
                  <a:gd name="T10" fmla="*/ 1235075 w 328"/>
                  <a:gd name="T11" fmla="*/ 150215 h 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8"/>
                  <a:gd name="T19" fmla="*/ 0 h 93"/>
                  <a:gd name="T20" fmla="*/ 328 w 328"/>
                  <a:gd name="T21" fmla="*/ 93 h 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8" h="93">
                    <a:moveTo>
                      <a:pt x="328" y="40"/>
                    </a:moveTo>
                    <a:cubicBezTo>
                      <a:pt x="248" y="79"/>
                      <a:pt x="61" y="93"/>
                      <a:pt x="0" y="28"/>
                    </a:cubicBezTo>
                    <a:cubicBezTo>
                      <a:pt x="1" y="10"/>
                      <a:pt x="16" y="7"/>
                      <a:pt x="28" y="0"/>
                    </a:cubicBezTo>
                    <a:cubicBezTo>
                      <a:pt x="53" y="32"/>
                      <a:pt x="103" y="32"/>
                      <a:pt x="152" y="32"/>
                    </a:cubicBezTo>
                    <a:cubicBezTo>
                      <a:pt x="171" y="32"/>
                      <a:pt x="196" y="30"/>
                      <a:pt x="216" y="28"/>
                    </a:cubicBezTo>
                    <a:cubicBezTo>
                      <a:pt x="262" y="23"/>
                      <a:pt x="296" y="10"/>
                      <a:pt x="328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298" name="Freeform 22"/>
              <p:cNvSpPr>
                <a:spLocks noChangeArrowheads="1"/>
              </p:cNvSpPr>
              <p:nvPr/>
            </p:nvSpPr>
            <p:spPr bwMode="auto">
              <a:xfrm>
                <a:off x="0" y="3197225"/>
                <a:ext cx="2032000" cy="330200"/>
              </a:xfrm>
              <a:custGeom>
                <a:avLst/>
                <a:gdLst>
                  <a:gd name="T0" fmla="*/ 255881 w 540"/>
                  <a:gd name="T1" fmla="*/ 30018 h 88"/>
                  <a:gd name="T2" fmla="*/ 541867 w 540"/>
                  <a:gd name="T3" fmla="*/ 195118 h 88"/>
                  <a:gd name="T4" fmla="*/ 2016948 w 540"/>
                  <a:gd name="T5" fmla="*/ 210127 h 88"/>
                  <a:gd name="T6" fmla="*/ 2009422 w 540"/>
                  <a:gd name="T7" fmla="*/ 236393 h 88"/>
                  <a:gd name="T8" fmla="*/ 2032000 w 540"/>
                  <a:gd name="T9" fmla="*/ 255155 h 88"/>
                  <a:gd name="T10" fmla="*/ 1008474 w 540"/>
                  <a:gd name="T11" fmla="*/ 315191 h 88"/>
                  <a:gd name="T12" fmla="*/ 0 w 540"/>
                  <a:gd name="T13" fmla="*/ 165100 h 88"/>
                  <a:gd name="T14" fmla="*/ 240830 w 540"/>
                  <a:gd name="T15" fmla="*/ 0 h 88"/>
                  <a:gd name="T16" fmla="*/ 233304 w 540"/>
                  <a:gd name="T17" fmla="*/ 22514 h 88"/>
                  <a:gd name="T18" fmla="*/ 255881 w 540"/>
                  <a:gd name="T19" fmla="*/ 30018 h 8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0"/>
                  <a:gd name="T31" fmla="*/ 0 h 88"/>
                  <a:gd name="T32" fmla="*/ 540 w 540"/>
                  <a:gd name="T33" fmla="*/ 88 h 8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0" h="88">
                    <a:moveTo>
                      <a:pt x="68" y="8"/>
                    </a:moveTo>
                    <a:cubicBezTo>
                      <a:pt x="37" y="39"/>
                      <a:pt x="107" y="46"/>
                      <a:pt x="144" y="52"/>
                    </a:cubicBezTo>
                    <a:cubicBezTo>
                      <a:pt x="252" y="69"/>
                      <a:pt x="422" y="66"/>
                      <a:pt x="536" y="56"/>
                    </a:cubicBezTo>
                    <a:cubicBezTo>
                      <a:pt x="534" y="63"/>
                      <a:pt x="534" y="63"/>
                      <a:pt x="534" y="63"/>
                    </a:cubicBezTo>
                    <a:cubicBezTo>
                      <a:pt x="540" y="68"/>
                      <a:pt x="540" y="68"/>
                      <a:pt x="540" y="68"/>
                    </a:cubicBezTo>
                    <a:cubicBezTo>
                      <a:pt x="460" y="86"/>
                      <a:pt x="363" y="88"/>
                      <a:pt x="268" y="84"/>
                    </a:cubicBezTo>
                    <a:cubicBezTo>
                      <a:pt x="171" y="79"/>
                      <a:pt x="68" y="80"/>
                      <a:pt x="0" y="44"/>
                    </a:cubicBezTo>
                    <a:cubicBezTo>
                      <a:pt x="8" y="16"/>
                      <a:pt x="37" y="8"/>
                      <a:pt x="64" y="0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299" name="Freeform 23"/>
              <p:cNvSpPr>
                <a:spLocks noChangeArrowheads="1"/>
              </p:cNvSpPr>
              <p:nvPr/>
            </p:nvSpPr>
            <p:spPr bwMode="auto">
              <a:xfrm>
                <a:off x="782638" y="52388"/>
                <a:ext cx="1133475" cy="1744663"/>
              </a:xfrm>
              <a:custGeom>
                <a:avLst/>
                <a:gdLst>
                  <a:gd name="T0" fmla="*/ 1054395 w 301"/>
                  <a:gd name="T1" fmla="*/ 0 h 464"/>
                  <a:gd name="T2" fmla="*/ 918830 w 301"/>
                  <a:gd name="T3" fmla="*/ 571528 h 464"/>
                  <a:gd name="T4" fmla="*/ 421758 w 301"/>
                  <a:gd name="T5" fmla="*/ 1022734 h 464"/>
                  <a:gd name="T6" fmla="*/ 301256 w 301"/>
                  <a:gd name="T7" fmla="*/ 1263377 h 464"/>
                  <a:gd name="T8" fmla="*/ 451884 w 301"/>
                  <a:gd name="T9" fmla="*/ 1714583 h 464"/>
                  <a:gd name="T10" fmla="*/ 429289 w 301"/>
                  <a:gd name="T11" fmla="*/ 1722103 h 464"/>
                  <a:gd name="T12" fmla="*/ 421758 w 301"/>
                  <a:gd name="T13" fmla="*/ 1744663 h 464"/>
                  <a:gd name="T14" fmla="*/ 256067 w 301"/>
                  <a:gd name="T15" fmla="*/ 962573 h 464"/>
                  <a:gd name="T16" fmla="*/ 1024270 w 301"/>
                  <a:gd name="T17" fmla="*/ 15040 h 464"/>
                  <a:gd name="T18" fmla="*/ 1046864 w 301"/>
                  <a:gd name="T19" fmla="*/ 22560 h 464"/>
                  <a:gd name="T20" fmla="*/ 1054395 w 301"/>
                  <a:gd name="T21" fmla="*/ 0 h 46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01"/>
                  <a:gd name="T34" fmla="*/ 0 h 464"/>
                  <a:gd name="T35" fmla="*/ 301 w 301"/>
                  <a:gd name="T36" fmla="*/ 464 h 46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01" h="464">
                    <a:moveTo>
                      <a:pt x="280" y="0"/>
                    </a:moveTo>
                    <a:cubicBezTo>
                      <a:pt x="301" y="54"/>
                      <a:pt x="274" y="114"/>
                      <a:pt x="244" y="152"/>
                    </a:cubicBezTo>
                    <a:cubicBezTo>
                      <a:pt x="207" y="199"/>
                      <a:pt x="146" y="229"/>
                      <a:pt x="112" y="272"/>
                    </a:cubicBezTo>
                    <a:cubicBezTo>
                      <a:pt x="99" y="288"/>
                      <a:pt x="83" y="316"/>
                      <a:pt x="80" y="336"/>
                    </a:cubicBezTo>
                    <a:cubicBezTo>
                      <a:pt x="72" y="392"/>
                      <a:pt x="103" y="415"/>
                      <a:pt x="120" y="456"/>
                    </a:cubicBezTo>
                    <a:cubicBezTo>
                      <a:pt x="114" y="458"/>
                      <a:pt x="114" y="458"/>
                      <a:pt x="114" y="458"/>
                    </a:cubicBezTo>
                    <a:cubicBezTo>
                      <a:pt x="112" y="464"/>
                      <a:pt x="112" y="464"/>
                      <a:pt x="112" y="464"/>
                    </a:cubicBezTo>
                    <a:cubicBezTo>
                      <a:pt x="54" y="413"/>
                      <a:pt x="0" y="333"/>
                      <a:pt x="68" y="256"/>
                    </a:cubicBezTo>
                    <a:cubicBezTo>
                      <a:pt x="132" y="184"/>
                      <a:pt x="274" y="135"/>
                      <a:pt x="272" y="4"/>
                    </a:cubicBezTo>
                    <a:cubicBezTo>
                      <a:pt x="278" y="6"/>
                      <a:pt x="278" y="6"/>
                      <a:pt x="278" y="6"/>
                    </a:cubicBezTo>
                    <a:lnTo>
                      <a:pt x="2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300" name="Freeform 24"/>
              <p:cNvSpPr>
                <a:spLocks noChangeArrowheads="1"/>
              </p:cNvSpPr>
              <p:nvPr/>
            </p:nvSpPr>
            <p:spPr bwMode="auto">
              <a:xfrm>
                <a:off x="1317625" y="804863"/>
                <a:ext cx="669925" cy="1203325"/>
              </a:xfrm>
              <a:custGeom>
                <a:avLst/>
                <a:gdLst>
                  <a:gd name="T0" fmla="*/ 669925 w 178"/>
                  <a:gd name="T1" fmla="*/ 30083 h 320"/>
                  <a:gd name="T2" fmla="*/ 293563 w 178"/>
                  <a:gd name="T3" fmla="*/ 421164 h 320"/>
                  <a:gd name="T4" fmla="*/ 504326 w 178"/>
                  <a:gd name="T5" fmla="*/ 977702 h 320"/>
                  <a:gd name="T6" fmla="*/ 353781 w 178"/>
                  <a:gd name="T7" fmla="*/ 1203325 h 320"/>
                  <a:gd name="T8" fmla="*/ 346253 w 178"/>
                  <a:gd name="T9" fmla="*/ 1180763 h 320"/>
                  <a:gd name="T10" fmla="*/ 323672 w 178"/>
                  <a:gd name="T11" fmla="*/ 1173242 h 320"/>
                  <a:gd name="T12" fmla="*/ 112909 w 178"/>
                  <a:gd name="T13" fmla="*/ 691912 h 320"/>
                  <a:gd name="T14" fmla="*/ 654871 w 178"/>
                  <a:gd name="T15" fmla="*/ 0 h 320"/>
                  <a:gd name="T16" fmla="*/ 647343 w 178"/>
                  <a:gd name="T17" fmla="*/ 22562 h 320"/>
                  <a:gd name="T18" fmla="*/ 669925 w 178"/>
                  <a:gd name="T19" fmla="*/ 30083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8"/>
                  <a:gd name="T31" fmla="*/ 0 h 320"/>
                  <a:gd name="T32" fmla="*/ 178 w 178"/>
                  <a:gd name="T33" fmla="*/ 320 h 32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8" h="320">
                    <a:moveTo>
                      <a:pt x="178" y="8"/>
                    </a:moveTo>
                    <a:cubicBezTo>
                      <a:pt x="140" y="47"/>
                      <a:pt x="86" y="60"/>
                      <a:pt x="78" y="112"/>
                    </a:cubicBezTo>
                    <a:cubicBezTo>
                      <a:pt x="68" y="174"/>
                      <a:pt x="139" y="206"/>
                      <a:pt x="134" y="260"/>
                    </a:cubicBezTo>
                    <a:cubicBezTo>
                      <a:pt x="132" y="285"/>
                      <a:pt x="113" y="306"/>
                      <a:pt x="94" y="320"/>
                    </a:cubicBezTo>
                    <a:cubicBezTo>
                      <a:pt x="92" y="314"/>
                      <a:pt x="92" y="314"/>
                      <a:pt x="92" y="314"/>
                    </a:cubicBezTo>
                    <a:cubicBezTo>
                      <a:pt x="86" y="312"/>
                      <a:pt x="86" y="312"/>
                      <a:pt x="86" y="312"/>
                    </a:cubicBezTo>
                    <a:cubicBezTo>
                      <a:pt x="108" y="264"/>
                      <a:pt x="42" y="227"/>
                      <a:pt x="30" y="184"/>
                    </a:cubicBezTo>
                    <a:cubicBezTo>
                      <a:pt x="0" y="82"/>
                      <a:pt x="94" y="33"/>
                      <a:pt x="174" y="0"/>
                    </a:cubicBezTo>
                    <a:cubicBezTo>
                      <a:pt x="172" y="6"/>
                      <a:pt x="172" y="6"/>
                      <a:pt x="172" y="6"/>
                    </a:cubicBezTo>
                    <a:lnTo>
                      <a:pt x="17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301" name="Freeform 26"/>
              <p:cNvSpPr>
                <a:spLocks noChangeArrowheads="1"/>
              </p:cNvSpPr>
              <p:nvPr/>
            </p:nvSpPr>
            <p:spPr bwMode="auto">
              <a:xfrm>
                <a:off x="433388" y="2478088"/>
                <a:ext cx="1584325" cy="279400"/>
              </a:xfrm>
              <a:custGeom>
                <a:avLst/>
                <a:gdLst>
                  <a:gd name="T0" fmla="*/ 304823 w 421"/>
                  <a:gd name="T1" fmla="*/ 26430 h 74"/>
                  <a:gd name="T2" fmla="*/ 605882 w 421"/>
                  <a:gd name="T3" fmla="*/ 132149 h 74"/>
                  <a:gd name="T4" fmla="*/ 1012312 w 421"/>
                  <a:gd name="T5" fmla="*/ 132149 h 74"/>
                  <a:gd name="T6" fmla="*/ 1584325 w 421"/>
                  <a:gd name="T7" fmla="*/ 162354 h 74"/>
                  <a:gd name="T8" fmla="*/ 620935 w 421"/>
                  <a:gd name="T9" fmla="*/ 252970 h 74"/>
                  <a:gd name="T10" fmla="*/ 274717 w 421"/>
                  <a:gd name="T11" fmla="*/ 11327 h 74"/>
                  <a:gd name="T12" fmla="*/ 282243 w 421"/>
                  <a:gd name="T13" fmla="*/ 33981 h 74"/>
                  <a:gd name="T14" fmla="*/ 304823 w 421"/>
                  <a:gd name="T15" fmla="*/ 26430 h 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21"/>
                  <a:gd name="T25" fmla="*/ 0 h 74"/>
                  <a:gd name="T26" fmla="*/ 421 w 421"/>
                  <a:gd name="T27" fmla="*/ 74 h 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21" h="74">
                    <a:moveTo>
                      <a:pt x="81" y="7"/>
                    </a:moveTo>
                    <a:cubicBezTo>
                      <a:pt x="92" y="33"/>
                      <a:pt x="131" y="33"/>
                      <a:pt x="161" y="35"/>
                    </a:cubicBezTo>
                    <a:cubicBezTo>
                      <a:pt x="193" y="37"/>
                      <a:pt x="233" y="37"/>
                      <a:pt x="269" y="35"/>
                    </a:cubicBezTo>
                    <a:cubicBezTo>
                      <a:pt x="332" y="31"/>
                      <a:pt x="395" y="0"/>
                      <a:pt x="421" y="43"/>
                    </a:cubicBezTo>
                    <a:cubicBezTo>
                      <a:pt x="370" y="54"/>
                      <a:pt x="258" y="74"/>
                      <a:pt x="165" y="67"/>
                    </a:cubicBezTo>
                    <a:cubicBezTo>
                      <a:pt x="120" y="64"/>
                      <a:pt x="0" y="41"/>
                      <a:pt x="73" y="3"/>
                    </a:cubicBezTo>
                    <a:cubicBezTo>
                      <a:pt x="75" y="9"/>
                      <a:pt x="75" y="9"/>
                      <a:pt x="75" y="9"/>
                    </a:cubicBezTo>
                    <a:lnTo>
                      <a:pt x="8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302" name="Freeform 27"/>
              <p:cNvSpPr>
                <a:spLocks noChangeArrowheads="1"/>
              </p:cNvSpPr>
              <p:nvPr/>
            </p:nvSpPr>
            <p:spPr bwMode="auto">
              <a:xfrm>
                <a:off x="1784350" y="2189163"/>
                <a:ext cx="277813" cy="55563"/>
              </a:xfrm>
              <a:custGeom>
                <a:avLst/>
                <a:gdLst>
                  <a:gd name="T0" fmla="*/ 0 w 74"/>
                  <a:gd name="T1" fmla="*/ 55563 h 15"/>
                  <a:gd name="T2" fmla="*/ 277813 w 74"/>
                  <a:gd name="T3" fmla="*/ 0 h 15"/>
                  <a:gd name="T4" fmla="*/ 0 60000 65536"/>
                  <a:gd name="T5" fmla="*/ 0 60000 65536"/>
                  <a:gd name="T6" fmla="*/ 0 w 74"/>
                  <a:gd name="T7" fmla="*/ 0 h 15"/>
                  <a:gd name="T8" fmla="*/ 74 w 74"/>
                  <a:gd name="T9" fmla="*/ 15 h 1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4" h="15">
                    <a:moveTo>
                      <a:pt x="0" y="15"/>
                    </a:moveTo>
                    <a:cubicBezTo>
                      <a:pt x="24" y="9"/>
                      <a:pt x="51" y="11"/>
                      <a:pt x="7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49213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303" name="Freeform 28"/>
              <p:cNvSpPr>
                <a:spLocks noChangeArrowheads="1"/>
              </p:cNvSpPr>
              <p:nvPr/>
            </p:nvSpPr>
            <p:spPr bwMode="auto">
              <a:xfrm>
                <a:off x="609600" y="2030413"/>
                <a:ext cx="165100" cy="60325"/>
              </a:xfrm>
              <a:custGeom>
                <a:avLst/>
                <a:gdLst>
                  <a:gd name="T0" fmla="*/ 165100 w 44"/>
                  <a:gd name="T1" fmla="*/ 0 h 16"/>
                  <a:gd name="T2" fmla="*/ 0 w 44"/>
                  <a:gd name="T3" fmla="*/ 60325 h 16"/>
                  <a:gd name="T4" fmla="*/ 0 60000 65536"/>
                  <a:gd name="T5" fmla="*/ 0 60000 65536"/>
                  <a:gd name="T6" fmla="*/ 0 w 44"/>
                  <a:gd name="T7" fmla="*/ 0 h 16"/>
                  <a:gd name="T8" fmla="*/ 44 w 44"/>
                  <a:gd name="T9" fmla="*/ 16 h 1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" h="16">
                    <a:moveTo>
                      <a:pt x="44" y="0"/>
                    </a:moveTo>
                    <a:cubicBezTo>
                      <a:pt x="31" y="7"/>
                      <a:pt x="14" y="7"/>
                      <a:pt x="0" y="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30163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304" name="Freeform 29"/>
              <p:cNvSpPr>
                <a:spLocks noChangeArrowheads="1"/>
              </p:cNvSpPr>
              <p:nvPr/>
            </p:nvSpPr>
            <p:spPr bwMode="auto">
              <a:xfrm>
                <a:off x="2009775" y="3241675"/>
                <a:ext cx="595313" cy="192088"/>
              </a:xfrm>
              <a:custGeom>
                <a:avLst/>
                <a:gdLst>
                  <a:gd name="T0" fmla="*/ 595313 w 158"/>
                  <a:gd name="T1" fmla="*/ 0 h 51"/>
                  <a:gd name="T2" fmla="*/ 0 w 158"/>
                  <a:gd name="T3" fmla="*/ 192088 h 51"/>
                  <a:gd name="T4" fmla="*/ 0 60000 65536"/>
                  <a:gd name="T5" fmla="*/ 0 60000 65536"/>
                  <a:gd name="T6" fmla="*/ 0 w 158"/>
                  <a:gd name="T7" fmla="*/ 0 h 51"/>
                  <a:gd name="T8" fmla="*/ 158 w 158"/>
                  <a:gd name="T9" fmla="*/ 51 h 5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8" h="51">
                    <a:moveTo>
                      <a:pt x="158" y="0"/>
                    </a:moveTo>
                    <a:cubicBezTo>
                      <a:pt x="117" y="41"/>
                      <a:pt x="54" y="39"/>
                      <a:pt x="0" y="5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41275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305" name="Freeform 30"/>
              <p:cNvSpPr>
                <a:spLocks noChangeArrowheads="1"/>
              </p:cNvSpPr>
              <p:nvPr/>
            </p:nvSpPr>
            <p:spPr bwMode="auto">
              <a:xfrm>
                <a:off x="233363" y="3144838"/>
                <a:ext cx="255588" cy="74613"/>
              </a:xfrm>
              <a:custGeom>
                <a:avLst/>
                <a:gdLst>
                  <a:gd name="T0" fmla="*/ 0 w 68"/>
                  <a:gd name="T1" fmla="*/ 74613 h 20"/>
                  <a:gd name="T2" fmla="*/ 255588 w 68"/>
                  <a:gd name="T3" fmla="*/ 0 h 20"/>
                  <a:gd name="T4" fmla="*/ 0 60000 65536"/>
                  <a:gd name="T5" fmla="*/ 0 60000 65536"/>
                  <a:gd name="T6" fmla="*/ 0 w 68"/>
                  <a:gd name="T7" fmla="*/ 0 h 20"/>
                  <a:gd name="T8" fmla="*/ 68 w 68"/>
                  <a:gd name="T9" fmla="*/ 20 h 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8" h="20">
                    <a:moveTo>
                      <a:pt x="0" y="20"/>
                    </a:moveTo>
                    <a:cubicBezTo>
                      <a:pt x="21" y="9"/>
                      <a:pt x="44" y="2"/>
                      <a:pt x="6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6988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306" name="Freeform 31"/>
              <p:cNvSpPr>
                <a:spLocks noChangeArrowheads="1"/>
              </p:cNvSpPr>
              <p:nvPr/>
            </p:nvSpPr>
            <p:spPr bwMode="auto">
              <a:xfrm>
                <a:off x="1212850" y="1774825"/>
                <a:ext cx="119063" cy="134938"/>
              </a:xfrm>
              <a:custGeom>
                <a:avLst/>
                <a:gdLst>
                  <a:gd name="T0" fmla="*/ 119063 w 32"/>
                  <a:gd name="T1" fmla="*/ 134938 h 36"/>
                  <a:gd name="T2" fmla="*/ 0 w 32"/>
                  <a:gd name="T3" fmla="*/ 0 h 36"/>
                  <a:gd name="T4" fmla="*/ 0 60000 65536"/>
                  <a:gd name="T5" fmla="*/ 0 60000 65536"/>
                  <a:gd name="T6" fmla="*/ 0 w 32"/>
                  <a:gd name="T7" fmla="*/ 0 h 36"/>
                  <a:gd name="T8" fmla="*/ 32 w 32"/>
                  <a:gd name="T9" fmla="*/ 36 h 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2" h="36">
                    <a:moveTo>
                      <a:pt x="32" y="36"/>
                    </a:moveTo>
                    <a:cubicBezTo>
                      <a:pt x="23" y="22"/>
                      <a:pt x="11" y="12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34925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307" name="Freeform 32"/>
              <p:cNvSpPr>
                <a:spLocks noChangeArrowheads="1"/>
              </p:cNvSpPr>
              <p:nvPr/>
            </p:nvSpPr>
            <p:spPr bwMode="auto">
              <a:xfrm>
                <a:off x="1814513" y="0"/>
                <a:ext cx="14288" cy="74613"/>
              </a:xfrm>
              <a:custGeom>
                <a:avLst/>
                <a:gdLst>
                  <a:gd name="T0" fmla="*/ 14288 w 4"/>
                  <a:gd name="T1" fmla="*/ 74613 h 20"/>
                  <a:gd name="T2" fmla="*/ 0 w 4"/>
                  <a:gd name="T3" fmla="*/ 0 h 20"/>
                  <a:gd name="T4" fmla="*/ 0 60000 65536"/>
                  <a:gd name="T5" fmla="*/ 0 60000 65536"/>
                  <a:gd name="T6" fmla="*/ 0 w 4"/>
                  <a:gd name="T7" fmla="*/ 0 h 20"/>
                  <a:gd name="T8" fmla="*/ 4 w 4"/>
                  <a:gd name="T9" fmla="*/ 20 h 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" h="20">
                    <a:moveTo>
                      <a:pt x="4" y="20"/>
                    </a:moveTo>
                    <a:cubicBezTo>
                      <a:pt x="2" y="14"/>
                      <a:pt x="2" y="7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30163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308" name="Freeform 33"/>
              <p:cNvSpPr>
                <a:spLocks noChangeArrowheads="1"/>
              </p:cNvSpPr>
              <p:nvPr/>
            </p:nvSpPr>
            <p:spPr bwMode="auto">
              <a:xfrm>
                <a:off x="1619250" y="1985963"/>
                <a:ext cx="44450" cy="60325"/>
              </a:xfrm>
              <a:custGeom>
                <a:avLst/>
                <a:gdLst>
                  <a:gd name="T0" fmla="*/ 0 w 12"/>
                  <a:gd name="T1" fmla="*/ 60325 h 16"/>
                  <a:gd name="T2" fmla="*/ 44450 w 12"/>
                  <a:gd name="T3" fmla="*/ 0 h 16"/>
                  <a:gd name="T4" fmla="*/ 0 60000 65536"/>
                  <a:gd name="T5" fmla="*/ 0 60000 65536"/>
                  <a:gd name="T6" fmla="*/ 0 w 12"/>
                  <a:gd name="T7" fmla="*/ 0 h 16"/>
                  <a:gd name="T8" fmla="*/ 12 w 12"/>
                  <a:gd name="T9" fmla="*/ 16 h 1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" h="16">
                    <a:moveTo>
                      <a:pt x="0" y="16"/>
                    </a:moveTo>
                    <a:cubicBezTo>
                      <a:pt x="5" y="11"/>
                      <a:pt x="8" y="5"/>
                      <a:pt x="1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30163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309" name="Freeform 34"/>
              <p:cNvSpPr>
                <a:spLocks noChangeArrowheads="1"/>
              </p:cNvSpPr>
              <p:nvPr/>
            </p:nvSpPr>
            <p:spPr bwMode="auto">
              <a:xfrm>
                <a:off x="1965325" y="752475"/>
                <a:ext cx="150813" cy="74613"/>
              </a:xfrm>
              <a:custGeom>
                <a:avLst/>
                <a:gdLst>
                  <a:gd name="T0" fmla="*/ 0 w 40"/>
                  <a:gd name="T1" fmla="*/ 74613 h 20"/>
                  <a:gd name="T2" fmla="*/ 150813 w 40"/>
                  <a:gd name="T3" fmla="*/ 0 h 20"/>
                  <a:gd name="T4" fmla="*/ 0 60000 65536"/>
                  <a:gd name="T5" fmla="*/ 0 60000 65536"/>
                  <a:gd name="T6" fmla="*/ 0 w 40"/>
                  <a:gd name="T7" fmla="*/ 0 h 20"/>
                  <a:gd name="T8" fmla="*/ 40 w 40"/>
                  <a:gd name="T9" fmla="*/ 20 h 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0" h="20">
                    <a:moveTo>
                      <a:pt x="0" y="20"/>
                    </a:moveTo>
                    <a:cubicBezTo>
                      <a:pt x="12" y="12"/>
                      <a:pt x="26" y="5"/>
                      <a:pt x="4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6988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310" name="Freeform 35"/>
              <p:cNvSpPr>
                <a:spLocks noChangeArrowheads="1"/>
              </p:cNvSpPr>
              <p:nvPr/>
            </p:nvSpPr>
            <p:spPr bwMode="auto">
              <a:xfrm>
                <a:off x="2401888" y="1989138"/>
                <a:ext cx="104775" cy="11113"/>
              </a:xfrm>
              <a:custGeom>
                <a:avLst/>
                <a:gdLst>
                  <a:gd name="T0" fmla="*/ 0 w 28"/>
                  <a:gd name="T1" fmla="*/ 11113 h 3"/>
                  <a:gd name="T2" fmla="*/ 104775 w 28"/>
                  <a:gd name="T3" fmla="*/ 11113 h 3"/>
                  <a:gd name="T4" fmla="*/ 0 60000 65536"/>
                  <a:gd name="T5" fmla="*/ 0 60000 65536"/>
                  <a:gd name="T6" fmla="*/ 0 w 28"/>
                  <a:gd name="T7" fmla="*/ 0 h 3"/>
                  <a:gd name="T8" fmla="*/ 28 w 28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8" h="3">
                    <a:moveTo>
                      <a:pt x="0" y="3"/>
                    </a:moveTo>
                    <a:cubicBezTo>
                      <a:pt x="9" y="0"/>
                      <a:pt x="19" y="0"/>
                      <a:pt x="28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30163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311" name="Freeform 36"/>
              <p:cNvSpPr>
                <a:spLocks noChangeArrowheads="1"/>
              </p:cNvSpPr>
              <p:nvPr/>
            </p:nvSpPr>
            <p:spPr bwMode="auto">
              <a:xfrm>
                <a:off x="2295525" y="2587625"/>
                <a:ext cx="150813" cy="74613"/>
              </a:xfrm>
              <a:custGeom>
                <a:avLst/>
                <a:gdLst>
                  <a:gd name="T0" fmla="*/ 0 w 40"/>
                  <a:gd name="T1" fmla="*/ 74613 h 20"/>
                  <a:gd name="T2" fmla="*/ 150813 w 40"/>
                  <a:gd name="T3" fmla="*/ 0 h 20"/>
                  <a:gd name="T4" fmla="*/ 0 60000 65536"/>
                  <a:gd name="T5" fmla="*/ 0 60000 65536"/>
                  <a:gd name="T6" fmla="*/ 0 w 40"/>
                  <a:gd name="T7" fmla="*/ 0 h 20"/>
                  <a:gd name="T8" fmla="*/ 40 w 40"/>
                  <a:gd name="T9" fmla="*/ 20 h 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0" h="20">
                    <a:moveTo>
                      <a:pt x="0" y="20"/>
                    </a:moveTo>
                    <a:cubicBezTo>
                      <a:pt x="14" y="16"/>
                      <a:pt x="27" y="7"/>
                      <a:pt x="4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6988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312" name="Freeform 37"/>
              <p:cNvSpPr>
                <a:spLocks noChangeArrowheads="1"/>
              </p:cNvSpPr>
              <p:nvPr/>
            </p:nvSpPr>
            <p:spPr bwMode="auto">
              <a:xfrm>
                <a:off x="715963" y="2482850"/>
                <a:ext cx="14288" cy="30163"/>
              </a:xfrm>
              <a:custGeom>
                <a:avLst/>
                <a:gdLst>
                  <a:gd name="T0" fmla="*/ 0 w 4"/>
                  <a:gd name="T1" fmla="*/ 30163 h 8"/>
                  <a:gd name="T2" fmla="*/ 14288 w 4"/>
                  <a:gd name="T3" fmla="*/ 0 h 8"/>
                  <a:gd name="T4" fmla="*/ 0 60000 65536"/>
                  <a:gd name="T5" fmla="*/ 0 60000 65536"/>
                  <a:gd name="T6" fmla="*/ 0 w 4"/>
                  <a:gd name="T7" fmla="*/ 0 h 8"/>
                  <a:gd name="T8" fmla="*/ 4 w 4"/>
                  <a:gd name="T9" fmla="*/ 8 h 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" h="8">
                    <a:moveTo>
                      <a:pt x="0" y="8"/>
                    </a:moveTo>
                    <a:cubicBezTo>
                      <a:pt x="1" y="5"/>
                      <a:pt x="2" y="2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30163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313" name="Freeform 38"/>
              <p:cNvSpPr>
                <a:spLocks noChangeArrowheads="1"/>
              </p:cNvSpPr>
              <p:nvPr/>
            </p:nvSpPr>
            <p:spPr bwMode="auto">
              <a:xfrm>
                <a:off x="685800" y="3414713"/>
                <a:ext cx="2062163" cy="304800"/>
              </a:xfrm>
              <a:custGeom>
                <a:avLst/>
                <a:gdLst>
                  <a:gd name="T0" fmla="*/ 0 w 548"/>
                  <a:gd name="T1" fmla="*/ 225778 h 81"/>
                  <a:gd name="T2" fmla="*/ 2062163 w 548"/>
                  <a:gd name="T3" fmla="*/ 0 h 81"/>
                  <a:gd name="T4" fmla="*/ 0 60000 65536"/>
                  <a:gd name="T5" fmla="*/ 0 60000 65536"/>
                  <a:gd name="T6" fmla="*/ 0 w 548"/>
                  <a:gd name="T7" fmla="*/ 0 h 81"/>
                  <a:gd name="T8" fmla="*/ 548 w 548"/>
                  <a:gd name="T9" fmla="*/ 81 h 8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8" h="81">
                    <a:moveTo>
                      <a:pt x="0" y="60"/>
                    </a:moveTo>
                    <a:cubicBezTo>
                      <a:pt x="137" y="80"/>
                      <a:pt x="456" y="81"/>
                      <a:pt x="54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46038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</p:grpSp>
      <p:sp>
        <p:nvSpPr>
          <p:cNvPr id="8205" name="椭圆 106"/>
          <p:cNvSpPr>
            <a:spLocks noChangeArrowheads="1"/>
          </p:cNvSpPr>
          <p:nvPr/>
        </p:nvSpPr>
        <p:spPr bwMode="auto">
          <a:xfrm>
            <a:off x="7851481" y="2930921"/>
            <a:ext cx="658812" cy="658812"/>
          </a:xfrm>
          <a:prstGeom prst="ellipse">
            <a:avLst/>
          </a:prstGeom>
          <a:noFill/>
          <a:ln w="9525">
            <a:solidFill>
              <a:srgbClr val="66CDCC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8206" name="Freeform 5"/>
          <p:cNvSpPr>
            <a:spLocks noEditPoints="1" noChangeArrowheads="1"/>
          </p:cNvSpPr>
          <p:nvPr/>
        </p:nvSpPr>
        <p:spPr bwMode="auto">
          <a:xfrm>
            <a:off x="8022070" y="3087267"/>
            <a:ext cx="334963" cy="322263"/>
          </a:xfrm>
          <a:custGeom>
            <a:avLst/>
            <a:gdLst>
              <a:gd name="T0" fmla="*/ 304693 w 1007"/>
              <a:gd name="T1" fmla="*/ 274989 h 968"/>
              <a:gd name="T2" fmla="*/ 244819 w 1007"/>
              <a:gd name="T3" fmla="*/ 228381 h 968"/>
              <a:gd name="T4" fmla="*/ 194259 w 1007"/>
              <a:gd name="T5" fmla="*/ 268331 h 968"/>
              <a:gd name="T6" fmla="*/ 206233 w 1007"/>
              <a:gd name="T7" fmla="*/ 272326 h 968"/>
              <a:gd name="T8" fmla="*/ 270099 w 1007"/>
              <a:gd name="T9" fmla="*/ 292301 h 968"/>
              <a:gd name="T10" fmla="*/ 284735 w 1007"/>
              <a:gd name="T11" fmla="*/ 294964 h 968"/>
              <a:gd name="T12" fmla="*/ 176962 w 1007"/>
              <a:gd name="T13" fmla="*/ 320266 h 968"/>
              <a:gd name="T14" fmla="*/ 47899 w 1007"/>
              <a:gd name="T15" fmla="*/ 196421 h 968"/>
              <a:gd name="T16" fmla="*/ 26611 w 1007"/>
              <a:gd name="T17" fmla="*/ 211069 h 968"/>
              <a:gd name="T18" fmla="*/ 21289 w 1007"/>
              <a:gd name="T19" fmla="*/ 192426 h 968"/>
              <a:gd name="T20" fmla="*/ 41247 w 1007"/>
              <a:gd name="T21" fmla="*/ 184436 h 968"/>
              <a:gd name="T22" fmla="*/ 0 w 1007"/>
              <a:gd name="T23" fmla="*/ 173782 h 968"/>
              <a:gd name="T24" fmla="*/ 7983 w 1007"/>
              <a:gd name="T25" fmla="*/ 149812 h 968"/>
              <a:gd name="T26" fmla="*/ 45238 w 1007"/>
              <a:gd name="T27" fmla="*/ 169787 h 968"/>
              <a:gd name="T28" fmla="*/ 26611 w 1007"/>
              <a:gd name="T29" fmla="*/ 145817 h 968"/>
              <a:gd name="T30" fmla="*/ 42577 w 1007"/>
              <a:gd name="T31" fmla="*/ 132501 h 968"/>
              <a:gd name="T32" fmla="*/ 54552 w 1007"/>
              <a:gd name="T33" fmla="*/ 157802 h 968"/>
              <a:gd name="T34" fmla="*/ 71849 w 1007"/>
              <a:gd name="T35" fmla="*/ 129837 h 968"/>
              <a:gd name="T36" fmla="*/ 91807 w 1007"/>
              <a:gd name="T37" fmla="*/ 105867 h 968"/>
              <a:gd name="T38" fmla="*/ 142368 w 1007"/>
              <a:gd name="T39" fmla="*/ 67249 h 968"/>
              <a:gd name="T40" fmla="*/ 99790 w 1007"/>
              <a:gd name="T41" fmla="*/ 43279 h 968"/>
              <a:gd name="T42" fmla="*/ 159665 w 1007"/>
              <a:gd name="T43" fmla="*/ 36621 h 968"/>
              <a:gd name="T44" fmla="*/ 150351 w 1007"/>
              <a:gd name="T45" fmla="*/ 23304 h 968"/>
              <a:gd name="T46" fmla="*/ 179623 w 1007"/>
              <a:gd name="T47" fmla="*/ 4661 h 968"/>
              <a:gd name="T48" fmla="*/ 214217 w 1007"/>
              <a:gd name="T49" fmla="*/ 31294 h 968"/>
              <a:gd name="T50" fmla="*/ 240827 w 1007"/>
              <a:gd name="T51" fmla="*/ 64586 h 968"/>
              <a:gd name="T52" fmla="*/ 256794 w 1007"/>
              <a:gd name="T53" fmla="*/ 73907 h 968"/>
              <a:gd name="T54" fmla="*/ 331304 w 1007"/>
              <a:gd name="T55" fmla="*/ 175114 h 968"/>
              <a:gd name="T56" fmla="*/ 304693 w 1007"/>
              <a:gd name="T57" fmla="*/ 274989 h 968"/>
              <a:gd name="T58" fmla="*/ 155673 w 1007"/>
              <a:gd name="T59" fmla="*/ 175114 h 968"/>
              <a:gd name="T60" fmla="*/ 222200 w 1007"/>
              <a:gd name="T61" fmla="*/ 201747 h 968"/>
              <a:gd name="T62" fmla="*/ 246150 w 1007"/>
              <a:gd name="T63" fmla="*/ 209737 h 968"/>
              <a:gd name="T64" fmla="*/ 264777 w 1007"/>
              <a:gd name="T65" fmla="*/ 204411 h 968"/>
              <a:gd name="T66" fmla="*/ 320660 w 1007"/>
              <a:gd name="T67" fmla="*/ 185767 h 968"/>
              <a:gd name="T68" fmla="*/ 307354 w 1007"/>
              <a:gd name="T69" fmla="*/ 152476 h 968"/>
              <a:gd name="T70" fmla="*/ 246150 w 1007"/>
              <a:gd name="T71" fmla="*/ 181772 h 968"/>
              <a:gd name="T72" fmla="*/ 170309 w 1007"/>
              <a:gd name="T73" fmla="*/ 141822 h 968"/>
              <a:gd name="T74" fmla="*/ 155673 w 1007"/>
              <a:gd name="T75" fmla="*/ 175114 h 968"/>
              <a:gd name="T76" fmla="*/ 211556 w 1007"/>
              <a:gd name="T77" fmla="*/ 217727 h 968"/>
              <a:gd name="T78" fmla="*/ 178292 w 1007"/>
              <a:gd name="T79" fmla="*/ 199084 h 968"/>
              <a:gd name="T80" fmla="*/ 211556 w 1007"/>
              <a:gd name="T81" fmla="*/ 217727 h 968"/>
              <a:gd name="T82" fmla="*/ 300702 w 1007"/>
              <a:gd name="T83" fmla="*/ 200416 h 968"/>
              <a:gd name="T84" fmla="*/ 268769 w 1007"/>
              <a:gd name="T85" fmla="*/ 217727 h 968"/>
              <a:gd name="T86" fmla="*/ 300702 w 1007"/>
              <a:gd name="T87" fmla="*/ 200416 h 96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007"/>
              <a:gd name="T133" fmla="*/ 0 h 968"/>
              <a:gd name="T134" fmla="*/ 1007 w 1007"/>
              <a:gd name="T135" fmla="*/ 968 h 968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007" h="968">
                <a:moveTo>
                  <a:pt x="916" y="826"/>
                </a:moveTo>
                <a:cubicBezTo>
                  <a:pt x="869" y="785"/>
                  <a:pt x="818" y="686"/>
                  <a:pt x="736" y="686"/>
                </a:cubicBezTo>
                <a:cubicBezTo>
                  <a:pt x="667" y="686"/>
                  <a:pt x="624" y="759"/>
                  <a:pt x="584" y="806"/>
                </a:cubicBezTo>
                <a:cubicBezTo>
                  <a:pt x="591" y="815"/>
                  <a:pt x="606" y="815"/>
                  <a:pt x="620" y="818"/>
                </a:cubicBezTo>
                <a:cubicBezTo>
                  <a:pt x="643" y="877"/>
                  <a:pt x="736" y="947"/>
                  <a:pt x="812" y="878"/>
                </a:cubicBezTo>
                <a:cubicBezTo>
                  <a:pt x="832" y="875"/>
                  <a:pt x="836" y="888"/>
                  <a:pt x="856" y="886"/>
                </a:cubicBezTo>
                <a:cubicBezTo>
                  <a:pt x="780" y="953"/>
                  <a:pt x="646" y="968"/>
                  <a:pt x="532" y="962"/>
                </a:cubicBezTo>
                <a:cubicBezTo>
                  <a:pt x="311" y="949"/>
                  <a:pt x="123" y="845"/>
                  <a:pt x="144" y="590"/>
                </a:cubicBezTo>
                <a:cubicBezTo>
                  <a:pt x="116" y="598"/>
                  <a:pt x="106" y="623"/>
                  <a:pt x="80" y="634"/>
                </a:cubicBezTo>
                <a:cubicBezTo>
                  <a:pt x="78" y="612"/>
                  <a:pt x="68" y="598"/>
                  <a:pt x="64" y="578"/>
                </a:cubicBezTo>
                <a:cubicBezTo>
                  <a:pt x="87" y="573"/>
                  <a:pt x="110" y="568"/>
                  <a:pt x="124" y="554"/>
                </a:cubicBezTo>
                <a:cubicBezTo>
                  <a:pt x="86" y="540"/>
                  <a:pt x="42" y="532"/>
                  <a:pt x="0" y="522"/>
                </a:cubicBezTo>
                <a:cubicBezTo>
                  <a:pt x="8" y="498"/>
                  <a:pt x="17" y="475"/>
                  <a:pt x="24" y="450"/>
                </a:cubicBezTo>
                <a:cubicBezTo>
                  <a:pt x="60" y="471"/>
                  <a:pt x="98" y="491"/>
                  <a:pt x="136" y="510"/>
                </a:cubicBezTo>
                <a:cubicBezTo>
                  <a:pt x="133" y="486"/>
                  <a:pt x="98" y="460"/>
                  <a:pt x="80" y="438"/>
                </a:cubicBezTo>
                <a:cubicBezTo>
                  <a:pt x="92" y="421"/>
                  <a:pt x="114" y="413"/>
                  <a:pt x="128" y="398"/>
                </a:cubicBezTo>
                <a:cubicBezTo>
                  <a:pt x="144" y="420"/>
                  <a:pt x="154" y="447"/>
                  <a:pt x="164" y="474"/>
                </a:cubicBezTo>
                <a:cubicBezTo>
                  <a:pt x="191" y="453"/>
                  <a:pt x="197" y="417"/>
                  <a:pt x="216" y="390"/>
                </a:cubicBezTo>
                <a:cubicBezTo>
                  <a:pt x="234" y="363"/>
                  <a:pt x="261" y="345"/>
                  <a:pt x="276" y="318"/>
                </a:cubicBezTo>
                <a:cubicBezTo>
                  <a:pt x="324" y="276"/>
                  <a:pt x="376" y="240"/>
                  <a:pt x="428" y="202"/>
                </a:cubicBezTo>
                <a:cubicBezTo>
                  <a:pt x="355" y="229"/>
                  <a:pt x="261" y="194"/>
                  <a:pt x="300" y="130"/>
                </a:cubicBezTo>
                <a:cubicBezTo>
                  <a:pt x="326" y="88"/>
                  <a:pt x="421" y="103"/>
                  <a:pt x="480" y="110"/>
                </a:cubicBezTo>
                <a:cubicBezTo>
                  <a:pt x="474" y="97"/>
                  <a:pt x="453" y="85"/>
                  <a:pt x="452" y="70"/>
                </a:cubicBezTo>
                <a:cubicBezTo>
                  <a:pt x="449" y="33"/>
                  <a:pt x="498" y="0"/>
                  <a:pt x="540" y="14"/>
                </a:cubicBezTo>
                <a:cubicBezTo>
                  <a:pt x="571" y="24"/>
                  <a:pt x="614" y="62"/>
                  <a:pt x="644" y="94"/>
                </a:cubicBezTo>
                <a:cubicBezTo>
                  <a:pt x="676" y="129"/>
                  <a:pt x="701" y="173"/>
                  <a:pt x="724" y="194"/>
                </a:cubicBezTo>
                <a:cubicBezTo>
                  <a:pt x="736" y="206"/>
                  <a:pt x="757" y="211"/>
                  <a:pt x="772" y="222"/>
                </a:cubicBezTo>
                <a:cubicBezTo>
                  <a:pt x="858" y="283"/>
                  <a:pt x="983" y="392"/>
                  <a:pt x="996" y="526"/>
                </a:cubicBezTo>
                <a:cubicBezTo>
                  <a:pt x="1007" y="642"/>
                  <a:pt x="971" y="728"/>
                  <a:pt x="916" y="826"/>
                </a:cubicBezTo>
                <a:close/>
                <a:moveTo>
                  <a:pt x="468" y="526"/>
                </a:moveTo>
                <a:cubicBezTo>
                  <a:pt x="535" y="548"/>
                  <a:pt x="604" y="582"/>
                  <a:pt x="668" y="606"/>
                </a:cubicBezTo>
                <a:cubicBezTo>
                  <a:pt x="690" y="614"/>
                  <a:pt x="722" y="630"/>
                  <a:pt x="740" y="630"/>
                </a:cubicBezTo>
                <a:cubicBezTo>
                  <a:pt x="755" y="630"/>
                  <a:pt x="779" y="619"/>
                  <a:pt x="796" y="614"/>
                </a:cubicBezTo>
                <a:cubicBezTo>
                  <a:pt x="854" y="595"/>
                  <a:pt x="905" y="574"/>
                  <a:pt x="964" y="558"/>
                </a:cubicBezTo>
                <a:cubicBezTo>
                  <a:pt x="956" y="519"/>
                  <a:pt x="933" y="496"/>
                  <a:pt x="924" y="458"/>
                </a:cubicBezTo>
                <a:cubicBezTo>
                  <a:pt x="857" y="482"/>
                  <a:pt x="803" y="518"/>
                  <a:pt x="740" y="546"/>
                </a:cubicBezTo>
                <a:cubicBezTo>
                  <a:pt x="665" y="505"/>
                  <a:pt x="592" y="462"/>
                  <a:pt x="512" y="426"/>
                </a:cubicBezTo>
                <a:cubicBezTo>
                  <a:pt x="502" y="464"/>
                  <a:pt x="475" y="485"/>
                  <a:pt x="468" y="526"/>
                </a:cubicBezTo>
                <a:close/>
                <a:moveTo>
                  <a:pt x="636" y="654"/>
                </a:moveTo>
                <a:cubicBezTo>
                  <a:pt x="598" y="639"/>
                  <a:pt x="573" y="612"/>
                  <a:pt x="536" y="598"/>
                </a:cubicBezTo>
                <a:cubicBezTo>
                  <a:pt x="482" y="666"/>
                  <a:pt x="613" y="734"/>
                  <a:pt x="636" y="654"/>
                </a:cubicBezTo>
                <a:close/>
                <a:moveTo>
                  <a:pt x="904" y="602"/>
                </a:moveTo>
                <a:cubicBezTo>
                  <a:pt x="869" y="601"/>
                  <a:pt x="842" y="641"/>
                  <a:pt x="808" y="654"/>
                </a:cubicBezTo>
                <a:cubicBezTo>
                  <a:pt x="830" y="722"/>
                  <a:pt x="949" y="671"/>
                  <a:pt x="904" y="602"/>
                </a:cubicBezTo>
                <a:close/>
              </a:path>
            </a:pathLst>
          </a:custGeom>
          <a:solidFill>
            <a:srgbClr val="66CDCC"/>
          </a:solidFill>
          <a:ln>
            <a:noFill/>
          </a:ln>
          <a:extLst/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8207" name="椭圆 107"/>
          <p:cNvSpPr>
            <a:spLocks noChangeArrowheads="1"/>
          </p:cNvSpPr>
          <p:nvPr/>
        </p:nvSpPr>
        <p:spPr bwMode="auto">
          <a:xfrm>
            <a:off x="7851480" y="4032626"/>
            <a:ext cx="658813" cy="660400"/>
          </a:xfrm>
          <a:prstGeom prst="ellipse">
            <a:avLst/>
          </a:prstGeom>
          <a:noFill/>
          <a:ln w="9525">
            <a:solidFill>
              <a:srgbClr val="66CDCC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8208" name="任意多边形 130"/>
          <p:cNvSpPr>
            <a:spLocks noChangeArrowheads="1"/>
          </p:cNvSpPr>
          <p:nvPr/>
        </p:nvSpPr>
        <p:spPr bwMode="auto">
          <a:xfrm>
            <a:off x="7995943" y="4197726"/>
            <a:ext cx="371475" cy="369888"/>
          </a:xfrm>
          <a:custGeom>
            <a:avLst/>
            <a:gdLst>
              <a:gd name="T0" fmla="*/ 187432 w 754435"/>
              <a:gd name="T1" fmla="*/ 62541 h 752623"/>
              <a:gd name="T2" fmla="*/ 169570 w 754435"/>
              <a:gd name="T3" fmla="*/ 63322 h 752623"/>
              <a:gd name="T4" fmla="*/ 88902 w 754435"/>
              <a:gd name="T5" fmla="*/ 109587 h 752623"/>
              <a:gd name="T6" fmla="*/ 120272 w 754435"/>
              <a:gd name="T7" fmla="*/ 185701 h 752623"/>
              <a:gd name="T8" fmla="*/ 233805 w 754435"/>
              <a:gd name="T9" fmla="*/ 236443 h 752623"/>
              <a:gd name="T10" fmla="*/ 154631 w 754435"/>
              <a:gd name="T11" fmla="*/ 258829 h 752623"/>
              <a:gd name="T12" fmla="*/ 118778 w 754435"/>
              <a:gd name="T13" fmla="*/ 212564 h 752623"/>
              <a:gd name="T14" fmla="*/ 82926 w 754435"/>
              <a:gd name="T15" fmla="*/ 225996 h 752623"/>
              <a:gd name="T16" fmla="*/ 120272 w 754435"/>
              <a:gd name="T17" fmla="*/ 294647 h 752623"/>
              <a:gd name="T18" fmla="*/ 278621 w 754435"/>
              <a:gd name="T19" fmla="*/ 275246 h 752623"/>
              <a:gd name="T20" fmla="*/ 289078 w 754435"/>
              <a:gd name="T21" fmla="*/ 205102 h 752623"/>
              <a:gd name="T22" fmla="*/ 220361 w 754435"/>
              <a:gd name="T23" fmla="*/ 160330 h 752623"/>
              <a:gd name="T24" fmla="*/ 142680 w 754435"/>
              <a:gd name="T25" fmla="*/ 124511 h 752623"/>
              <a:gd name="T26" fmla="*/ 206916 w 754435"/>
              <a:gd name="T27" fmla="*/ 106602 h 752623"/>
              <a:gd name="T28" fmla="*/ 253225 w 754435"/>
              <a:gd name="T29" fmla="*/ 148390 h 752623"/>
              <a:gd name="T30" fmla="*/ 281609 w 754435"/>
              <a:gd name="T31" fmla="*/ 128989 h 752623"/>
              <a:gd name="T32" fmla="*/ 247250 w 754435"/>
              <a:gd name="T33" fmla="*/ 73769 h 752623"/>
              <a:gd name="T34" fmla="*/ 187432 w 754435"/>
              <a:gd name="T35" fmla="*/ 62541 h 752623"/>
              <a:gd name="T36" fmla="*/ 108023 w 754435"/>
              <a:gd name="T37" fmla="*/ 58 h 752623"/>
              <a:gd name="T38" fmla="*/ 126229 w 754435"/>
              <a:gd name="T39" fmla="*/ 2203 h 752623"/>
              <a:gd name="T40" fmla="*/ 157599 w 754435"/>
              <a:gd name="T41" fmla="*/ 15632 h 752623"/>
              <a:gd name="T42" fmla="*/ 199425 w 754435"/>
              <a:gd name="T43" fmla="*/ 12648 h 752623"/>
              <a:gd name="T44" fmla="*/ 309967 w 754435"/>
              <a:gd name="T45" fmla="*/ 60395 h 752623"/>
              <a:gd name="T46" fmla="*/ 363744 w 754435"/>
              <a:gd name="T47" fmla="*/ 164843 h 752623"/>
              <a:gd name="T48" fmla="*/ 360756 w 754435"/>
              <a:gd name="T49" fmla="*/ 223036 h 752623"/>
              <a:gd name="T50" fmla="*/ 371213 w 754435"/>
              <a:gd name="T51" fmla="*/ 261831 h 752623"/>
              <a:gd name="T52" fmla="*/ 256190 w 754435"/>
              <a:gd name="T53" fmla="*/ 369263 h 752623"/>
              <a:gd name="T54" fmla="*/ 220338 w 754435"/>
              <a:gd name="T55" fmla="*/ 357326 h 752623"/>
              <a:gd name="T56" fmla="*/ 172537 w 754435"/>
              <a:gd name="T57" fmla="*/ 360310 h 752623"/>
              <a:gd name="T58" fmla="*/ 11206 w 754435"/>
              <a:gd name="T59" fmla="*/ 202146 h 752623"/>
              <a:gd name="T60" fmla="*/ 14194 w 754435"/>
              <a:gd name="T61" fmla="*/ 152906 h 752623"/>
              <a:gd name="T62" fmla="*/ 749 w 754435"/>
              <a:gd name="T63" fmla="*/ 112619 h 752623"/>
              <a:gd name="T64" fmla="*/ 90378 w 754435"/>
              <a:gd name="T65" fmla="*/ 711 h 752623"/>
              <a:gd name="T66" fmla="*/ 108023 w 754435"/>
              <a:gd name="T67" fmla="*/ 58 h 75262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754435"/>
              <a:gd name="T103" fmla="*/ 0 h 752623"/>
              <a:gd name="T104" fmla="*/ 754435 w 754435"/>
              <a:gd name="T105" fmla="*/ 752623 h 752623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754435" h="752623">
                <a:moveTo>
                  <a:pt x="380658" y="127254"/>
                </a:moveTo>
                <a:cubicBezTo>
                  <a:pt x="367373" y="127278"/>
                  <a:pt x="355000" y="127895"/>
                  <a:pt x="344382" y="128844"/>
                </a:cubicBezTo>
                <a:cubicBezTo>
                  <a:pt x="270051" y="136436"/>
                  <a:pt x="199513" y="166043"/>
                  <a:pt x="180552" y="222981"/>
                </a:cubicBezTo>
                <a:cubicBezTo>
                  <a:pt x="157797" y="291306"/>
                  <a:pt x="200272" y="353558"/>
                  <a:pt x="244263" y="377851"/>
                </a:cubicBezTo>
                <a:cubicBezTo>
                  <a:pt x="297356" y="406699"/>
                  <a:pt x="474839" y="411254"/>
                  <a:pt x="474839" y="481098"/>
                </a:cubicBezTo>
                <a:cubicBezTo>
                  <a:pt x="474839" y="535758"/>
                  <a:pt x="371687" y="565366"/>
                  <a:pt x="314043" y="526648"/>
                </a:cubicBezTo>
                <a:cubicBezTo>
                  <a:pt x="281429" y="504632"/>
                  <a:pt x="274602" y="441621"/>
                  <a:pt x="241229" y="432511"/>
                </a:cubicBezTo>
                <a:cubicBezTo>
                  <a:pt x="206340" y="422642"/>
                  <a:pt x="174484" y="443899"/>
                  <a:pt x="168416" y="459841"/>
                </a:cubicBezTo>
                <a:cubicBezTo>
                  <a:pt x="146420" y="515260"/>
                  <a:pt x="204064" y="577512"/>
                  <a:pt x="244263" y="599528"/>
                </a:cubicBezTo>
                <a:cubicBezTo>
                  <a:pt x="344382" y="654188"/>
                  <a:pt x="515038" y="623821"/>
                  <a:pt x="565856" y="560051"/>
                </a:cubicBezTo>
                <a:cubicBezTo>
                  <a:pt x="590127" y="529685"/>
                  <a:pt x="606055" y="469710"/>
                  <a:pt x="587093" y="417328"/>
                </a:cubicBezTo>
                <a:cubicBezTo>
                  <a:pt x="566615" y="362668"/>
                  <a:pt x="518831" y="345207"/>
                  <a:pt x="447534" y="326228"/>
                </a:cubicBezTo>
                <a:cubicBezTo>
                  <a:pt x="411128" y="316358"/>
                  <a:pt x="286738" y="304212"/>
                  <a:pt x="289772" y="253347"/>
                </a:cubicBezTo>
                <a:cubicBezTo>
                  <a:pt x="292806" y="205520"/>
                  <a:pt x="389132" y="203242"/>
                  <a:pt x="420229" y="216907"/>
                </a:cubicBezTo>
                <a:cubicBezTo>
                  <a:pt x="467255" y="237405"/>
                  <a:pt x="458153" y="299657"/>
                  <a:pt x="514280" y="301934"/>
                </a:cubicBezTo>
                <a:cubicBezTo>
                  <a:pt x="537793" y="302693"/>
                  <a:pt x="567373" y="283714"/>
                  <a:pt x="571924" y="262458"/>
                </a:cubicBezTo>
                <a:cubicBezTo>
                  <a:pt x="583301" y="211593"/>
                  <a:pt x="539310" y="169080"/>
                  <a:pt x="502144" y="150101"/>
                </a:cubicBezTo>
                <a:cubicBezTo>
                  <a:pt x="468582" y="132450"/>
                  <a:pt x="420513" y="127183"/>
                  <a:pt x="380658" y="127254"/>
                </a:cubicBezTo>
                <a:close/>
                <a:moveTo>
                  <a:pt x="219386" y="118"/>
                </a:moveTo>
                <a:cubicBezTo>
                  <a:pt x="232470" y="497"/>
                  <a:pt x="245743" y="1826"/>
                  <a:pt x="256361" y="4482"/>
                </a:cubicBezTo>
                <a:cubicBezTo>
                  <a:pt x="282148" y="11313"/>
                  <a:pt x="304143" y="29530"/>
                  <a:pt x="320070" y="31807"/>
                </a:cubicBezTo>
                <a:cubicBezTo>
                  <a:pt x="347374" y="35602"/>
                  <a:pt x="375437" y="23457"/>
                  <a:pt x="405016" y="25735"/>
                </a:cubicBezTo>
                <a:cubicBezTo>
                  <a:pt x="496030" y="31807"/>
                  <a:pt x="577942" y="75070"/>
                  <a:pt x="629517" y="122888"/>
                </a:cubicBezTo>
                <a:cubicBezTo>
                  <a:pt x="678816" y="168429"/>
                  <a:pt x="729632" y="247366"/>
                  <a:pt x="738733" y="335412"/>
                </a:cubicBezTo>
                <a:cubicBezTo>
                  <a:pt x="742525" y="371085"/>
                  <a:pt x="729632" y="413590"/>
                  <a:pt x="732665" y="453818"/>
                </a:cubicBezTo>
                <a:cubicBezTo>
                  <a:pt x="734941" y="484937"/>
                  <a:pt x="751627" y="497082"/>
                  <a:pt x="753902" y="532755"/>
                </a:cubicBezTo>
                <a:cubicBezTo>
                  <a:pt x="763003" y="667100"/>
                  <a:pt x="654545" y="765013"/>
                  <a:pt x="520300" y="751351"/>
                </a:cubicBezTo>
                <a:cubicBezTo>
                  <a:pt x="492996" y="748315"/>
                  <a:pt x="472518" y="730099"/>
                  <a:pt x="447489" y="727063"/>
                </a:cubicBezTo>
                <a:cubicBezTo>
                  <a:pt x="421702" y="724026"/>
                  <a:pt x="385297" y="735412"/>
                  <a:pt x="350408" y="733135"/>
                </a:cubicBezTo>
                <a:cubicBezTo>
                  <a:pt x="182033" y="720990"/>
                  <a:pt x="36411" y="588163"/>
                  <a:pt x="22759" y="411313"/>
                </a:cubicBezTo>
                <a:cubicBezTo>
                  <a:pt x="20483" y="380194"/>
                  <a:pt x="31860" y="344520"/>
                  <a:pt x="28826" y="311123"/>
                </a:cubicBezTo>
                <a:cubicBezTo>
                  <a:pt x="25793" y="280763"/>
                  <a:pt x="5315" y="260270"/>
                  <a:pt x="1522" y="229150"/>
                </a:cubicBezTo>
                <a:cubicBezTo>
                  <a:pt x="-12130" y="109985"/>
                  <a:pt x="67507" y="16626"/>
                  <a:pt x="183550" y="1446"/>
                </a:cubicBezTo>
                <a:cubicBezTo>
                  <a:pt x="193410" y="308"/>
                  <a:pt x="206303" y="-262"/>
                  <a:pt x="219386" y="118"/>
                </a:cubicBezTo>
                <a:close/>
              </a:path>
            </a:pathLst>
          </a:custGeom>
          <a:solidFill>
            <a:srgbClr val="66CDCC"/>
          </a:solidFill>
          <a:ln>
            <a:noFill/>
          </a:ln>
          <a:extLst/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3644860" y="2702854"/>
            <a:ext cx="658813" cy="658812"/>
            <a:chOff x="7893050" y="4179888"/>
            <a:chExt cx="658813" cy="658812"/>
          </a:xfrm>
        </p:grpSpPr>
        <p:sp>
          <p:nvSpPr>
            <p:cNvPr id="8211" name="椭圆 133"/>
            <p:cNvSpPr>
              <a:spLocks noChangeArrowheads="1"/>
            </p:cNvSpPr>
            <p:nvPr/>
          </p:nvSpPr>
          <p:spPr bwMode="auto">
            <a:xfrm>
              <a:off x="7893050" y="4179888"/>
              <a:ext cx="658813" cy="658812"/>
            </a:xfrm>
            <a:prstGeom prst="ellipse">
              <a:avLst/>
            </a:prstGeom>
            <a:noFill/>
            <a:ln w="9525">
              <a:solidFill>
                <a:srgbClr val="66CDCC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212" name="Freeform 32"/>
            <p:cNvSpPr>
              <a:spLocks noEditPoints="1" noChangeArrowheads="1"/>
            </p:cNvSpPr>
            <p:nvPr/>
          </p:nvSpPr>
          <p:spPr bwMode="auto">
            <a:xfrm>
              <a:off x="8024813" y="4311650"/>
              <a:ext cx="395287" cy="393700"/>
            </a:xfrm>
            <a:custGeom>
              <a:avLst/>
              <a:gdLst>
                <a:gd name="T0" fmla="*/ 167602 w 1000"/>
                <a:gd name="T1" fmla="*/ 0 h 996"/>
                <a:gd name="T2" fmla="*/ 229267 w 1000"/>
                <a:gd name="T3" fmla="*/ 0 h 996"/>
                <a:gd name="T4" fmla="*/ 229267 w 1000"/>
                <a:gd name="T5" fmla="*/ 39528 h 996"/>
                <a:gd name="T6" fmla="*/ 284607 w 1000"/>
                <a:gd name="T7" fmla="*/ 64826 h 996"/>
                <a:gd name="T8" fmla="*/ 300418 w 1000"/>
                <a:gd name="T9" fmla="*/ 50596 h 996"/>
                <a:gd name="T10" fmla="*/ 314648 w 1000"/>
                <a:gd name="T11" fmla="*/ 36366 h 996"/>
                <a:gd name="T12" fmla="*/ 338366 w 1000"/>
                <a:gd name="T13" fmla="*/ 58502 h 996"/>
                <a:gd name="T14" fmla="*/ 358921 w 1000"/>
                <a:gd name="T15" fmla="*/ 82218 h 996"/>
                <a:gd name="T16" fmla="*/ 330460 w 1000"/>
                <a:gd name="T17" fmla="*/ 110679 h 996"/>
                <a:gd name="T18" fmla="*/ 354177 w 1000"/>
                <a:gd name="T19" fmla="*/ 167599 h 996"/>
                <a:gd name="T20" fmla="*/ 395287 w 1000"/>
                <a:gd name="T21" fmla="*/ 167599 h 996"/>
                <a:gd name="T22" fmla="*/ 393706 w 1000"/>
                <a:gd name="T23" fmla="*/ 229263 h 996"/>
                <a:gd name="T24" fmla="*/ 354177 w 1000"/>
                <a:gd name="T25" fmla="*/ 229263 h 996"/>
                <a:gd name="T26" fmla="*/ 328879 w 1000"/>
                <a:gd name="T27" fmla="*/ 284602 h 996"/>
                <a:gd name="T28" fmla="*/ 343109 w 1000"/>
                <a:gd name="T29" fmla="*/ 300414 h 996"/>
                <a:gd name="T30" fmla="*/ 357339 w 1000"/>
                <a:gd name="T31" fmla="*/ 314644 h 996"/>
                <a:gd name="T32" fmla="*/ 335203 w 1000"/>
                <a:gd name="T33" fmla="*/ 338361 h 996"/>
                <a:gd name="T34" fmla="*/ 311486 w 1000"/>
                <a:gd name="T35" fmla="*/ 358915 h 996"/>
                <a:gd name="T36" fmla="*/ 284607 w 1000"/>
                <a:gd name="T37" fmla="*/ 330455 h 996"/>
                <a:gd name="T38" fmla="*/ 227685 w 1000"/>
                <a:gd name="T39" fmla="*/ 352591 h 996"/>
                <a:gd name="T40" fmla="*/ 226104 w 1000"/>
                <a:gd name="T41" fmla="*/ 393700 h 996"/>
                <a:gd name="T42" fmla="*/ 164439 w 1000"/>
                <a:gd name="T43" fmla="*/ 393700 h 996"/>
                <a:gd name="T44" fmla="*/ 164439 w 1000"/>
                <a:gd name="T45" fmla="*/ 354172 h 996"/>
                <a:gd name="T46" fmla="*/ 110680 w 1000"/>
                <a:gd name="T47" fmla="*/ 328874 h 996"/>
                <a:gd name="T48" fmla="*/ 79057 w 1000"/>
                <a:gd name="T49" fmla="*/ 357334 h 996"/>
                <a:gd name="T50" fmla="*/ 34785 w 1000"/>
                <a:gd name="T51" fmla="*/ 311482 h 996"/>
                <a:gd name="T52" fmla="*/ 63246 w 1000"/>
                <a:gd name="T53" fmla="*/ 284602 h 996"/>
                <a:gd name="T54" fmla="*/ 42691 w 1000"/>
                <a:gd name="T55" fmla="*/ 229263 h 996"/>
                <a:gd name="T56" fmla="*/ 0 w 1000"/>
                <a:gd name="T57" fmla="*/ 226101 h 996"/>
                <a:gd name="T58" fmla="*/ 0 w 1000"/>
                <a:gd name="T59" fmla="*/ 164437 h 996"/>
                <a:gd name="T60" fmla="*/ 41110 w 1000"/>
                <a:gd name="T61" fmla="*/ 164437 h 996"/>
                <a:gd name="T62" fmla="*/ 64827 w 1000"/>
                <a:gd name="T63" fmla="*/ 109098 h 996"/>
                <a:gd name="T64" fmla="*/ 50597 w 1000"/>
                <a:gd name="T65" fmla="*/ 93286 h 996"/>
                <a:gd name="T66" fmla="*/ 36366 w 1000"/>
                <a:gd name="T67" fmla="*/ 79056 h 996"/>
                <a:gd name="T68" fmla="*/ 58502 w 1000"/>
                <a:gd name="T69" fmla="*/ 56920 h 996"/>
                <a:gd name="T70" fmla="*/ 80639 w 1000"/>
                <a:gd name="T71" fmla="*/ 34785 h 996"/>
                <a:gd name="T72" fmla="*/ 109099 w 1000"/>
                <a:gd name="T73" fmla="*/ 63245 h 996"/>
                <a:gd name="T74" fmla="*/ 167602 w 1000"/>
                <a:gd name="T75" fmla="*/ 39528 h 996"/>
                <a:gd name="T76" fmla="*/ 167602 w 1000"/>
                <a:gd name="T77" fmla="*/ 0 h 996"/>
                <a:gd name="T78" fmla="*/ 79057 w 1000"/>
                <a:gd name="T79" fmla="*/ 215033 h 996"/>
                <a:gd name="T80" fmla="*/ 197644 w 1000"/>
                <a:gd name="T81" fmla="*/ 316225 h 996"/>
                <a:gd name="T82" fmla="*/ 316230 w 1000"/>
                <a:gd name="T83" fmla="*/ 196059 h 996"/>
                <a:gd name="T84" fmla="*/ 286188 w 1000"/>
                <a:gd name="T85" fmla="*/ 118584 h 996"/>
                <a:gd name="T86" fmla="*/ 178670 w 1000"/>
                <a:gd name="T87" fmla="*/ 80637 h 996"/>
                <a:gd name="T88" fmla="*/ 79057 w 1000"/>
                <a:gd name="T89" fmla="*/ 215033 h 99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000"/>
                <a:gd name="T136" fmla="*/ 0 h 996"/>
                <a:gd name="T137" fmla="*/ 1000 w 1000"/>
                <a:gd name="T138" fmla="*/ 996 h 99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000" h="996">
                  <a:moveTo>
                    <a:pt x="424" y="0"/>
                  </a:moveTo>
                  <a:cubicBezTo>
                    <a:pt x="476" y="0"/>
                    <a:pt x="528" y="0"/>
                    <a:pt x="580" y="0"/>
                  </a:cubicBezTo>
                  <a:cubicBezTo>
                    <a:pt x="580" y="33"/>
                    <a:pt x="580" y="67"/>
                    <a:pt x="580" y="100"/>
                  </a:cubicBezTo>
                  <a:cubicBezTo>
                    <a:pt x="625" y="123"/>
                    <a:pt x="682" y="134"/>
                    <a:pt x="720" y="164"/>
                  </a:cubicBezTo>
                  <a:cubicBezTo>
                    <a:pt x="738" y="159"/>
                    <a:pt x="745" y="143"/>
                    <a:pt x="760" y="128"/>
                  </a:cubicBezTo>
                  <a:cubicBezTo>
                    <a:pt x="766" y="122"/>
                    <a:pt x="790" y="92"/>
                    <a:pt x="796" y="92"/>
                  </a:cubicBezTo>
                  <a:cubicBezTo>
                    <a:pt x="808" y="91"/>
                    <a:pt x="843" y="135"/>
                    <a:pt x="856" y="148"/>
                  </a:cubicBezTo>
                  <a:cubicBezTo>
                    <a:pt x="877" y="169"/>
                    <a:pt x="896" y="188"/>
                    <a:pt x="908" y="208"/>
                  </a:cubicBezTo>
                  <a:cubicBezTo>
                    <a:pt x="882" y="230"/>
                    <a:pt x="858" y="254"/>
                    <a:pt x="836" y="280"/>
                  </a:cubicBezTo>
                  <a:cubicBezTo>
                    <a:pt x="863" y="321"/>
                    <a:pt x="879" y="373"/>
                    <a:pt x="896" y="424"/>
                  </a:cubicBezTo>
                  <a:cubicBezTo>
                    <a:pt x="931" y="424"/>
                    <a:pt x="965" y="424"/>
                    <a:pt x="1000" y="424"/>
                  </a:cubicBezTo>
                  <a:cubicBezTo>
                    <a:pt x="991" y="468"/>
                    <a:pt x="998" y="529"/>
                    <a:pt x="996" y="580"/>
                  </a:cubicBezTo>
                  <a:cubicBezTo>
                    <a:pt x="963" y="580"/>
                    <a:pt x="929" y="580"/>
                    <a:pt x="896" y="580"/>
                  </a:cubicBezTo>
                  <a:cubicBezTo>
                    <a:pt x="875" y="627"/>
                    <a:pt x="863" y="683"/>
                    <a:pt x="832" y="720"/>
                  </a:cubicBezTo>
                  <a:cubicBezTo>
                    <a:pt x="837" y="738"/>
                    <a:pt x="853" y="745"/>
                    <a:pt x="868" y="760"/>
                  </a:cubicBezTo>
                  <a:cubicBezTo>
                    <a:pt x="874" y="766"/>
                    <a:pt x="904" y="790"/>
                    <a:pt x="904" y="796"/>
                  </a:cubicBezTo>
                  <a:cubicBezTo>
                    <a:pt x="904" y="808"/>
                    <a:pt x="860" y="843"/>
                    <a:pt x="848" y="856"/>
                  </a:cubicBezTo>
                  <a:cubicBezTo>
                    <a:pt x="827" y="877"/>
                    <a:pt x="808" y="896"/>
                    <a:pt x="788" y="908"/>
                  </a:cubicBezTo>
                  <a:cubicBezTo>
                    <a:pt x="767" y="882"/>
                    <a:pt x="741" y="861"/>
                    <a:pt x="720" y="836"/>
                  </a:cubicBezTo>
                  <a:cubicBezTo>
                    <a:pt x="675" y="858"/>
                    <a:pt x="632" y="882"/>
                    <a:pt x="576" y="892"/>
                  </a:cubicBezTo>
                  <a:cubicBezTo>
                    <a:pt x="575" y="927"/>
                    <a:pt x="571" y="946"/>
                    <a:pt x="572" y="996"/>
                  </a:cubicBezTo>
                  <a:cubicBezTo>
                    <a:pt x="520" y="996"/>
                    <a:pt x="468" y="996"/>
                    <a:pt x="416" y="996"/>
                  </a:cubicBezTo>
                  <a:cubicBezTo>
                    <a:pt x="416" y="963"/>
                    <a:pt x="416" y="929"/>
                    <a:pt x="416" y="896"/>
                  </a:cubicBezTo>
                  <a:cubicBezTo>
                    <a:pt x="371" y="874"/>
                    <a:pt x="313" y="865"/>
                    <a:pt x="280" y="832"/>
                  </a:cubicBezTo>
                  <a:cubicBezTo>
                    <a:pt x="249" y="852"/>
                    <a:pt x="226" y="879"/>
                    <a:pt x="200" y="904"/>
                  </a:cubicBezTo>
                  <a:cubicBezTo>
                    <a:pt x="162" y="866"/>
                    <a:pt x="120" y="832"/>
                    <a:pt x="88" y="788"/>
                  </a:cubicBezTo>
                  <a:cubicBezTo>
                    <a:pt x="114" y="767"/>
                    <a:pt x="139" y="745"/>
                    <a:pt x="160" y="720"/>
                  </a:cubicBezTo>
                  <a:cubicBezTo>
                    <a:pt x="141" y="675"/>
                    <a:pt x="114" y="638"/>
                    <a:pt x="108" y="580"/>
                  </a:cubicBezTo>
                  <a:cubicBezTo>
                    <a:pt x="72" y="571"/>
                    <a:pt x="47" y="572"/>
                    <a:pt x="0" y="572"/>
                  </a:cubicBezTo>
                  <a:cubicBezTo>
                    <a:pt x="0" y="520"/>
                    <a:pt x="0" y="468"/>
                    <a:pt x="0" y="416"/>
                  </a:cubicBezTo>
                  <a:cubicBezTo>
                    <a:pt x="35" y="416"/>
                    <a:pt x="69" y="416"/>
                    <a:pt x="104" y="416"/>
                  </a:cubicBezTo>
                  <a:cubicBezTo>
                    <a:pt x="119" y="364"/>
                    <a:pt x="138" y="317"/>
                    <a:pt x="164" y="276"/>
                  </a:cubicBezTo>
                  <a:cubicBezTo>
                    <a:pt x="159" y="258"/>
                    <a:pt x="143" y="251"/>
                    <a:pt x="128" y="236"/>
                  </a:cubicBezTo>
                  <a:cubicBezTo>
                    <a:pt x="122" y="230"/>
                    <a:pt x="92" y="206"/>
                    <a:pt x="92" y="200"/>
                  </a:cubicBezTo>
                  <a:cubicBezTo>
                    <a:pt x="91" y="185"/>
                    <a:pt x="136" y="156"/>
                    <a:pt x="148" y="144"/>
                  </a:cubicBezTo>
                  <a:cubicBezTo>
                    <a:pt x="170" y="122"/>
                    <a:pt x="186" y="103"/>
                    <a:pt x="204" y="88"/>
                  </a:cubicBezTo>
                  <a:cubicBezTo>
                    <a:pt x="231" y="109"/>
                    <a:pt x="251" y="137"/>
                    <a:pt x="276" y="160"/>
                  </a:cubicBezTo>
                  <a:cubicBezTo>
                    <a:pt x="323" y="137"/>
                    <a:pt x="372" y="117"/>
                    <a:pt x="424" y="100"/>
                  </a:cubicBezTo>
                  <a:cubicBezTo>
                    <a:pt x="424" y="67"/>
                    <a:pt x="424" y="33"/>
                    <a:pt x="424" y="0"/>
                  </a:cubicBezTo>
                  <a:close/>
                  <a:moveTo>
                    <a:pt x="200" y="544"/>
                  </a:moveTo>
                  <a:cubicBezTo>
                    <a:pt x="216" y="683"/>
                    <a:pt x="348" y="800"/>
                    <a:pt x="500" y="800"/>
                  </a:cubicBezTo>
                  <a:cubicBezTo>
                    <a:pt x="650" y="800"/>
                    <a:pt x="802" y="681"/>
                    <a:pt x="800" y="496"/>
                  </a:cubicBezTo>
                  <a:cubicBezTo>
                    <a:pt x="799" y="430"/>
                    <a:pt x="760" y="341"/>
                    <a:pt x="724" y="300"/>
                  </a:cubicBezTo>
                  <a:cubicBezTo>
                    <a:pt x="675" y="245"/>
                    <a:pt x="576" y="187"/>
                    <a:pt x="452" y="204"/>
                  </a:cubicBezTo>
                  <a:cubicBezTo>
                    <a:pt x="302" y="225"/>
                    <a:pt x="178" y="356"/>
                    <a:pt x="200" y="544"/>
                  </a:cubicBezTo>
                  <a:close/>
                </a:path>
              </a:pathLst>
            </a:custGeom>
            <a:solidFill>
              <a:srgbClr val="66CDCC"/>
            </a:solidFill>
            <a:ln>
              <a:noFill/>
            </a:ln>
            <a:ex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3612273" y="4995812"/>
            <a:ext cx="658813" cy="658812"/>
            <a:chOff x="7893050" y="3290888"/>
            <a:chExt cx="658813" cy="658812"/>
          </a:xfrm>
        </p:grpSpPr>
        <p:sp>
          <p:nvSpPr>
            <p:cNvPr id="8213" name="椭圆 132"/>
            <p:cNvSpPr>
              <a:spLocks noChangeArrowheads="1"/>
            </p:cNvSpPr>
            <p:nvPr/>
          </p:nvSpPr>
          <p:spPr bwMode="auto">
            <a:xfrm>
              <a:off x="7893050" y="3290888"/>
              <a:ext cx="658813" cy="658812"/>
            </a:xfrm>
            <a:prstGeom prst="ellipse">
              <a:avLst/>
            </a:prstGeom>
            <a:noFill/>
            <a:ln w="9525">
              <a:solidFill>
                <a:srgbClr val="66CDCC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66CDCC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grpSp>
          <p:nvGrpSpPr>
            <p:cNvPr id="8214" name="组合 136"/>
            <p:cNvGrpSpPr>
              <a:grpSpLocks/>
            </p:cNvGrpSpPr>
            <p:nvPr/>
          </p:nvGrpSpPr>
          <p:grpSpPr bwMode="auto">
            <a:xfrm>
              <a:off x="8083550" y="3473450"/>
              <a:ext cx="319088" cy="325438"/>
              <a:chOff x="0" y="0"/>
              <a:chExt cx="3916363" cy="3990976"/>
            </a:xfrm>
          </p:grpSpPr>
          <p:sp>
            <p:nvSpPr>
              <p:cNvPr id="8293" name="Freeform 35"/>
              <p:cNvSpPr>
                <a:spLocks noEditPoints="1" noChangeArrowheads="1"/>
              </p:cNvSpPr>
              <p:nvPr/>
            </p:nvSpPr>
            <p:spPr bwMode="auto">
              <a:xfrm>
                <a:off x="0" y="7938"/>
                <a:ext cx="3806825" cy="3983038"/>
              </a:xfrm>
              <a:custGeom>
                <a:avLst/>
                <a:gdLst>
                  <a:gd name="T0" fmla="*/ 116382 w 1014"/>
                  <a:gd name="T1" fmla="*/ 735792 h 1061"/>
                  <a:gd name="T2" fmla="*/ 266553 w 1014"/>
                  <a:gd name="T3" fmla="*/ 855921 h 1061"/>
                  <a:gd name="T4" fmla="*/ 747099 w 1014"/>
                  <a:gd name="T5" fmla="*/ 1261358 h 1061"/>
                  <a:gd name="T6" fmla="*/ 1017406 w 1014"/>
                  <a:gd name="T7" fmla="*/ 1096180 h 1061"/>
                  <a:gd name="T8" fmla="*/ 1197611 w 1014"/>
                  <a:gd name="T9" fmla="*/ 855921 h 1061"/>
                  <a:gd name="T10" fmla="*/ 656996 w 1014"/>
                  <a:gd name="T11" fmla="*/ 165178 h 1061"/>
                  <a:gd name="T12" fmla="*/ 1813310 w 1014"/>
                  <a:gd name="T13" fmla="*/ 946018 h 1061"/>
                  <a:gd name="T14" fmla="*/ 1798293 w 1014"/>
                  <a:gd name="T15" fmla="*/ 1126212 h 1061"/>
                  <a:gd name="T16" fmla="*/ 2023549 w 1014"/>
                  <a:gd name="T17" fmla="*/ 1396503 h 1061"/>
                  <a:gd name="T18" fmla="*/ 3495221 w 1014"/>
                  <a:gd name="T19" fmla="*/ 2868087 h 1061"/>
                  <a:gd name="T20" fmla="*/ 3795562 w 1014"/>
                  <a:gd name="T21" fmla="*/ 3333588 h 1061"/>
                  <a:gd name="T22" fmla="*/ 3044709 w 1014"/>
                  <a:gd name="T23" fmla="*/ 3799089 h 1061"/>
                  <a:gd name="T24" fmla="*/ 2534129 w 1014"/>
                  <a:gd name="T25" fmla="*/ 3318572 h 1061"/>
                  <a:gd name="T26" fmla="*/ 1062457 w 1014"/>
                  <a:gd name="T27" fmla="*/ 1846988 h 1061"/>
                  <a:gd name="T28" fmla="*/ 116382 w 1014"/>
                  <a:gd name="T29" fmla="*/ 735792 h 1061"/>
                  <a:gd name="T30" fmla="*/ 3284982 w 1014"/>
                  <a:gd name="T31" fmla="*/ 3648928 h 1061"/>
                  <a:gd name="T32" fmla="*/ 3224914 w 1014"/>
                  <a:gd name="T33" fmla="*/ 3108346 h 1061"/>
                  <a:gd name="T34" fmla="*/ 3284982 w 1014"/>
                  <a:gd name="T35" fmla="*/ 3648928 h 106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14"/>
                  <a:gd name="T55" fmla="*/ 0 h 1061"/>
                  <a:gd name="T56" fmla="*/ 1014 w 1014"/>
                  <a:gd name="T57" fmla="*/ 1061 h 106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14" h="1061">
                    <a:moveTo>
                      <a:pt x="31" y="196"/>
                    </a:moveTo>
                    <a:cubicBezTo>
                      <a:pt x="48" y="193"/>
                      <a:pt x="59" y="215"/>
                      <a:pt x="71" y="228"/>
                    </a:cubicBezTo>
                    <a:cubicBezTo>
                      <a:pt x="96" y="253"/>
                      <a:pt x="160" y="333"/>
                      <a:pt x="199" y="336"/>
                    </a:cubicBezTo>
                    <a:cubicBezTo>
                      <a:pt x="235" y="338"/>
                      <a:pt x="253" y="310"/>
                      <a:pt x="271" y="292"/>
                    </a:cubicBezTo>
                    <a:cubicBezTo>
                      <a:pt x="284" y="279"/>
                      <a:pt x="317" y="258"/>
                      <a:pt x="319" y="228"/>
                    </a:cubicBezTo>
                    <a:cubicBezTo>
                      <a:pt x="324" y="154"/>
                      <a:pt x="185" y="101"/>
                      <a:pt x="175" y="44"/>
                    </a:cubicBezTo>
                    <a:cubicBezTo>
                      <a:pt x="324" y="0"/>
                      <a:pt x="477" y="98"/>
                      <a:pt x="483" y="252"/>
                    </a:cubicBezTo>
                    <a:cubicBezTo>
                      <a:pt x="483" y="265"/>
                      <a:pt x="476" y="286"/>
                      <a:pt x="479" y="300"/>
                    </a:cubicBezTo>
                    <a:cubicBezTo>
                      <a:pt x="483" y="319"/>
                      <a:pt x="516" y="349"/>
                      <a:pt x="539" y="372"/>
                    </a:cubicBezTo>
                    <a:cubicBezTo>
                      <a:pt x="676" y="507"/>
                      <a:pt x="795" y="625"/>
                      <a:pt x="931" y="764"/>
                    </a:cubicBezTo>
                    <a:cubicBezTo>
                      <a:pt x="969" y="802"/>
                      <a:pt x="1009" y="825"/>
                      <a:pt x="1011" y="888"/>
                    </a:cubicBezTo>
                    <a:cubicBezTo>
                      <a:pt x="1014" y="982"/>
                      <a:pt x="908" y="1061"/>
                      <a:pt x="811" y="1012"/>
                    </a:cubicBezTo>
                    <a:cubicBezTo>
                      <a:pt x="767" y="990"/>
                      <a:pt x="715" y="924"/>
                      <a:pt x="675" y="884"/>
                    </a:cubicBezTo>
                    <a:cubicBezTo>
                      <a:pt x="549" y="758"/>
                      <a:pt x="406" y="609"/>
                      <a:pt x="283" y="492"/>
                    </a:cubicBezTo>
                    <a:cubicBezTo>
                      <a:pt x="98" y="498"/>
                      <a:pt x="0" y="379"/>
                      <a:pt x="31" y="196"/>
                    </a:cubicBezTo>
                    <a:close/>
                    <a:moveTo>
                      <a:pt x="875" y="972"/>
                    </a:moveTo>
                    <a:cubicBezTo>
                      <a:pt x="981" y="977"/>
                      <a:pt x="978" y="797"/>
                      <a:pt x="859" y="828"/>
                    </a:cubicBezTo>
                    <a:cubicBezTo>
                      <a:pt x="775" y="849"/>
                      <a:pt x="798" y="968"/>
                      <a:pt x="875" y="972"/>
                    </a:cubicBezTo>
                    <a:close/>
                  </a:path>
                </a:pathLst>
              </a:custGeom>
              <a:solidFill>
                <a:srgbClr val="66CD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66CDCC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294" name="Freeform 36"/>
              <p:cNvSpPr>
                <a:spLocks noChangeArrowheads="1"/>
              </p:cNvSpPr>
              <p:nvPr/>
            </p:nvSpPr>
            <p:spPr bwMode="auto">
              <a:xfrm>
                <a:off x="2128838" y="0"/>
                <a:ext cx="1787525" cy="1795463"/>
              </a:xfrm>
              <a:custGeom>
                <a:avLst/>
                <a:gdLst>
                  <a:gd name="T0" fmla="*/ 480679 w 476"/>
                  <a:gd name="T1" fmla="*/ 1690289 h 478"/>
                  <a:gd name="T2" fmla="*/ 1276804 w 476"/>
                  <a:gd name="T3" fmla="*/ 878951 h 478"/>
                  <a:gd name="T4" fmla="*/ 1472079 w 476"/>
                  <a:gd name="T5" fmla="*/ 578455 h 478"/>
                  <a:gd name="T6" fmla="*/ 1156634 w 476"/>
                  <a:gd name="T7" fmla="*/ 773777 h 478"/>
                  <a:gd name="T8" fmla="*/ 495700 w 476"/>
                  <a:gd name="T9" fmla="*/ 1434868 h 478"/>
                  <a:gd name="T10" fmla="*/ 375530 w 476"/>
                  <a:gd name="T11" fmla="*/ 1570091 h 478"/>
                  <a:gd name="T12" fmla="*/ 240340 w 476"/>
                  <a:gd name="T13" fmla="*/ 1449893 h 478"/>
                  <a:gd name="T14" fmla="*/ 1021443 w 476"/>
                  <a:gd name="T15" fmla="*/ 638554 h 478"/>
                  <a:gd name="T16" fmla="*/ 1231740 w 476"/>
                  <a:gd name="T17" fmla="*/ 353083 h 478"/>
                  <a:gd name="T18" fmla="*/ 931316 w 476"/>
                  <a:gd name="T19" fmla="*/ 518356 h 478"/>
                  <a:gd name="T20" fmla="*/ 105149 w 476"/>
                  <a:gd name="T21" fmla="*/ 1329694 h 478"/>
                  <a:gd name="T22" fmla="*/ 0 w 476"/>
                  <a:gd name="T23" fmla="*/ 1209496 h 478"/>
                  <a:gd name="T24" fmla="*/ 796125 w 476"/>
                  <a:gd name="T25" fmla="*/ 413182 h 478"/>
                  <a:gd name="T26" fmla="*/ 1066507 w 476"/>
                  <a:gd name="T27" fmla="*/ 157760 h 478"/>
                  <a:gd name="T28" fmla="*/ 1637313 w 476"/>
                  <a:gd name="T29" fmla="*/ 728703 h 478"/>
                  <a:gd name="T30" fmla="*/ 1381952 w 476"/>
                  <a:gd name="T31" fmla="*/ 999149 h 478"/>
                  <a:gd name="T32" fmla="*/ 856209 w 476"/>
                  <a:gd name="T33" fmla="*/ 1525017 h 478"/>
                  <a:gd name="T34" fmla="*/ 600849 w 476"/>
                  <a:gd name="T35" fmla="*/ 1795463 h 478"/>
                  <a:gd name="T36" fmla="*/ 480679 w 476"/>
                  <a:gd name="T37" fmla="*/ 1690289 h 47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76"/>
                  <a:gd name="T58" fmla="*/ 0 h 478"/>
                  <a:gd name="T59" fmla="*/ 476 w 476"/>
                  <a:gd name="T60" fmla="*/ 478 h 47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76" h="478">
                    <a:moveTo>
                      <a:pt x="128" y="450"/>
                    </a:moveTo>
                    <a:cubicBezTo>
                      <a:pt x="190" y="374"/>
                      <a:pt x="268" y="305"/>
                      <a:pt x="340" y="234"/>
                    </a:cubicBezTo>
                    <a:cubicBezTo>
                      <a:pt x="361" y="213"/>
                      <a:pt x="397" y="188"/>
                      <a:pt x="392" y="154"/>
                    </a:cubicBezTo>
                    <a:cubicBezTo>
                      <a:pt x="357" y="143"/>
                      <a:pt x="332" y="182"/>
                      <a:pt x="308" y="206"/>
                    </a:cubicBezTo>
                    <a:cubicBezTo>
                      <a:pt x="251" y="262"/>
                      <a:pt x="195" y="319"/>
                      <a:pt x="132" y="382"/>
                    </a:cubicBezTo>
                    <a:cubicBezTo>
                      <a:pt x="121" y="392"/>
                      <a:pt x="103" y="418"/>
                      <a:pt x="100" y="418"/>
                    </a:cubicBezTo>
                    <a:cubicBezTo>
                      <a:pt x="84" y="418"/>
                      <a:pt x="75" y="382"/>
                      <a:pt x="64" y="386"/>
                    </a:cubicBezTo>
                    <a:cubicBezTo>
                      <a:pt x="128" y="313"/>
                      <a:pt x="201" y="241"/>
                      <a:pt x="272" y="170"/>
                    </a:cubicBezTo>
                    <a:cubicBezTo>
                      <a:pt x="293" y="148"/>
                      <a:pt x="331" y="129"/>
                      <a:pt x="328" y="94"/>
                    </a:cubicBezTo>
                    <a:cubicBezTo>
                      <a:pt x="294" y="67"/>
                      <a:pt x="266" y="119"/>
                      <a:pt x="248" y="138"/>
                    </a:cubicBezTo>
                    <a:cubicBezTo>
                      <a:pt x="179" y="207"/>
                      <a:pt x="99" y="289"/>
                      <a:pt x="28" y="354"/>
                    </a:cubicBezTo>
                    <a:cubicBezTo>
                      <a:pt x="22" y="339"/>
                      <a:pt x="10" y="332"/>
                      <a:pt x="0" y="322"/>
                    </a:cubicBezTo>
                    <a:cubicBezTo>
                      <a:pt x="69" y="247"/>
                      <a:pt x="136" y="185"/>
                      <a:pt x="212" y="110"/>
                    </a:cubicBezTo>
                    <a:cubicBezTo>
                      <a:pt x="236" y="85"/>
                      <a:pt x="258" y="53"/>
                      <a:pt x="284" y="42"/>
                    </a:cubicBezTo>
                    <a:cubicBezTo>
                      <a:pt x="383" y="0"/>
                      <a:pt x="476" y="100"/>
                      <a:pt x="436" y="194"/>
                    </a:cubicBezTo>
                    <a:cubicBezTo>
                      <a:pt x="425" y="219"/>
                      <a:pt x="391" y="243"/>
                      <a:pt x="368" y="266"/>
                    </a:cubicBezTo>
                    <a:cubicBezTo>
                      <a:pt x="319" y="315"/>
                      <a:pt x="282" y="351"/>
                      <a:pt x="228" y="406"/>
                    </a:cubicBezTo>
                    <a:cubicBezTo>
                      <a:pt x="213" y="421"/>
                      <a:pt x="170" y="477"/>
                      <a:pt x="160" y="478"/>
                    </a:cubicBezTo>
                    <a:cubicBezTo>
                      <a:pt x="146" y="478"/>
                      <a:pt x="145" y="454"/>
                      <a:pt x="128" y="450"/>
                    </a:cubicBezTo>
                    <a:close/>
                  </a:path>
                </a:pathLst>
              </a:custGeom>
              <a:solidFill>
                <a:srgbClr val="66CD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66CDCC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295" name="Freeform 37"/>
              <p:cNvSpPr>
                <a:spLocks noChangeArrowheads="1"/>
              </p:cNvSpPr>
              <p:nvPr/>
            </p:nvSpPr>
            <p:spPr bwMode="auto">
              <a:xfrm>
                <a:off x="71438" y="2411413"/>
                <a:ext cx="1441450" cy="1441450"/>
              </a:xfrm>
              <a:custGeom>
                <a:avLst/>
                <a:gdLst>
                  <a:gd name="T0" fmla="*/ 1441450 w 384"/>
                  <a:gd name="T1" fmla="*/ 195196 h 384"/>
                  <a:gd name="T2" fmla="*/ 885891 w 384"/>
                  <a:gd name="T3" fmla="*/ 735740 h 384"/>
                  <a:gd name="T4" fmla="*/ 840846 w 384"/>
                  <a:gd name="T5" fmla="*/ 1006012 h 384"/>
                  <a:gd name="T6" fmla="*/ 165166 w 384"/>
                  <a:gd name="T7" fmla="*/ 1441450 h 384"/>
                  <a:gd name="T8" fmla="*/ 0 w 384"/>
                  <a:gd name="T9" fmla="*/ 1276284 h 384"/>
                  <a:gd name="T10" fmla="*/ 450453 w 384"/>
                  <a:gd name="T11" fmla="*/ 600604 h 384"/>
                  <a:gd name="T12" fmla="*/ 945951 w 384"/>
                  <a:gd name="T13" fmla="*/ 300302 h 384"/>
                  <a:gd name="T14" fmla="*/ 1246254 w 384"/>
                  <a:gd name="T15" fmla="*/ 0 h 384"/>
                  <a:gd name="T16" fmla="*/ 1441450 w 384"/>
                  <a:gd name="T17" fmla="*/ 195196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384" y="52"/>
                    </a:moveTo>
                    <a:cubicBezTo>
                      <a:pt x="332" y="97"/>
                      <a:pt x="288" y="150"/>
                      <a:pt x="236" y="196"/>
                    </a:cubicBezTo>
                    <a:cubicBezTo>
                      <a:pt x="235" y="223"/>
                      <a:pt x="223" y="239"/>
                      <a:pt x="224" y="268"/>
                    </a:cubicBezTo>
                    <a:cubicBezTo>
                      <a:pt x="161" y="303"/>
                      <a:pt x="104" y="345"/>
                      <a:pt x="44" y="384"/>
                    </a:cubicBezTo>
                    <a:cubicBezTo>
                      <a:pt x="24" y="374"/>
                      <a:pt x="10" y="359"/>
                      <a:pt x="0" y="340"/>
                    </a:cubicBezTo>
                    <a:cubicBezTo>
                      <a:pt x="42" y="281"/>
                      <a:pt x="79" y="219"/>
                      <a:pt x="120" y="160"/>
                    </a:cubicBezTo>
                    <a:cubicBezTo>
                      <a:pt x="191" y="161"/>
                      <a:pt x="210" y="121"/>
                      <a:pt x="252" y="80"/>
                    </a:cubicBezTo>
                    <a:cubicBezTo>
                      <a:pt x="282" y="50"/>
                      <a:pt x="310" y="27"/>
                      <a:pt x="332" y="0"/>
                    </a:cubicBezTo>
                    <a:cubicBezTo>
                      <a:pt x="354" y="12"/>
                      <a:pt x="372" y="29"/>
                      <a:pt x="384" y="52"/>
                    </a:cubicBezTo>
                    <a:close/>
                  </a:path>
                </a:pathLst>
              </a:custGeom>
              <a:solidFill>
                <a:srgbClr val="66CD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66CDCC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</p:grpSp>
      <p:sp>
        <p:nvSpPr>
          <p:cNvPr id="8217" name="文本框 152"/>
          <p:cNvSpPr>
            <a:spLocks noChangeArrowheads="1"/>
          </p:cNvSpPr>
          <p:nvPr/>
        </p:nvSpPr>
        <p:spPr bwMode="auto">
          <a:xfrm>
            <a:off x="880393" y="1939592"/>
            <a:ext cx="2601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Our </a:t>
            </a:r>
            <a:r>
              <a:rPr lang="en-US" altLang="zh-CN" sz="1200" dirty="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planned test criteria for the project</a:t>
            </a:r>
            <a:endParaRPr lang="zh-CN" altLang="en-US" sz="1200" dirty="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sp>
        <p:nvSpPr>
          <p:cNvPr id="8218" name="文本框 153"/>
          <p:cNvSpPr>
            <a:spLocks noChangeArrowheads="1"/>
          </p:cNvSpPr>
          <p:nvPr/>
        </p:nvSpPr>
        <p:spPr bwMode="auto">
          <a:xfrm>
            <a:off x="640972" y="2687157"/>
            <a:ext cx="28451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dirty="0" smtClean="0">
                <a:solidFill>
                  <a:srgbClr val="66CDCC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Method for test cases</a:t>
            </a:r>
            <a:endParaRPr lang="zh-CN" altLang="en-US" sz="2000" dirty="0">
              <a:solidFill>
                <a:srgbClr val="66CDCC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219" name="文本框 154"/>
          <p:cNvSpPr>
            <a:spLocks noChangeArrowheads="1"/>
          </p:cNvSpPr>
          <p:nvPr/>
        </p:nvSpPr>
        <p:spPr bwMode="auto">
          <a:xfrm>
            <a:off x="884197" y="2982432"/>
            <a:ext cx="2601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Describe the methods used to design the test cases</a:t>
            </a:r>
            <a:endParaRPr lang="zh-CN" altLang="en-US" sz="1200" dirty="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sp>
        <p:nvSpPr>
          <p:cNvPr id="8220" name="文本框 155"/>
          <p:cNvSpPr>
            <a:spLocks noChangeArrowheads="1"/>
          </p:cNvSpPr>
          <p:nvPr/>
        </p:nvSpPr>
        <p:spPr bwMode="auto">
          <a:xfrm>
            <a:off x="711935" y="3858460"/>
            <a:ext cx="2776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dirty="0" smtClean="0">
                <a:solidFill>
                  <a:srgbClr val="66CDCC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Features </a:t>
            </a:r>
            <a:r>
              <a:rPr lang="en-US" altLang="zh-CN" sz="2000" dirty="0">
                <a:solidFill>
                  <a:srgbClr val="66CDCC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to be tested</a:t>
            </a:r>
            <a:endParaRPr lang="zh-CN" altLang="en-US" sz="2000" dirty="0">
              <a:solidFill>
                <a:srgbClr val="66CDCC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221" name="文本框 156"/>
          <p:cNvSpPr>
            <a:spLocks noChangeArrowheads="1"/>
          </p:cNvSpPr>
          <p:nvPr/>
        </p:nvSpPr>
        <p:spPr bwMode="auto">
          <a:xfrm>
            <a:off x="886359" y="4155323"/>
            <a:ext cx="2601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1200" dirty="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All </a:t>
            </a:r>
            <a:r>
              <a:rPr lang="en-US" altLang="zh-CN" sz="1200" dirty="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the test cases and their covered features to be tested</a:t>
            </a:r>
            <a:endParaRPr lang="zh-CN" altLang="en-US" sz="1200" dirty="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sp>
        <p:nvSpPr>
          <p:cNvPr id="8222" name="文本框 157"/>
          <p:cNvSpPr>
            <a:spLocks noChangeArrowheads="1"/>
          </p:cNvSpPr>
          <p:nvPr/>
        </p:nvSpPr>
        <p:spPr bwMode="auto">
          <a:xfrm>
            <a:off x="1713680" y="4954293"/>
            <a:ext cx="1739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dirty="0" smtClean="0">
                <a:solidFill>
                  <a:srgbClr val="66CDCC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Testing </a:t>
            </a:r>
            <a:r>
              <a:rPr lang="en-US" altLang="zh-CN" sz="2000" dirty="0">
                <a:solidFill>
                  <a:srgbClr val="66CDCC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tools</a:t>
            </a:r>
            <a:endParaRPr lang="zh-CN" altLang="en-US" sz="2000" dirty="0">
              <a:solidFill>
                <a:srgbClr val="66CDCC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223" name="文本框 158"/>
          <p:cNvSpPr>
            <a:spLocks noChangeArrowheads="1"/>
          </p:cNvSpPr>
          <p:nvPr/>
        </p:nvSpPr>
        <p:spPr bwMode="auto">
          <a:xfrm>
            <a:off x="851154" y="5251156"/>
            <a:ext cx="2601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1200" dirty="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The </a:t>
            </a:r>
            <a:r>
              <a:rPr lang="en-US" altLang="zh-CN" sz="1200" dirty="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testing tools used for the project</a:t>
            </a:r>
            <a:endParaRPr lang="zh-CN" altLang="en-US" sz="1200" dirty="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sp>
        <p:nvSpPr>
          <p:cNvPr id="8224" name="文本框 159"/>
          <p:cNvSpPr>
            <a:spLocks noChangeArrowheads="1"/>
          </p:cNvSpPr>
          <p:nvPr/>
        </p:nvSpPr>
        <p:spPr bwMode="auto">
          <a:xfrm>
            <a:off x="8424229" y="1808355"/>
            <a:ext cx="16068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dirty="0">
                <a:solidFill>
                  <a:srgbClr val="66CDCC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rgbClr val="66CDCC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Test </a:t>
            </a:r>
            <a:r>
              <a:rPr lang="en-US" altLang="zh-CN" sz="2000" dirty="0">
                <a:solidFill>
                  <a:srgbClr val="66CDCC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scripts</a:t>
            </a:r>
            <a:endParaRPr lang="zh-CN" altLang="en-US" sz="2000" dirty="0">
              <a:solidFill>
                <a:srgbClr val="66CDCC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225" name="文本框 160"/>
          <p:cNvSpPr>
            <a:spLocks noChangeArrowheads="1"/>
          </p:cNvSpPr>
          <p:nvPr/>
        </p:nvSpPr>
        <p:spPr bwMode="auto">
          <a:xfrm>
            <a:off x="8590598" y="2197836"/>
            <a:ext cx="2601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Show the test scripts of sample test cases</a:t>
            </a:r>
            <a:endParaRPr lang="zh-CN" altLang="en-US" sz="1200" dirty="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sp>
        <p:nvSpPr>
          <p:cNvPr id="8226" name="文本框 161"/>
          <p:cNvSpPr>
            <a:spLocks noChangeArrowheads="1"/>
          </p:cNvSpPr>
          <p:nvPr/>
        </p:nvSpPr>
        <p:spPr bwMode="auto">
          <a:xfrm>
            <a:off x="8469018" y="3977064"/>
            <a:ext cx="15406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66CDCC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Test </a:t>
            </a:r>
            <a:r>
              <a:rPr lang="en-US" altLang="zh-CN" sz="2000" dirty="0">
                <a:solidFill>
                  <a:srgbClr val="66CDCC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results</a:t>
            </a:r>
            <a:endParaRPr lang="zh-CN" altLang="en-US" sz="2000" dirty="0">
              <a:solidFill>
                <a:srgbClr val="66CDCC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227" name="文本框 162"/>
          <p:cNvSpPr>
            <a:spLocks noChangeArrowheads="1"/>
          </p:cNvSpPr>
          <p:nvPr/>
        </p:nvSpPr>
        <p:spPr bwMode="auto">
          <a:xfrm>
            <a:off x="8469018" y="4272339"/>
            <a:ext cx="26019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The test result showing in tools</a:t>
            </a:r>
            <a:endParaRPr lang="zh-CN" altLang="en-US" sz="1200" dirty="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sp>
        <p:nvSpPr>
          <p:cNvPr id="8232" name="文本框 167"/>
          <p:cNvSpPr>
            <a:spLocks noChangeArrowheads="1"/>
          </p:cNvSpPr>
          <p:nvPr/>
        </p:nvSpPr>
        <p:spPr bwMode="auto">
          <a:xfrm>
            <a:off x="8469018" y="5178783"/>
            <a:ext cx="33462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66CDCC"/>
                </a:solidFill>
              </a:rPr>
              <a:t>Team member contributions</a:t>
            </a:r>
            <a:endParaRPr lang="zh-CN" altLang="en-US" sz="2000" dirty="0">
              <a:solidFill>
                <a:srgbClr val="66CDCC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235" name="文本框 171"/>
          <p:cNvSpPr>
            <a:spLocks noChangeArrowheads="1"/>
          </p:cNvSpPr>
          <p:nvPr/>
        </p:nvSpPr>
        <p:spPr bwMode="auto">
          <a:xfrm>
            <a:off x="4903433" y="882650"/>
            <a:ext cx="2385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66CDCC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Final presentation</a:t>
            </a:r>
            <a:endParaRPr lang="zh-CN" altLang="en-US" sz="2000" dirty="0">
              <a:solidFill>
                <a:srgbClr val="66CDCC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237" name="直角三角形 174"/>
          <p:cNvSpPr>
            <a:spLocks noChangeArrowheads="1"/>
          </p:cNvSpPr>
          <p:nvPr/>
        </p:nvSpPr>
        <p:spPr bwMode="auto">
          <a:xfrm flipH="1">
            <a:off x="10825163" y="5535613"/>
            <a:ext cx="1366837" cy="1335087"/>
          </a:xfrm>
          <a:prstGeom prst="rtTriangle">
            <a:avLst/>
          </a:prstGeom>
          <a:solidFill>
            <a:srgbClr val="66CDCC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8" name="文本框 153"/>
          <p:cNvSpPr>
            <a:spLocks noChangeArrowheads="1"/>
          </p:cNvSpPr>
          <p:nvPr/>
        </p:nvSpPr>
        <p:spPr bwMode="auto">
          <a:xfrm>
            <a:off x="1824977" y="1566823"/>
            <a:ext cx="15822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dirty="0" smtClean="0">
                <a:solidFill>
                  <a:srgbClr val="66CDCC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Test </a:t>
            </a:r>
            <a:r>
              <a:rPr lang="en-US" altLang="zh-CN" sz="2000" dirty="0">
                <a:solidFill>
                  <a:srgbClr val="66CDCC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criteria</a:t>
            </a:r>
            <a:endParaRPr lang="zh-CN" altLang="en-US" sz="2000" dirty="0">
              <a:solidFill>
                <a:srgbClr val="66CDCC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3625900" y="1609392"/>
            <a:ext cx="658812" cy="660400"/>
            <a:chOff x="3440113" y="1511300"/>
            <a:chExt cx="658812" cy="660400"/>
          </a:xfrm>
        </p:grpSpPr>
        <p:sp>
          <p:nvSpPr>
            <p:cNvPr id="8196" name="椭圆 97"/>
            <p:cNvSpPr>
              <a:spLocks noChangeArrowheads="1"/>
            </p:cNvSpPr>
            <p:nvPr/>
          </p:nvSpPr>
          <p:spPr bwMode="auto">
            <a:xfrm>
              <a:off x="3440113" y="1511300"/>
              <a:ext cx="658812" cy="660400"/>
            </a:xfrm>
            <a:prstGeom prst="ellipse">
              <a:avLst/>
            </a:prstGeom>
            <a:noFill/>
            <a:ln w="9525">
              <a:solidFill>
                <a:srgbClr val="66CDCC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向右箭號 8"/>
            <p:cNvSpPr/>
            <p:nvPr/>
          </p:nvSpPr>
          <p:spPr bwMode="auto">
            <a:xfrm>
              <a:off x="3621776" y="1649913"/>
              <a:ext cx="338592" cy="351612"/>
            </a:xfrm>
            <a:prstGeom prst="rightArrow">
              <a:avLst/>
            </a:prstGeom>
            <a:noFill/>
            <a:ln w="9525" cap="flat" cmpd="sng" algn="ctr">
              <a:solidFill>
                <a:srgbClr val="66CD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pic>
        <p:nvPicPr>
          <p:cNvPr id="138" name="圖片 13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" t="1787" r="788" b="6807"/>
          <a:stretch/>
        </p:blipFill>
        <p:spPr>
          <a:xfrm>
            <a:off x="5165560" y="1913289"/>
            <a:ext cx="1958428" cy="3241059"/>
          </a:xfrm>
          <a:prstGeom prst="rect">
            <a:avLst/>
          </a:prstGeom>
        </p:spPr>
      </p:pic>
      <p:sp>
        <p:nvSpPr>
          <p:cNvPr id="139" name="椭圆 106"/>
          <p:cNvSpPr>
            <a:spLocks noChangeArrowheads="1"/>
          </p:cNvSpPr>
          <p:nvPr/>
        </p:nvSpPr>
        <p:spPr bwMode="auto">
          <a:xfrm>
            <a:off x="7839597" y="1826808"/>
            <a:ext cx="658812" cy="658812"/>
          </a:xfrm>
          <a:prstGeom prst="ellipse">
            <a:avLst/>
          </a:prstGeom>
          <a:noFill/>
          <a:ln w="9525">
            <a:solidFill>
              <a:srgbClr val="66CDCC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44" name="文本框 161"/>
          <p:cNvSpPr>
            <a:spLocks noChangeArrowheads="1"/>
          </p:cNvSpPr>
          <p:nvPr/>
        </p:nvSpPr>
        <p:spPr bwMode="auto">
          <a:xfrm>
            <a:off x="8510293" y="2919730"/>
            <a:ext cx="14526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66CDCC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Live demo</a:t>
            </a:r>
          </a:p>
        </p:txBody>
      </p:sp>
      <p:sp>
        <p:nvSpPr>
          <p:cNvPr id="145" name="文本框 162"/>
          <p:cNvSpPr>
            <a:spLocks noChangeArrowheads="1"/>
          </p:cNvSpPr>
          <p:nvPr/>
        </p:nvSpPr>
        <p:spPr bwMode="auto">
          <a:xfrm>
            <a:off x="8510293" y="3215005"/>
            <a:ext cx="26019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A short Live demo of the test execution</a:t>
            </a:r>
            <a:endParaRPr lang="zh-CN" altLang="en-US" sz="1200" dirty="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31786" y="1802773"/>
            <a:ext cx="4924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 smtClean="0">
                <a:ln w="0"/>
                <a:solidFill>
                  <a:srgbClr val="66CD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zh-TW" altLang="en-US" sz="3600" b="0" cap="none" spc="0" dirty="0">
              <a:ln w="0"/>
              <a:solidFill>
                <a:srgbClr val="66CD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1321143" y="6383383"/>
            <a:ext cx="627017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  <a:endParaRPr lang="zh-TW" altLang="en-US" dirty="0">
              <a:solidFill>
                <a:srgbClr val="0070C0"/>
              </a:solidFill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5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01"/>
          <p:cNvSpPr>
            <a:spLocks noChangeArrowheads="1"/>
          </p:cNvSpPr>
          <p:nvPr/>
        </p:nvSpPr>
        <p:spPr bwMode="auto">
          <a:xfrm>
            <a:off x="4619625" y="514350"/>
            <a:ext cx="29543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Test criteria</a:t>
            </a:r>
          </a:p>
        </p:txBody>
      </p:sp>
      <p:sp>
        <p:nvSpPr>
          <p:cNvPr id="4099" name="圆角矩形 102"/>
          <p:cNvSpPr>
            <a:spLocks noChangeArrowheads="1"/>
          </p:cNvSpPr>
          <p:nvPr/>
        </p:nvSpPr>
        <p:spPr bwMode="auto">
          <a:xfrm>
            <a:off x="5661025" y="1257300"/>
            <a:ext cx="869950" cy="44450"/>
          </a:xfrm>
          <a:prstGeom prst="roundRect">
            <a:avLst>
              <a:gd name="adj" fmla="val 16667"/>
            </a:avLst>
          </a:prstGeom>
          <a:solidFill>
            <a:srgbClr val="66CD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00" name="文本框 103"/>
          <p:cNvSpPr>
            <a:spLocks noChangeArrowheads="1"/>
          </p:cNvSpPr>
          <p:nvPr/>
        </p:nvSpPr>
        <p:spPr bwMode="auto">
          <a:xfrm>
            <a:off x="3531316" y="1398588"/>
            <a:ext cx="51309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3F3F3F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The items under test based on our own criteria</a:t>
            </a:r>
          </a:p>
        </p:txBody>
      </p:sp>
      <p:sp>
        <p:nvSpPr>
          <p:cNvPr id="4106" name="直角三角形 199"/>
          <p:cNvSpPr>
            <a:spLocks noChangeArrowheads="1"/>
          </p:cNvSpPr>
          <p:nvPr/>
        </p:nvSpPr>
        <p:spPr bwMode="auto">
          <a:xfrm>
            <a:off x="0" y="5535613"/>
            <a:ext cx="1366838" cy="1335087"/>
          </a:xfrm>
          <a:prstGeom prst="rtTriangle">
            <a:avLst/>
          </a:prstGeom>
          <a:gradFill rotWithShape="1">
            <a:gsLst>
              <a:gs pos="0">
                <a:srgbClr val="326698"/>
              </a:gs>
              <a:gs pos="100000">
                <a:srgbClr val="66CDCC"/>
              </a:gs>
            </a:gsLst>
            <a:lin ang="81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16171" y="2377559"/>
            <a:ext cx="3444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依據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Log</a:t>
            </a:r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前方顯示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icon</a:t>
            </a:r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顏色來分級</a:t>
            </a: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985619"/>
              </p:ext>
            </p:extLst>
          </p:nvPr>
        </p:nvGraphicFramePr>
        <p:xfrm>
          <a:off x="2928620" y="2989104"/>
          <a:ext cx="6057502" cy="16495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6818"/>
                <a:gridCol w="4660684"/>
              </a:tblGrid>
              <a:tr h="40777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5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階級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5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</a:t>
                      </a:r>
                    </a:p>
                  </a:txBody>
                  <a:tcPr marL="68580" marR="68580" marT="0" marB="0" anchor="ctr"/>
                </a:tc>
              </a:tr>
              <a:tr h="41393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Critical</a:t>
                      </a:r>
                      <a:endParaRPr lang="zh-TW" sz="15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5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紅色數量不超過</a:t>
                      </a:r>
                      <a:r>
                        <a:rPr lang="en-US" sz="15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TW" sz="15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個</a:t>
                      </a:r>
                    </a:p>
                  </a:txBody>
                  <a:tcPr marL="68580" marR="68580" marT="0" marB="0" anchor="ctr"/>
                </a:tc>
              </a:tr>
              <a:tr h="41393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Warning</a:t>
                      </a:r>
                      <a:endParaRPr lang="zh-TW" sz="15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5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黃色數量不超過</a:t>
                      </a:r>
                      <a:r>
                        <a:rPr lang="en-US" sz="15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TW" sz="15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個</a:t>
                      </a:r>
                    </a:p>
                  </a:txBody>
                  <a:tcPr marL="68580" marR="68580" marT="0" marB="0" anchor="ctr"/>
                </a:tc>
              </a:tr>
              <a:tr h="41393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endParaRPr lang="zh-TW" sz="15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5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沒有紅色</a:t>
                      </a:r>
                      <a:r>
                        <a:rPr lang="en-US" sz="15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icon</a:t>
                      </a:r>
                      <a:r>
                        <a:rPr lang="zh-TW" sz="15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且黃色</a:t>
                      </a:r>
                      <a:r>
                        <a:rPr lang="en-US" sz="15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icon</a:t>
                      </a:r>
                      <a:r>
                        <a:rPr lang="zh-TW" sz="15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數量不大於</a:t>
                      </a:r>
                      <a:r>
                        <a:rPr lang="en-US" sz="15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sz="15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042982" y="4880888"/>
            <a:ext cx="379123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lnSpc>
                <a:spcPct val="115000"/>
              </a:lnSpc>
              <a:spcAft>
                <a:spcPts val="0"/>
              </a:spcAft>
            </a:pPr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測試通過條件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</a:t>
            </a:r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符合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Warning level </a:t>
            </a: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1321143" y="6383383"/>
            <a:ext cx="62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</a:pPr>
            <a:r>
              <a:rPr lang="en-US" altLang="zh-TW" sz="3600" b="1" kern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Test case</a:t>
            </a:r>
            <a:endParaRPr lang="zh-TW" altLang="en-US" sz="3600" b="1" kern="12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184" y="0"/>
            <a:ext cx="5639360" cy="68580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1321143" y="6383383"/>
            <a:ext cx="627017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5</a:t>
            </a:r>
            <a:endParaRPr lang="zh-TW" altLang="en-US" dirty="0">
              <a:solidFill>
                <a:srgbClr val="0070C0"/>
              </a:solidFill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73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8"/>
          <p:cNvGrpSpPr>
            <a:grpSpLocks/>
          </p:cNvGrpSpPr>
          <p:nvPr/>
        </p:nvGrpSpPr>
        <p:grpSpPr bwMode="auto">
          <a:xfrm>
            <a:off x="1884363" y="1697038"/>
            <a:ext cx="2628900" cy="2630487"/>
            <a:chOff x="0" y="0"/>
            <a:chExt cx="659240" cy="659240"/>
          </a:xfrm>
        </p:grpSpPr>
        <p:sp>
          <p:nvSpPr>
            <p:cNvPr id="9228" name="椭圆 1"/>
            <p:cNvSpPr>
              <a:spLocks noChangeArrowheads="1"/>
            </p:cNvSpPr>
            <p:nvPr/>
          </p:nvSpPr>
          <p:spPr bwMode="auto">
            <a:xfrm>
              <a:off x="0" y="0"/>
              <a:ext cx="659240" cy="659240"/>
            </a:xfrm>
            <a:prstGeom prst="ellipse">
              <a:avLst/>
            </a:prstGeom>
            <a:noFill/>
            <a:ln w="76200">
              <a:solidFill>
                <a:srgbClr val="66CDCC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229" name="Freeform 32"/>
            <p:cNvSpPr>
              <a:spLocks noEditPoints="1" noChangeArrowheads="1"/>
            </p:cNvSpPr>
            <p:nvPr/>
          </p:nvSpPr>
          <p:spPr bwMode="auto">
            <a:xfrm>
              <a:off x="132253" y="133087"/>
              <a:ext cx="394733" cy="393066"/>
            </a:xfrm>
            <a:custGeom>
              <a:avLst/>
              <a:gdLst>
                <a:gd name="T0" fmla="*/ 167367 w 1000"/>
                <a:gd name="T1" fmla="*/ 0 h 996"/>
                <a:gd name="T2" fmla="*/ 228945 w 1000"/>
                <a:gd name="T3" fmla="*/ 0 h 996"/>
                <a:gd name="T4" fmla="*/ 228945 w 1000"/>
                <a:gd name="T5" fmla="*/ 39464 h 996"/>
                <a:gd name="T6" fmla="*/ 284208 w 1000"/>
                <a:gd name="T7" fmla="*/ 64722 h 996"/>
                <a:gd name="T8" fmla="*/ 299997 w 1000"/>
                <a:gd name="T9" fmla="*/ 50515 h 996"/>
                <a:gd name="T10" fmla="*/ 314207 w 1000"/>
                <a:gd name="T11" fmla="*/ 36307 h 996"/>
                <a:gd name="T12" fmla="*/ 337891 w 1000"/>
                <a:gd name="T13" fmla="*/ 58407 h 996"/>
                <a:gd name="T14" fmla="*/ 358418 w 1000"/>
                <a:gd name="T15" fmla="*/ 82086 h 996"/>
                <a:gd name="T16" fmla="*/ 329997 w 1000"/>
                <a:gd name="T17" fmla="*/ 110501 h 996"/>
                <a:gd name="T18" fmla="*/ 353681 w 1000"/>
                <a:gd name="T19" fmla="*/ 167329 h 996"/>
                <a:gd name="T20" fmla="*/ 394733 w 1000"/>
                <a:gd name="T21" fmla="*/ 167329 h 996"/>
                <a:gd name="T22" fmla="*/ 393154 w 1000"/>
                <a:gd name="T23" fmla="*/ 228894 h 996"/>
                <a:gd name="T24" fmla="*/ 353681 w 1000"/>
                <a:gd name="T25" fmla="*/ 228894 h 996"/>
                <a:gd name="T26" fmla="*/ 328418 w 1000"/>
                <a:gd name="T27" fmla="*/ 284144 h 996"/>
                <a:gd name="T28" fmla="*/ 342628 w 1000"/>
                <a:gd name="T29" fmla="*/ 299930 h 996"/>
                <a:gd name="T30" fmla="*/ 356839 w 1000"/>
                <a:gd name="T31" fmla="*/ 314137 h 996"/>
                <a:gd name="T32" fmla="*/ 334734 w 1000"/>
                <a:gd name="T33" fmla="*/ 337816 h 996"/>
                <a:gd name="T34" fmla="*/ 311050 w 1000"/>
                <a:gd name="T35" fmla="*/ 358337 h 996"/>
                <a:gd name="T36" fmla="*/ 284208 w 1000"/>
                <a:gd name="T37" fmla="*/ 329923 h 996"/>
                <a:gd name="T38" fmla="*/ 227366 w 1000"/>
                <a:gd name="T39" fmla="*/ 352023 h 996"/>
                <a:gd name="T40" fmla="*/ 225787 w 1000"/>
                <a:gd name="T41" fmla="*/ 393066 h 996"/>
                <a:gd name="T42" fmla="*/ 164209 w 1000"/>
                <a:gd name="T43" fmla="*/ 393066 h 996"/>
                <a:gd name="T44" fmla="*/ 164209 w 1000"/>
                <a:gd name="T45" fmla="*/ 353602 h 996"/>
                <a:gd name="T46" fmla="*/ 110525 w 1000"/>
                <a:gd name="T47" fmla="*/ 328344 h 996"/>
                <a:gd name="T48" fmla="*/ 78947 w 1000"/>
                <a:gd name="T49" fmla="*/ 356759 h 996"/>
                <a:gd name="T50" fmla="*/ 34737 w 1000"/>
                <a:gd name="T51" fmla="*/ 310980 h 996"/>
                <a:gd name="T52" fmla="*/ 63157 w 1000"/>
                <a:gd name="T53" fmla="*/ 284144 h 996"/>
                <a:gd name="T54" fmla="*/ 42631 w 1000"/>
                <a:gd name="T55" fmla="*/ 228894 h 996"/>
                <a:gd name="T56" fmla="*/ 0 w 1000"/>
                <a:gd name="T57" fmla="*/ 225737 h 996"/>
                <a:gd name="T58" fmla="*/ 0 w 1000"/>
                <a:gd name="T59" fmla="*/ 164172 h 996"/>
                <a:gd name="T60" fmla="*/ 41052 w 1000"/>
                <a:gd name="T61" fmla="*/ 164172 h 996"/>
                <a:gd name="T62" fmla="*/ 64736 w 1000"/>
                <a:gd name="T63" fmla="*/ 108922 h 996"/>
                <a:gd name="T64" fmla="*/ 50526 w 1000"/>
                <a:gd name="T65" fmla="*/ 93136 h 996"/>
                <a:gd name="T66" fmla="*/ 36315 w 1000"/>
                <a:gd name="T67" fmla="*/ 78929 h 996"/>
                <a:gd name="T68" fmla="*/ 58420 w 1000"/>
                <a:gd name="T69" fmla="*/ 56829 h 996"/>
                <a:gd name="T70" fmla="*/ 80526 w 1000"/>
                <a:gd name="T71" fmla="*/ 34729 h 996"/>
                <a:gd name="T72" fmla="*/ 108946 w 1000"/>
                <a:gd name="T73" fmla="*/ 63143 h 996"/>
                <a:gd name="T74" fmla="*/ 167367 w 1000"/>
                <a:gd name="T75" fmla="*/ 39464 h 996"/>
                <a:gd name="T76" fmla="*/ 167367 w 1000"/>
                <a:gd name="T77" fmla="*/ 0 h 996"/>
                <a:gd name="T78" fmla="*/ 78947 w 1000"/>
                <a:gd name="T79" fmla="*/ 214687 h 996"/>
                <a:gd name="T80" fmla="*/ 197367 w 1000"/>
                <a:gd name="T81" fmla="*/ 315716 h 996"/>
                <a:gd name="T82" fmla="*/ 315786 w 1000"/>
                <a:gd name="T83" fmla="*/ 195744 h 996"/>
                <a:gd name="T84" fmla="*/ 285787 w 1000"/>
                <a:gd name="T85" fmla="*/ 118393 h 996"/>
                <a:gd name="T86" fmla="*/ 178419 w 1000"/>
                <a:gd name="T87" fmla="*/ 80507 h 996"/>
                <a:gd name="T88" fmla="*/ 78947 w 1000"/>
                <a:gd name="T89" fmla="*/ 214687 h 99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000"/>
                <a:gd name="T136" fmla="*/ 0 h 996"/>
                <a:gd name="T137" fmla="*/ 1000 w 1000"/>
                <a:gd name="T138" fmla="*/ 996 h 99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000" h="996">
                  <a:moveTo>
                    <a:pt x="424" y="0"/>
                  </a:moveTo>
                  <a:cubicBezTo>
                    <a:pt x="476" y="0"/>
                    <a:pt x="528" y="0"/>
                    <a:pt x="580" y="0"/>
                  </a:cubicBezTo>
                  <a:cubicBezTo>
                    <a:pt x="580" y="33"/>
                    <a:pt x="580" y="67"/>
                    <a:pt x="580" y="100"/>
                  </a:cubicBezTo>
                  <a:cubicBezTo>
                    <a:pt x="625" y="123"/>
                    <a:pt x="682" y="134"/>
                    <a:pt x="720" y="164"/>
                  </a:cubicBezTo>
                  <a:cubicBezTo>
                    <a:pt x="738" y="159"/>
                    <a:pt x="745" y="143"/>
                    <a:pt x="760" y="128"/>
                  </a:cubicBezTo>
                  <a:cubicBezTo>
                    <a:pt x="766" y="122"/>
                    <a:pt x="790" y="92"/>
                    <a:pt x="796" y="92"/>
                  </a:cubicBezTo>
                  <a:cubicBezTo>
                    <a:pt x="808" y="91"/>
                    <a:pt x="843" y="135"/>
                    <a:pt x="856" y="148"/>
                  </a:cubicBezTo>
                  <a:cubicBezTo>
                    <a:pt x="877" y="169"/>
                    <a:pt x="896" y="188"/>
                    <a:pt x="908" y="208"/>
                  </a:cubicBezTo>
                  <a:cubicBezTo>
                    <a:pt x="882" y="230"/>
                    <a:pt x="858" y="254"/>
                    <a:pt x="836" y="280"/>
                  </a:cubicBezTo>
                  <a:cubicBezTo>
                    <a:pt x="863" y="321"/>
                    <a:pt x="879" y="373"/>
                    <a:pt x="896" y="424"/>
                  </a:cubicBezTo>
                  <a:cubicBezTo>
                    <a:pt x="931" y="424"/>
                    <a:pt x="965" y="424"/>
                    <a:pt x="1000" y="424"/>
                  </a:cubicBezTo>
                  <a:cubicBezTo>
                    <a:pt x="991" y="468"/>
                    <a:pt x="998" y="529"/>
                    <a:pt x="996" y="580"/>
                  </a:cubicBezTo>
                  <a:cubicBezTo>
                    <a:pt x="963" y="580"/>
                    <a:pt x="929" y="580"/>
                    <a:pt x="896" y="580"/>
                  </a:cubicBezTo>
                  <a:cubicBezTo>
                    <a:pt x="875" y="627"/>
                    <a:pt x="863" y="683"/>
                    <a:pt x="832" y="720"/>
                  </a:cubicBezTo>
                  <a:cubicBezTo>
                    <a:pt x="837" y="738"/>
                    <a:pt x="853" y="745"/>
                    <a:pt x="868" y="760"/>
                  </a:cubicBezTo>
                  <a:cubicBezTo>
                    <a:pt x="874" y="766"/>
                    <a:pt x="904" y="790"/>
                    <a:pt x="904" y="796"/>
                  </a:cubicBezTo>
                  <a:cubicBezTo>
                    <a:pt x="904" y="808"/>
                    <a:pt x="860" y="843"/>
                    <a:pt x="848" y="856"/>
                  </a:cubicBezTo>
                  <a:cubicBezTo>
                    <a:pt x="827" y="877"/>
                    <a:pt x="808" y="896"/>
                    <a:pt x="788" y="908"/>
                  </a:cubicBezTo>
                  <a:cubicBezTo>
                    <a:pt x="767" y="882"/>
                    <a:pt x="741" y="861"/>
                    <a:pt x="720" y="836"/>
                  </a:cubicBezTo>
                  <a:cubicBezTo>
                    <a:pt x="675" y="858"/>
                    <a:pt x="632" y="882"/>
                    <a:pt x="576" y="892"/>
                  </a:cubicBezTo>
                  <a:cubicBezTo>
                    <a:pt x="575" y="927"/>
                    <a:pt x="571" y="946"/>
                    <a:pt x="572" y="996"/>
                  </a:cubicBezTo>
                  <a:cubicBezTo>
                    <a:pt x="520" y="996"/>
                    <a:pt x="468" y="996"/>
                    <a:pt x="416" y="996"/>
                  </a:cubicBezTo>
                  <a:cubicBezTo>
                    <a:pt x="416" y="963"/>
                    <a:pt x="416" y="929"/>
                    <a:pt x="416" y="896"/>
                  </a:cubicBezTo>
                  <a:cubicBezTo>
                    <a:pt x="371" y="874"/>
                    <a:pt x="313" y="865"/>
                    <a:pt x="280" y="832"/>
                  </a:cubicBezTo>
                  <a:cubicBezTo>
                    <a:pt x="249" y="852"/>
                    <a:pt x="226" y="879"/>
                    <a:pt x="200" y="904"/>
                  </a:cubicBezTo>
                  <a:cubicBezTo>
                    <a:pt x="162" y="866"/>
                    <a:pt x="120" y="832"/>
                    <a:pt x="88" y="788"/>
                  </a:cubicBezTo>
                  <a:cubicBezTo>
                    <a:pt x="114" y="767"/>
                    <a:pt x="139" y="745"/>
                    <a:pt x="160" y="720"/>
                  </a:cubicBezTo>
                  <a:cubicBezTo>
                    <a:pt x="141" y="675"/>
                    <a:pt x="114" y="638"/>
                    <a:pt x="108" y="580"/>
                  </a:cubicBezTo>
                  <a:cubicBezTo>
                    <a:pt x="72" y="571"/>
                    <a:pt x="47" y="572"/>
                    <a:pt x="0" y="572"/>
                  </a:cubicBezTo>
                  <a:cubicBezTo>
                    <a:pt x="0" y="520"/>
                    <a:pt x="0" y="468"/>
                    <a:pt x="0" y="416"/>
                  </a:cubicBezTo>
                  <a:cubicBezTo>
                    <a:pt x="35" y="416"/>
                    <a:pt x="69" y="416"/>
                    <a:pt x="104" y="416"/>
                  </a:cubicBezTo>
                  <a:cubicBezTo>
                    <a:pt x="119" y="364"/>
                    <a:pt x="138" y="317"/>
                    <a:pt x="164" y="276"/>
                  </a:cubicBezTo>
                  <a:cubicBezTo>
                    <a:pt x="159" y="258"/>
                    <a:pt x="143" y="251"/>
                    <a:pt x="128" y="236"/>
                  </a:cubicBezTo>
                  <a:cubicBezTo>
                    <a:pt x="122" y="230"/>
                    <a:pt x="92" y="206"/>
                    <a:pt x="92" y="200"/>
                  </a:cubicBezTo>
                  <a:cubicBezTo>
                    <a:pt x="91" y="185"/>
                    <a:pt x="136" y="156"/>
                    <a:pt x="148" y="144"/>
                  </a:cubicBezTo>
                  <a:cubicBezTo>
                    <a:pt x="170" y="122"/>
                    <a:pt x="186" y="103"/>
                    <a:pt x="204" y="88"/>
                  </a:cubicBezTo>
                  <a:cubicBezTo>
                    <a:pt x="231" y="109"/>
                    <a:pt x="251" y="137"/>
                    <a:pt x="276" y="160"/>
                  </a:cubicBezTo>
                  <a:cubicBezTo>
                    <a:pt x="323" y="137"/>
                    <a:pt x="372" y="117"/>
                    <a:pt x="424" y="100"/>
                  </a:cubicBezTo>
                  <a:cubicBezTo>
                    <a:pt x="424" y="67"/>
                    <a:pt x="424" y="33"/>
                    <a:pt x="424" y="0"/>
                  </a:cubicBezTo>
                  <a:close/>
                  <a:moveTo>
                    <a:pt x="200" y="544"/>
                  </a:moveTo>
                  <a:cubicBezTo>
                    <a:pt x="216" y="683"/>
                    <a:pt x="348" y="800"/>
                    <a:pt x="500" y="800"/>
                  </a:cubicBezTo>
                  <a:cubicBezTo>
                    <a:pt x="650" y="800"/>
                    <a:pt x="802" y="681"/>
                    <a:pt x="800" y="496"/>
                  </a:cubicBezTo>
                  <a:cubicBezTo>
                    <a:pt x="799" y="430"/>
                    <a:pt x="760" y="341"/>
                    <a:pt x="724" y="300"/>
                  </a:cubicBezTo>
                  <a:cubicBezTo>
                    <a:pt x="675" y="245"/>
                    <a:pt x="576" y="187"/>
                    <a:pt x="452" y="204"/>
                  </a:cubicBezTo>
                  <a:cubicBezTo>
                    <a:pt x="302" y="225"/>
                    <a:pt x="178" y="356"/>
                    <a:pt x="200" y="544"/>
                  </a:cubicBezTo>
                  <a:close/>
                </a:path>
              </a:pathLst>
            </a:custGeom>
            <a:solidFill>
              <a:srgbClr val="66C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sp>
        <p:nvSpPr>
          <p:cNvPr id="9221" name="文本框 11"/>
          <p:cNvSpPr>
            <a:spLocks noChangeArrowheads="1"/>
          </p:cNvSpPr>
          <p:nvPr/>
        </p:nvSpPr>
        <p:spPr bwMode="auto">
          <a:xfrm>
            <a:off x="6704013" y="1905000"/>
            <a:ext cx="52320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Method for test cases</a:t>
            </a:r>
          </a:p>
        </p:txBody>
      </p:sp>
      <p:sp>
        <p:nvSpPr>
          <p:cNvPr id="9222" name="圆角矩形 12"/>
          <p:cNvSpPr>
            <a:spLocks noChangeArrowheads="1"/>
          </p:cNvSpPr>
          <p:nvPr/>
        </p:nvSpPr>
        <p:spPr bwMode="auto">
          <a:xfrm>
            <a:off x="6791325" y="2501900"/>
            <a:ext cx="3519488" cy="46038"/>
          </a:xfrm>
          <a:prstGeom prst="roundRect">
            <a:avLst>
              <a:gd name="adj" fmla="val 16667"/>
            </a:avLst>
          </a:prstGeom>
          <a:solidFill>
            <a:srgbClr val="66CDCC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24" name="文本框 14"/>
          <p:cNvSpPr>
            <a:spLocks noChangeArrowheads="1"/>
          </p:cNvSpPr>
          <p:nvPr/>
        </p:nvSpPr>
        <p:spPr bwMode="auto">
          <a:xfrm>
            <a:off x="6791325" y="2827615"/>
            <a:ext cx="374491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</a:rPr>
              <a:t>ISP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</a:rPr>
              <a:t>Use case testing</a:t>
            </a:r>
            <a:endParaRPr lang="zh-CN" altLang="en-US" sz="2400" dirty="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</a:endParaRPr>
          </a:p>
        </p:txBody>
      </p:sp>
      <p:cxnSp>
        <p:nvCxnSpPr>
          <p:cNvPr id="9225" name="直接连接符 16"/>
          <p:cNvCxnSpPr>
            <a:cxnSpLocks noChangeShapeType="1"/>
            <a:stCxn id="9228" idx="7"/>
            <a:endCxn id="9226" idx="3"/>
          </p:cNvCxnSpPr>
          <p:nvPr/>
        </p:nvCxnSpPr>
        <p:spPr bwMode="auto">
          <a:xfrm flipV="1">
            <a:off x="4129088" y="1882775"/>
            <a:ext cx="201612" cy="200025"/>
          </a:xfrm>
          <a:prstGeom prst="line">
            <a:avLst/>
          </a:prstGeom>
          <a:noFill/>
          <a:ln w="57150">
            <a:solidFill>
              <a:srgbClr val="66CDCC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6" name="椭圆 18"/>
          <p:cNvSpPr>
            <a:spLocks noChangeArrowheads="1"/>
          </p:cNvSpPr>
          <p:nvPr/>
        </p:nvSpPr>
        <p:spPr bwMode="auto">
          <a:xfrm>
            <a:off x="4279900" y="1584325"/>
            <a:ext cx="350838" cy="350838"/>
          </a:xfrm>
          <a:prstGeom prst="ellipse">
            <a:avLst/>
          </a:prstGeom>
          <a:solidFill>
            <a:srgbClr val="66CDCC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27" name="文本框 22"/>
          <p:cNvSpPr>
            <a:spLocks noChangeArrowheads="1"/>
          </p:cNvSpPr>
          <p:nvPr/>
        </p:nvSpPr>
        <p:spPr bwMode="auto">
          <a:xfrm>
            <a:off x="4664075" y="1298079"/>
            <a:ext cx="1030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ISP</a:t>
            </a:r>
            <a:endParaRPr lang="zh-CN" altLang="en-US" sz="2400" dirty="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cxnSp>
        <p:nvCxnSpPr>
          <p:cNvPr id="14" name="直接连接符 16"/>
          <p:cNvCxnSpPr>
            <a:cxnSpLocks noChangeShapeType="1"/>
          </p:cNvCxnSpPr>
          <p:nvPr/>
        </p:nvCxnSpPr>
        <p:spPr bwMode="auto">
          <a:xfrm>
            <a:off x="4058571" y="4004176"/>
            <a:ext cx="221329" cy="201248"/>
          </a:xfrm>
          <a:prstGeom prst="line">
            <a:avLst/>
          </a:prstGeom>
          <a:noFill/>
          <a:ln w="57150">
            <a:solidFill>
              <a:srgbClr val="66CDCC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椭圆 18"/>
          <p:cNvSpPr>
            <a:spLocks noChangeArrowheads="1"/>
          </p:cNvSpPr>
          <p:nvPr/>
        </p:nvSpPr>
        <p:spPr bwMode="auto">
          <a:xfrm>
            <a:off x="4279107" y="4089400"/>
            <a:ext cx="350838" cy="350838"/>
          </a:xfrm>
          <a:prstGeom prst="ellipse">
            <a:avLst/>
          </a:prstGeom>
          <a:solidFill>
            <a:srgbClr val="66CDCC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1" name="文本框 22"/>
          <p:cNvSpPr>
            <a:spLocks noChangeArrowheads="1"/>
          </p:cNvSpPr>
          <p:nvPr/>
        </p:nvSpPr>
        <p:spPr bwMode="auto">
          <a:xfrm>
            <a:off x="4629945" y="4440238"/>
            <a:ext cx="15095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Use case testing</a:t>
            </a:r>
            <a:endParaRPr lang="zh-CN" altLang="en-US" sz="2400" dirty="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1321143" y="6383383"/>
            <a:ext cx="627017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6</a:t>
            </a:r>
            <a:endParaRPr lang="zh-TW" altLang="en-US" dirty="0">
              <a:solidFill>
                <a:srgbClr val="0070C0"/>
              </a:solidFill>
              <a:latin typeface="Segoe UI Black" panose="020B0A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472700"/>
              </p:ext>
            </p:extLst>
          </p:nvPr>
        </p:nvGraphicFramePr>
        <p:xfrm>
          <a:off x="609602" y="2064968"/>
          <a:ext cx="10972798" cy="33525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2259"/>
                <a:gridCol w="1208132"/>
                <a:gridCol w="1953145"/>
                <a:gridCol w="3304345"/>
                <a:gridCol w="3154917"/>
              </a:tblGrid>
              <a:tr h="3695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Category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Params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Characteristic ID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Characteristic Description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Partitions</a:t>
                      </a:r>
                      <a:endParaRPr lang="zh-TW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(Blocks)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 anchor="ctr"/>
                </a:tc>
              </a:tr>
              <a:tr h="14629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inbox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inbox name 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C1, C2, C3, C4, C5, </a:t>
                      </a:r>
                      <a:r>
                        <a:rPr lang="en-US" sz="1400" kern="100" dirty="0" smtClean="0">
                          <a:effectLst/>
                        </a:rPr>
                        <a:t>C6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C1: </a:t>
                      </a:r>
                      <a:r>
                        <a:rPr lang="zh-TW" sz="1400" kern="100" dirty="0">
                          <a:effectLst/>
                        </a:rPr>
                        <a:t>一般字串</a:t>
                      </a:r>
                      <a:r>
                        <a:rPr lang="en-US" sz="1400" kern="100" dirty="0">
                          <a:effectLst/>
                        </a:rPr>
                        <a:t>”string”,</a:t>
                      </a:r>
                      <a:endParaRPr lang="zh-TW" sz="14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C2: null,</a:t>
                      </a:r>
                      <a:endParaRPr lang="zh-TW" sz="14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C3: </a:t>
                      </a:r>
                      <a:r>
                        <a:rPr lang="zh-TW" sz="1400" kern="100" dirty="0">
                          <a:effectLst/>
                        </a:rPr>
                        <a:t>正整數</a:t>
                      </a:r>
                      <a:r>
                        <a:rPr lang="en-US" sz="1400" kern="100" dirty="0">
                          <a:effectLst/>
                        </a:rPr>
                        <a:t>,</a:t>
                      </a:r>
                      <a:endParaRPr lang="zh-TW" sz="14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C4: </a:t>
                      </a:r>
                      <a:r>
                        <a:rPr lang="zh-TW" sz="1400" kern="100" dirty="0">
                          <a:effectLst/>
                        </a:rPr>
                        <a:t>負整數</a:t>
                      </a:r>
                      <a:r>
                        <a:rPr lang="en-US" sz="1400" kern="100" dirty="0">
                          <a:effectLst/>
                        </a:rPr>
                        <a:t>,</a:t>
                      </a:r>
                      <a:endParaRPr lang="zh-TW" sz="14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C5: tag</a:t>
                      </a:r>
                      <a:r>
                        <a:rPr lang="zh-TW" sz="1400" kern="100" dirty="0">
                          <a:effectLst/>
                        </a:rPr>
                        <a:t>開頭符號</a:t>
                      </a:r>
                      <a:r>
                        <a:rPr lang="en-US" sz="1400" kern="100" dirty="0">
                          <a:effectLst/>
                        </a:rPr>
                        <a:t>(#),</a:t>
                      </a:r>
                      <a:endParaRPr lang="zh-TW" sz="14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C6: </a:t>
                      </a:r>
                      <a:r>
                        <a:rPr lang="zh-TW" sz="1400" kern="100" dirty="0">
                          <a:effectLst/>
                        </a:rPr>
                        <a:t>一般</a:t>
                      </a:r>
                      <a:r>
                        <a:rPr lang="zh-TW" sz="1400" kern="100" dirty="0" smtClean="0">
                          <a:effectLst/>
                        </a:rPr>
                        <a:t>符號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/>
                </a:tc>
                <a:tc>
                  <a:txBody>
                    <a:bodyPr/>
                    <a:lstStyle/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C1: {inbox name =’string’},</a:t>
                      </a:r>
                      <a:endParaRPr lang="zh-TW" sz="14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C2: {inbox name = null},</a:t>
                      </a:r>
                      <a:endParaRPr lang="zh-TW" sz="14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C3: { inbox name = 88},</a:t>
                      </a:r>
                      <a:endParaRPr lang="zh-TW" sz="14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C4: { inbox name = -88},</a:t>
                      </a:r>
                      <a:endParaRPr lang="zh-TW" sz="14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C5: { inbox name = ‘#’},</a:t>
                      </a:r>
                      <a:endParaRPr lang="zh-TW" sz="14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C6: { inbox name = </a:t>
                      </a:r>
                      <a:r>
                        <a:rPr lang="en-US" sz="1400" kern="100" dirty="0" smtClean="0">
                          <a:effectLst/>
                        </a:rPr>
                        <a:t>‘@’}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/>
                </a:tc>
              </a:tr>
              <a:tr h="14629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Tag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tag name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C1, C2, C3, C4, C5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C1: </a:t>
                      </a:r>
                      <a:r>
                        <a:rPr lang="zh-TW" sz="1400" kern="100" dirty="0">
                          <a:effectLst/>
                        </a:rPr>
                        <a:t>一般字串</a:t>
                      </a:r>
                      <a:r>
                        <a:rPr lang="en-US" sz="1400" kern="100" dirty="0">
                          <a:effectLst/>
                        </a:rPr>
                        <a:t>” </a:t>
                      </a:r>
                      <a:r>
                        <a:rPr lang="en-US" sz="1400" kern="100" dirty="0" err="1">
                          <a:effectLst/>
                        </a:rPr>
                        <a:t>normal_tag</a:t>
                      </a:r>
                      <a:r>
                        <a:rPr lang="en-US" sz="1400" kern="100" dirty="0">
                          <a:effectLst/>
                        </a:rPr>
                        <a:t>”,</a:t>
                      </a:r>
                      <a:endParaRPr lang="zh-TW" sz="14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C2: null,</a:t>
                      </a:r>
                      <a:endParaRPr lang="zh-TW" sz="14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C3: </a:t>
                      </a:r>
                      <a:r>
                        <a:rPr lang="zh-TW" sz="1400" kern="100" dirty="0">
                          <a:effectLst/>
                        </a:rPr>
                        <a:t>正整數</a:t>
                      </a:r>
                      <a:r>
                        <a:rPr lang="en-US" sz="1400" kern="100" dirty="0">
                          <a:effectLst/>
                        </a:rPr>
                        <a:t>,</a:t>
                      </a:r>
                      <a:endParaRPr lang="zh-TW" sz="14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C4: </a:t>
                      </a:r>
                      <a:r>
                        <a:rPr lang="zh-TW" sz="1400" kern="100" dirty="0">
                          <a:effectLst/>
                        </a:rPr>
                        <a:t>負整數</a:t>
                      </a:r>
                      <a:r>
                        <a:rPr lang="en-US" sz="1400" kern="100" dirty="0">
                          <a:effectLst/>
                        </a:rPr>
                        <a:t>,</a:t>
                      </a:r>
                      <a:endParaRPr lang="zh-TW" sz="14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C5: </a:t>
                      </a:r>
                      <a:r>
                        <a:rPr lang="zh-TW" sz="1400" kern="100" dirty="0" smtClean="0">
                          <a:effectLst/>
                        </a:rPr>
                        <a:t>符號</a:t>
                      </a:r>
                      <a:endParaRPr lang="zh-TW" sz="14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/>
                </a:tc>
                <a:tc>
                  <a:txBody>
                    <a:bodyPr/>
                    <a:lstStyle/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C1: {inbox name =’ </a:t>
                      </a:r>
                      <a:r>
                        <a:rPr lang="en-US" sz="1400" kern="100" dirty="0" err="1">
                          <a:effectLst/>
                        </a:rPr>
                        <a:t>normal_tag</a:t>
                      </a:r>
                      <a:r>
                        <a:rPr lang="en-US" sz="1400" kern="100" dirty="0">
                          <a:effectLst/>
                        </a:rPr>
                        <a:t>},</a:t>
                      </a:r>
                      <a:endParaRPr lang="zh-TW" sz="14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C2: {inbox name = null},</a:t>
                      </a:r>
                      <a:endParaRPr lang="zh-TW" sz="14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C3: { inbox name = </a:t>
                      </a:r>
                      <a:r>
                        <a:rPr lang="en-US" sz="1400" kern="100" dirty="0" err="1">
                          <a:effectLst/>
                        </a:rPr>
                        <a:t>positive_tag</a:t>
                      </a:r>
                      <a:r>
                        <a:rPr lang="en-US" sz="1400" kern="100" dirty="0">
                          <a:effectLst/>
                        </a:rPr>
                        <a:t>},</a:t>
                      </a:r>
                      <a:endParaRPr lang="zh-TW" sz="14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C4: { inbox name = </a:t>
                      </a:r>
                      <a:r>
                        <a:rPr lang="en-US" sz="1400" kern="100" dirty="0" err="1">
                          <a:effectLst/>
                        </a:rPr>
                        <a:t>negative_tag</a:t>
                      </a:r>
                      <a:r>
                        <a:rPr lang="en-US" sz="1400" kern="100" dirty="0">
                          <a:effectLst/>
                        </a:rPr>
                        <a:t>},</a:t>
                      </a:r>
                      <a:endParaRPr lang="zh-TW" sz="14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C5: { inbox name = ‘</a:t>
                      </a:r>
                      <a:r>
                        <a:rPr lang="en-US" sz="1400" kern="100" dirty="0" err="1">
                          <a:effectLst/>
                        </a:rPr>
                        <a:t>symbol_tag</a:t>
                      </a:r>
                      <a:r>
                        <a:rPr lang="en-US" sz="1400" kern="100" dirty="0" smtClean="0">
                          <a:effectLst/>
                        </a:rPr>
                        <a:t>’}</a:t>
                      </a: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1321143" y="6383383"/>
            <a:ext cx="627017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7</a:t>
            </a:r>
            <a:endParaRPr lang="zh-TW" altLang="en-US" dirty="0">
              <a:solidFill>
                <a:srgbClr val="0070C0"/>
              </a:solidFill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65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427599"/>
              </p:ext>
            </p:extLst>
          </p:nvPr>
        </p:nvGraphicFramePr>
        <p:xfrm>
          <a:off x="609602" y="1417638"/>
          <a:ext cx="10972798" cy="490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2259"/>
                <a:gridCol w="1208132"/>
                <a:gridCol w="1953145"/>
                <a:gridCol w="3304345"/>
                <a:gridCol w="3154917"/>
              </a:tblGrid>
              <a:tr h="130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Category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Params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Characteristic ID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Characteristic Description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Partitions</a:t>
                      </a:r>
                      <a:endParaRPr lang="zh-TW" sz="14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(Blocks)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 anchor="ctr"/>
                </a:tc>
              </a:tr>
              <a:tr h="9031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date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Date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C1, C2, C3, C4, C5, C6, C7, C8, C9, C10, C11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C1: </a:t>
                      </a:r>
                      <a:r>
                        <a:rPr lang="zh-TW" sz="1400" kern="100" dirty="0">
                          <a:effectLst/>
                        </a:rPr>
                        <a:t>月正常日正常</a:t>
                      </a:r>
                      <a:r>
                        <a:rPr lang="en-US" sz="1400" kern="100" dirty="0">
                          <a:effectLst/>
                        </a:rPr>
                        <a:t>,</a:t>
                      </a:r>
                      <a:endParaRPr lang="zh-TW" sz="14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C2: </a:t>
                      </a:r>
                      <a:r>
                        <a:rPr lang="zh-TW" sz="1400" kern="100" dirty="0">
                          <a:effectLst/>
                        </a:rPr>
                        <a:t>月</a:t>
                      </a:r>
                      <a:r>
                        <a:rPr lang="en-US" sz="1400" kern="100" dirty="0">
                          <a:effectLst/>
                        </a:rPr>
                        <a:t>0</a:t>
                      </a:r>
                      <a:r>
                        <a:rPr lang="zh-TW" sz="1400" kern="100" dirty="0">
                          <a:effectLst/>
                        </a:rPr>
                        <a:t>日正常</a:t>
                      </a:r>
                      <a:r>
                        <a:rPr lang="en-US" sz="1400" kern="100" dirty="0">
                          <a:effectLst/>
                        </a:rPr>
                        <a:t>,</a:t>
                      </a:r>
                      <a:endParaRPr lang="zh-TW" sz="14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C3: </a:t>
                      </a:r>
                      <a:r>
                        <a:rPr lang="zh-TW" sz="1400" kern="100" dirty="0">
                          <a:effectLst/>
                        </a:rPr>
                        <a:t>月</a:t>
                      </a:r>
                      <a:r>
                        <a:rPr lang="en-US" sz="1400" kern="100" dirty="0">
                          <a:effectLst/>
                        </a:rPr>
                        <a:t>&gt;12</a:t>
                      </a:r>
                      <a:r>
                        <a:rPr lang="zh-TW" sz="1400" kern="100" dirty="0">
                          <a:effectLst/>
                        </a:rPr>
                        <a:t>日正常</a:t>
                      </a:r>
                      <a:r>
                        <a:rPr lang="en-US" sz="1400" kern="100" dirty="0">
                          <a:effectLst/>
                        </a:rPr>
                        <a:t>,</a:t>
                      </a:r>
                      <a:endParaRPr lang="zh-TW" sz="14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C4: </a:t>
                      </a:r>
                      <a:r>
                        <a:rPr lang="zh-TW" sz="1400" kern="100" dirty="0">
                          <a:effectLst/>
                        </a:rPr>
                        <a:t>月</a:t>
                      </a:r>
                      <a:r>
                        <a:rPr lang="en-US" sz="1400" kern="100" dirty="0">
                          <a:effectLst/>
                        </a:rPr>
                        <a:t>&lt;1</a:t>
                      </a:r>
                      <a:r>
                        <a:rPr lang="zh-TW" sz="1400" kern="100" dirty="0">
                          <a:effectLst/>
                        </a:rPr>
                        <a:t>日正常</a:t>
                      </a:r>
                      <a:r>
                        <a:rPr lang="en-US" sz="1400" kern="100" dirty="0">
                          <a:effectLst/>
                        </a:rPr>
                        <a:t>,</a:t>
                      </a:r>
                      <a:endParaRPr lang="zh-TW" sz="14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C5: </a:t>
                      </a:r>
                      <a:r>
                        <a:rPr lang="zh-TW" sz="1400" kern="100" dirty="0">
                          <a:effectLst/>
                        </a:rPr>
                        <a:t>月字串日正常</a:t>
                      </a:r>
                      <a:r>
                        <a:rPr lang="en-US" sz="1400" kern="100" dirty="0">
                          <a:effectLst/>
                        </a:rPr>
                        <a:t>,</a:t>
                      </a:r>
                      <a:endParaRPr lang="zh-TW" sz="14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C6: </a:t>
                      </a:r>
                      <a:r>
                        <a:rPr lang="zh-TW" sz="1400" kern="100" dirty="0">
                          <a:effectLst/>
                        </a:rPr>
                        <a:t>月</a:t>
                      </a:r>
                      <a:r>
                        <a:rPr lang="en-US" sz="1400" kern="100" dirty="0">
                          <a:effectLst/>
                        </a:rPr>
                        <a:t>null</a:t>
                      </a:r>
                      <a:r>
                        <a:rPr lang="zh-TW" sz="1400" kern="100" dirty="0">
                          <a:effectLst/>
                        </a:rPr>
                        <a:t>日正常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C7: </a:t>
                      </a:r>
                      <a:r>
                        <a:rPr lang="zh-TW" sz="1400" kern="100" dirty="0">
                          <a:effectLst/>
                        </a:rPr>
                        <a:t>月正常日</a:t>
                      </a:r>
                      <a:r>
                        <a:rPr lang="en-US" sz="1400" kern="100" dirty="0">
                          <a:effectLst/>
                        </a:rPr>
                        <a:t>&gt;31,</a:t>
                      </a:r>
                      <a:endParaRPr lang="zh-TW" sz="14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C8: </a:t>
                      </a:r>
                      <a:r>
                        <a:rPr lang="zh-TW" sz="1400" kern="100" dirty="0">
                          <a:effectLst/>
                        </a:rPr>
                        <a:t>月正常日</a:t>
                      </a:r>
                      <a:r>
                        <a:rPr lang="en-US" sz="1400" kern="100" dirty="0">
                          <a:effectLst/>
                        </a:rPr>
                        <a:t>&lt;1,</a:t>
                      </a:r>
                      <a:endParaRPr lang="zh-TW" sz="14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C9: </a:t>
                      </a:r>
                      <a:r>
                        <a:rPr lang="zh-TW" sz="1400" kern="100" dirty="0">
                          <a:effectLst/>
                        </a:rPr>
                        <a:t>月正常日字串</a:t>
                      </a:r>
                      <a:r>
                        <a:rPr lang="en-US" sz="1400" kern="100" dirty="0">
                          <a:effectLst/>
                        </a:rPr>
                        <a:t>,</a:t>
                      </a:r>
                      <a:endParaRPr lang="zh-TW" sz="14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C10: </a:t>
                      </a:r>
                      <a:r>
                        <a:rPr lang="zh-TW" sz="1400" kern="100" dirty="0">
                          <a:effectLst/>
                        </a:rPr>
                        <a:t>月正常日</a:t>
                      </a:r>
                      <a:r>
                        <a:rPr lang="en-US" sz="1400" kern="100" dirty="0">
                          <a:effectLst/>
                        </a:rPr>
                        <a:t>null,</a:t>
                      </a:r>
                      <a:endParaRPr lang="zh-TW" sz="14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C11: </a:t>
                      </a:r>
                      <a:r>
                        <a:rPr lang="zh-TW" sz="1400" kern="100" dirty="0">
                          <a:effectLst/>
                        </a:rPr>
                        <a:t>日期不在月曆上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/>
                </a:tc>
                <a:tc>
                  <a:txBody>
                    <a:bodyPr/>
                    <a:lstStyle/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C1: { Date =1/10},</a:t>
                      </a:r>
                      <a:endParaRPr lang="zh-TW" sz="14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C2: { Date = 0/10},</a:t>
                      </a:r>
                      <a:endParaRPr lang="zh-TW" sz="14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C3: { Date = 13/10},</a:t>
                      </a:r>
                      <a:endParaRPr lang="zh-TW" sz="1400" kern="100" dirty="0">
                        <a:effectLst/>
                      </a:endParaRPr>
                    </a:p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C4: { Date =-1/10},</a:t>
                      </a:r>
                      <a:endParaRPr lang="zh-TW" sz="1400" kern="100" dirty="0">
                        <a:effectLst/>
                      </a:endParaRPr>
                    </a:p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C5: { Date =S/10},</a:t>
                      </a:r>
                      <a:endParaRPr lang="zh-TW" sz="1400" kern="100" dirty="0">
                        <a:effectLst/>
                      </a:endParaRPr>
                    </a:p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C6: { Date =null/10},</a:t>
                      </a:r>
                      <a:endParaRPr lang="zh-TW" sz="1400" kern="100" dirty="0">
                        <a:effectLst/>
                      </a:endParaRPr>
                    </a:p>
                    <a:p>
                      <a:pPr marL="152400" indent="-152400">
                        <a:spcAft>
                          <a:spcPts val="0"/>
                        </a:spcAft>
                        <a:tabLst>
                          <a:tab pos="1753235" algn="r"/>
                        </a:tabLst>
                      </a:pPr>
                      <a:r>
                        <a:rPr lang="en-US" sz="1400" kern="100" dirty="0">
                          <a:effectLst/>
                        </a:rPr>
                        <a:t>C7: { Date =10/32},	</a:t>
                      </a:r>
                      <a:endParaRPr lang="zh-TW" sz="1400" kern="100" dirty="0">
                        <a:effectLst/>
                      </a:endParaRPr>
                    </a:p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C8: { Date =10/-10},</a:t>
                      </a:r>
                      <a:endParaRPr lang="zh-TW" sz="1400" kern="100" dirty="0">
                        <a:effectLst/>
                      </a:endParaRPr>
                    </a:p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C9: { Date =10/S},</a:t>
                      </a:r>
                      <a:endParaRPr lang="zh-TW" sz="1400" kern="100" dirty="0">
                        <a:effectLst/>
                      </a:endParaRPr>
                    </a:p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C10: { Date =10/null},</a:t>
                      </a:r>
                      <a:endParaRPr lang="zh-TW" sz="1400" kern="100" dirty="0">
                        <a:effectLst/>
                      </a:endParaRPr>
                    </a:p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C11: { Date =6/31},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/>
                </a:tc>
              </a:tr>
              <a:tr h="8210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time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Time 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C1, C2, C3, C4, C5, C6, C7, C8, C9, C10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C1: </a:t>
                      </a:r>
                      <a:r>
                        <a:rPr lang="zh-TW" sz="1400" kern="100">
                          <a:effectLst/>
                        </a:rPr>
                        <a:t>時正常分正常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C2: </a:t>
                      </a:r>
                      <a:r>
                        <a:rPr lang="zh-TW" sz="1400" kern="100">
                          <a:effectLst/>
                        </a:rPr>
                        <a:t>時</a:t>
                      </a:r>
                      <a:r>
                        <a:rPr lang="en-US" sz="1400" kern="100">
                          <a:effectLst/>
                        </a:rPr>
                        <a:t>&gt;24</a:t>
                      </a:r>
                      <a:r>
                        <a:rPr lang="zh-TW" sz="1400" kern="100">
                          <a:effectLst/>
                        </a:rPr>
                        <a:t>分正常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C3: </a:t>
                      </a:r>
                      <a:r>
                        <a:rPr lang="zh-TW" sz="1400" kern="100">
                          <a:effectLst/>
                        </a:rPr>
                        <a:t>時</a:t>
                      </a:r>
                      <a:r>
                        <a:rPr lang="en-US" sz="1400" kern="100">
                          <a:effectLst/>
                        </a:rPr>
                        <a:t>&lt;0</a:t>
                      </a:r>
                      <a:r>
                        <a:rPr lang="zh-TW" sz="1400" kern="100">
                          <a:effectLst/>
                        </a:rPr>
                        <a:t>分正常</a:t>
                      </a:r>
                      <a:r>
                        <a:rPr lang="en-US" sz="1400" kern="100">
                          <a:effectLst/>
                        </a:rPr>
                        <a:t>,</a:t>
                      </a:r>
                      <a:endParaRPr lang="zh-TW" sz="1400" kern="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C4: </a:t>
                      </a:r>
                      <a:r>
                        <a:rPr lang="zh-TW" sz="1400" kern="100">
                          <a:effectLst/>
                        </a:rPr>
                        <a:t>時字串分正常</a:t>
                      </a:r>
                      <a:r>
                        <a:rPr lang="en-US" sz="1400" kern="100">
                          <a:effectLst/>
                        </a:rPr>
                        <a:t>,</a:t>
                      </a:r>
                      <a:endParaRPr lang="zh-TW" sz="1400" kern="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C5: </a:t>
                      </a:r>
                      <a:r>
                        <a:rPr lang="zh-TW" sz="1400" kern="100">
                          <a:effectLst/>
                        </a:rPr>
                        <a:t>時</a:t>
                      </a:r>
                      <a:r>
                        <a:rPr lang="en-US" sz="1400" kern="100">
                          <a:effectLst/>
                        </a:rPr>
                        <a:t>null</a:t>
                      </a:r>
                      <a:r>
                        <a:rPr lang="zh-TW" sz="1400" kern="100">
                          <a:effectLst/>
                        </a:rPr>
                        <a:t>分正常</a:t>
                      </a:r>
                      <a:r>
                        <a:rPr lang="en-US" sz="1400" kern="100">
                          <a:effectLst/>
                        </a:rPr>
                        <a:t>,</a:t>
                      </a:r>
                      <a:endParaRPr lang="zh-TW" sz="1400" kern="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C6: </a:t>
                      </a:r>
                      <a:r>
                        <a:rPr lang="zh-TW" sz="1400" kern="100">
                          <a:effectLst/>
                        </a:rPr>
                        <a:t>時正常分</a:t>
                      </a:r>
                      <a:r>
                        <a:rPr lang="en-US" sz="1400" kern="100">
                          <a:effectLst/>
                        </a:rPr>
                        <a:t>&gt;59</a:t>
                      </a:r>
                      <a:endParaRPr lang="zh-TW" sz="1400" kern="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C7: </a:t>
                      </a:r>
                      <a:r>
                        <a:rPr lang="zh-TW" sz="1400" kern="100">
                          <a:effectLst/>
                        </a:rPr>
                        <a:t>時正常分</a:t>
                      </a:r>
                      <a:r>
                        <a:rPr lang="en-US" sz="1400" kern="100">
                          <a:effectLst/>
                        </a:rPr>
                        <a:t>&lt;0,</a:t>
                      </a:r>
                      <a:endParaRPr lang="zh-TW" sz="1400" kern="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C8: </a:t>
                      </a:r>
                      <a:r>
                        <a:rPr lang="zh-TW" sz="1400" kern="100">
                          <a:effectLst/>
                        </a:rPr>
                        <a:t>時正常分</a:t>
                      </a:r>
                      <a:r>
                        <a:rPr lang="en-US" sz="1400" kern="100">
                          <a:effectLst/>
                        </a:rPr>
                        <a:t>&gt;60,</a:t>
                      </a:r>
                      <a:endParaRPr lang="zh-TW" sz="1400" kern="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C9: </a:t>
                      </a:r>
                      <a:r>
                        <a:rPr lang="zh-TW" sz="1400" kern="100">
                          <a:effectLst/>
                        </a:rPr>
                        <a:t>時正常分</a:t>
                      </a:r>
                      <a:r>
                        <a:rPr lang="en-US" sz="1400" kern="100">
                          <a:effectLst/>
                        </a:rPr>
                        <a:t>null,</a:t>
                      </a:r>
                      <a:endParaRPr lang="zh-TW" sz="1400" kern="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C10: </a:t>
                      </a:r>
                      <a:r>
                        <a:rPr lang="zh-TW" sz="1400" kern="100">
                          <a:effectLst/>
                        </a:rPr>
                        <a:t>時正常分字串</a:t>
                      </a:r>
                      <a:r>
                        <a:rPr lang="en-US" sz="1400" kern="100">
                          <a:effectLst/>
                        </a:rPr>
                        <a:t>,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/>
                </a:tc>
                <a:tc>
                  <a:txBody>
                    <a:bodyPr/>
                    <a:lstStyle/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C1: { Time = 00:00 },</a:t>
                      </a:r>
                      <a:endParaRPr lang="zh-TW" sz="14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C2: { Time = 25:00},</a:t>
                      </a:r>
                      <a:endParaRPr lang="zh-TW" sz="14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C3: { Time = -1:00},</a:t>
                      </a:r>
                      <a:endParaRPr lang="zh-TW" sz="1400" kern="100" dirty="0">
                        <a:effectLst/>
                      </a:endParaRPr>
                    </a:p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C4: { Time =one:00},</a:t>
                      </a:r>
                      <a:endParaRPr lang="zh-TW" sz="1400" kern="100" dirty="0">
                        <a:effectLst/>
                      </a:endParaRPr>
                    </a:p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C5: { Time =null:00},</a:t>
                      </a:r>
                      <a:endParaRPr lang="zh-TW" sz="1400" kern="100" dirty="0">
                        <a:effectLst/>
                      </a:endParaRPr>
                    </a:p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C6: { Time =00:60},</a:t>
                      </a:r>
                      <a:endParaRPr lang="zh-TW" sz="1400" kern="100" dirty="0">
                        <a:effectLst/>
                      </a:endParaRPr>
                    </a:p>
                    <a:p>
                      <a:pPr marL="152400" indent="-152400">
                        <a:spcAft>
                          <a:spcPts val="0"/>
                        </a:spcAft>
                        <a:tabLst>
                          <a:tab pos="1753235" algn="r"/>
                        </a:tabLst>
                      </a:pPr>
                      <a:r>
                        <a:rPr lang="en-US" sz="1400" kern="100" dirty="0">
                          <a:effectLst/>
                        </a:rPr>
                        <a:t>C7: { Time =00:-10},	</a:t>
                      </a:r>
                      <a:endParaRPr lang="zh-TW" sz="1400" kern="100" dirty="0">
                        <a:effectLst/>
                      </a:endParaRPr>
                    </a:p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C8: { Time =00:61},</a:t>
                      </a:r>
                      <a:endParaRPr lang="zh-TW" sz="1400" kern="100" dirty="0">
                        <a:effectLst/>
                      </a:endParaRPr>
                    </a:p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C9: { Time =00:null},</a:t>
                      </a:r>
                      <a:endParaRPr lang="zh-TW" sz="1400" kern="100" dirty="0">
                        <a:effectLst/>
                      </a:endParaRPr>
                    </a:p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C10: { Time =00:S}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/>
                </a:tc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11321143" y="6383383"/>
            <a:ext cx="627017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8</a:t>
            </a:r>
            <a:endParaRPr lang="zh-TW" altLang="en-US" dirty="0">
              <a:solidFill>
                <a:srgbClr val="0070C0"/>
              </a:solidFill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91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01"/>
          <p:cNvSpPr>
            <a:spLocks noChangeArrowheads="1"/>
          </p:cNvSpPr>
          <p:nvPr/>
        </p:nvSpPr>
        <p:spPr bwMode="auto">
          <a:xfrm>
            <a:off x="3551257" y="514350"/>
            <a:ext cx="50910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Features to be tested</a:t>
            </a:r>
          </a:p>
        </p:txBody>
      </p:sp>
      <p:sp>
        <p:nvSpPr>
          <p:cNvPr id="4099" name="圆角矩形 102"/>
          <p:cNvSpPr>
            <a:spLocks noChangeArrowheads="1"/>
          </p:cNvSpPr>
          <p:nvPr/>
        </p:nvSpPr>
        <p:spPr bwMode="auto">
          <a:xfrm>
            <a:off x="5661025" y="1257300"/>
            <a:ext cx="869950" cy="44450"/>
          </a:xfrm>
          <a:prstGeom prst="roundRect">
            <a:avLst>
              <a:gd name="adj" fmla="val 16667"/>
            </a:avLst>
          </a:prstGeom>
          <a:solidFill>
            <a:srgbClr val="66CD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00" name="文本框 103"/>
          <p:cNvSpPr>
            <a:spLocks noChangeArrowheads="1"/>
          </p:cNvSpPr>
          <p:nvPr/>
        </p:nvSpPr>
        <p:spPr bwMode="auto">
          <a:xfrm>
            <a:off x="3049453" y="1398588"/>
            <a:ext cx="60946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3F3F3F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 All the test cases and their covered features to be tested</a:t>
            </a:r>
          </a:p>
        </p:txBody>
      </p:sp>
      <p:sp>
        <p:nvSpPr>
          <p:cNvPr id="4106" name="直角三角形 199"/>
          <p:cNvSpPr>
            <a:spLocks noChangeArrowheads="1"/>
          </p:cNvSpPr>
          <p:nvPr/>
        </p:nvSpPr>
        <p:spPr bwMode="auto">
          <a:xfrm>
            <a:off x="0" y="5535613"/>
            <a:ext cx="1366838" cy="1335087"/>
          </a:xfrm>
          <a:prstGeom prst="rtTriangle">
            <a:avLst/>
          </a:prstGeom>
          <a:gradFill rotWithShape="1">
            <a:gsLst>
              <a:gs pos="0">
                <a:srgbClr val="326698"/>
              </a:gs>
              <a:gs pos="100000">
                <a:srgbClr val="66CDCC"/>
              </a:gs>
            </a:gsLst>
            <a:lin ang="81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532240"/>
              </p:ext>
            </p:extLst>
          </p:nvPr>
        </p:nvGraphicFramePr>
        <p:xfrm>
          <a:off x="892365" y="1773141"/>
          <a:ext cx="10355856" cy="48091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24950"/>
                <a:gridCol w="3865453"/>
                <a:gridCol w="3865453"/>
              </a:tblGrid>
              <a:tr h="49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Feature to be Tested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Test Case ID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Description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5721">
                <a:tc row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代辦事項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CRUD 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TC-01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新增代辦事項</a:t>
                      </a:r>
                      <a:r>
                        <a:rPr lang="en-US" sz="1400" kern="100">
                          <a:effectLst/>
                        </a:rPr>
                        <a:t> ( Task Detection )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572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TC-02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新增代辦事項</a:t>
                      </a:r>
                      <a:r>
                        <a:rPr lang="en-US" sz="1400" kern="100">
                          <a:effectLst/>
                        </a:rPr>
                        <a:t> ( Task General )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572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TC-03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修改代辦事項</a:t>
                      </a:r>
                      <a:r>
                        <a:rPr lang="en-US" sz="1400" kern="100">
                          <a:effectLst/>
                        </a:rPr>
                        <a:t> ( Task )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572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TC-04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完成代辦事項</a:t>
                      </a:r>
                      <a:r>
                        <a:rPr lang="en-US" sz="1400" kern="100">
                          <a:effectLst/>
                        </a:rPr>
                        <a:t> ( Task )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400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TC-05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刪除代辦事項</a:t>
                      </a:r>
                      <a:r>
                        <a:rPr lang="en-US" sz="1400" kern="100">
                          <a:effectLst/>
                        </a:rPr>
                        <a:t> ( Task )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400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TC-06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新增代辦事項</a:t>
                      </a:r>
                      <a:r>
                        <a:rPr lang="en-US" sz="1400" kern="100">
                          <a:effectLst/>
                        </a:rPr>
                        <a:t> ( Calendar )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572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TC-07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修改代辦事項</a:t>
                      </a:r>
                      <a:r>
                        <a:rPr lang="en-US" sz="1400" kern="100">
                          <a:effectLst/>
                        </a:rPr>
                        <a:t> ( Calendar )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572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TC-08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完成代辦事項</a:t>
                      </a:r>
                      <a:r>
                        <a:rPr lang="en-US" sz="1400" kern="100">
                          <a:effectLst/>
                        </a:rPr>
                        <a:t> ( Calendar )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400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TC-09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刪除代辦事項</a:t>
                      </a:r>
                      <a:r>
                        <a:rPr lang="en-US" sz="1400" kern="100">
                          <a:effectLst/>
                        </a:rPr>
                        <a:t> ( Calendar )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400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分類事項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TC-10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列出分類事項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400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TC-11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查詢代辦事項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8507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Pomo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TC-12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Pomo Setting &amp; Run ( all close )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850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TC-13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Pomo Setting &amp; Run ( all open )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4009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安全鎖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TC-14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設定安全鎖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400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TC-15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移除安全鎖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1321143" y="6383383"/>
            <a:ext cx="627017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9</a:t>
            </a:r>
            <a:endParaRPr lang="zh-TW" altLang="en-US" dirty="0">
              <a:solidFill>
                <a:srgbClr val="0070C0"/>
              </a:solidFill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43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</TotalTime>
  <Pages>0</Pages>
  <Words>1120</Words>
  <Characters>0</Characters>
  <Application>Microsoft Office PowerPoint</Application>
  <DocSecurity>0</DocSecurity>
  <PresentationFormat>寬螢幕</PresentationFormat>
  <Lines>0</Lines>
  <Paragraphs>262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SimSun</vt:lpstr>
      <vt:lpstr>Calibri Light</vt:lpstr>
      <vt:lpstr>Segoe UI Black</vt:lpstr>
      <vt:lpstr>微软雅黑 Light</vt:lpstr>
      <vt:lpstr>Calibri</vt:lpstr>
      <vt:lpstr>Times New Roman</vt:lpstr>
      <vt:lpstr>新細明體</vt:lpstr>
      <vt:lpstr>Arial</vt:lpstr>
      <vt:lpstr>Microsoft YaHei</vt:lpstr>
      <vt:lpstr>Office 主题</vt:lpstr>
      <vt:lpstr>PowerPoint 簡報</vt:lpstr>
      <vt:lpstr>PowerPoint 簡報</vt:lpstr>
      <vt:lpstr>PowerPoint 簡報</vt:lpstr>
      <vt:lpstr>PowerPoint 簡報</vt:lpstr>
      <vt:lpstr>Test case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Home user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Junming Zhang</dc:creator>
  <cp:lastModifiedBy>家馨 盧</cp:lastModifiedBy>
  <cp:revision>107</cp:revision>
  <cp:lastPrinted>2018-06-26T02:54:23Z</cp:lastPrinted>
  <dcterms:created xsi:type="dcterms:W3CDTF">2014-07-02T09:34:00Z</dcterms:created>
  <dcterms:modified xsi:type="dcterms:W3CDTF">2018-06-26T05:54:26Z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2052-9.1.0.4885</vt:lpwstr>
  </property>
</Properties>
</file>