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1" autoAdjust="0"/>
    <p:restoredTop sz="67799" autoAdjust="0"/>
  </p:normalViewPr>
  <p:slideViewPr>
    <p:cSldViewPr snapToGrid="0">
      <p:cViewPr varScale="1">
        <p:scale>
          <a:sx n="58" d="100"/>
          <a:sy n="58" d="100"/>
        </p:scale>
        <p:origin x="15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50210-5F96-4A1B-8AA9-B31EE0F7AFC2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CF483-1DCA-45FF-8844-5321F86A2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72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Amatic SC" panose="00000500000000000000" pitchFamily="2" charset="-79"/>
              </a:rPr>
              <a:t> 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cs typeface="Amatic SC" panose="00000500000000000000" pitchFamily="2" charset="-79"/>
              </a:rPr>
              <a:t>페이지 관리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cs typeface="Amatic SC" panose="00000500000000000000" pitchFamily="2" charset="-79"/>
              </a:rPr>
              <a:t>앨범 </a:t>
            </a:r>
            <a:r>
              <a:rPr lang="en-US" altLang="ko-KR" kern="100" dirty="0">
                <a:latin typeface="맑은 고딕" panose="020B0503020000020004" pitchFamily="50" charset="-127"/>
                <a:cs typeface="Amatic SC" panose="00000500000000000000" pitchFamily="2" charset="-79"/>
              </a:rPr>
              <a:t>: </a:t>
            </a:r>
            <a:r>
              <a:rPr lang="ko-KR" altLang="ko-KR" kern="100" dirty="0">
                <a:latin typeface="맑은 고딕" panose="020B0503020000020004" pitchFamily="50" charset="-127"/>
                <a:cs typeface="Amatic SC" panose="00000500000000000000" pitchFamily="2" charset="-79"/>
              </a:rPr>
              <a:t>순서 변경 가능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cs typeface="Amatic SC" panose="00000500000000000000" pitchFamily="2" charset="-79"/>
              </a:rPr>
              <a:t>앨범 </a:t>
            </a:r>
            <a:r>
              <a:rPr lang="en-US" altLang="ko-KR" kern="100" dirty="0">
                <a:latin typeface="맑은 고딕" panose="020B0503020000020004" pitchFamily="50" charset="-127"/>
                <a:cs typeface="Amatic SC" panose="00000500000000000000" pitchFamily="2" charset="-79"/>
              </a:rPr>
              <a:t>: </a:t>
            </a:r>
            <a:r>
              <a:rPr lang="ko-KR" altLang="ko-KR" kern="100" dirty="0">
                <a:latin typeface="맑은 고딕" panose="020B0503020000020004" pitchFamily="50" charset="-127"/>
                <a:cs typeface="Amatic SC" panose="00000500000000000000" pitchFamily="2" charset="-79"/>
              </a:rPr>
              <a:t>재생목록 추가 가능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CF483-1DCA-45FF-8844-5321F86A2C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79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398CD-1788-4F9B-872B-0F4C68843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0FD53-5540-4579-AA11-1243D2B24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55447-A458-4BB2-BE39-31022EBE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DADB-20A4-4D94-85FB-F4769589F5C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F9475-7CCA-4329-9537-35153072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AB77B-9E42-4CD1-BFFA-37DE37F1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98C2-8828-433A-AD1A-98E019F03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2111D-FF4D-4BF2-AFCC-F7CEF656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D781F9-11A5-4C2E-9A54-CBF81068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1CD7F-B029-4643-A8C6-2593B057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DADB-20A4-4D94-85FB-F4769589F5C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0E8E3-B9E0-496F-813A-84A245D1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AAAEF-7D4E-49CB-96FC-8650AF23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98C2-8828-433A-AD1A-98E019F03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2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3CC7C7-05D2-4476-A419-42CEE7AA7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F8180-33C4-4CDC-9EE4-E5DE1AC49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65112-C8EB-4EF6-B404-A9C6F381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DADB-20A4-4D94-85FB-F4769589F5C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8A2F9-C6C3-410B-BBCF-EB936649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60B27-5A26-4A1D-B50D-DE29132E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98C2-8828-433A-AD1A-98E019F03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9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C069E-2C4A-420A-AE3B-8FC8F21B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32AE4-EDDB-4C4C-AFEE-4399C6ED6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34E3D-73DE-4D92-BC6D-13C81D73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DADB-20A4-4D94-85FB-F4769589F5C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C03B7-4968-4D4A-B835-3F5C4EAD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808B0-3F06-40AF-B0E9-D5404148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98C2-8828-433A-AD1A-98E019F03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5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608A5-1905-4BC5-BAFB-6785D9FA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F4ED0-E40C-496A-8696-BB6D5159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E57BE-695A-4F05-BCC5-65237C89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DADB-20A4-4D94-85FB-F4769589F5C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43960-A7C9-4E5A-921E-9AF44006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1567B-25CC-432E-861B-77B2B3F3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98C2-8828-433A-AD1A-98E019F03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2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8C526-1CFD-4F6B-A1B0-2F4F6F26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B4253-FFDA-4614-BF54-A1A052708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67D090-F841-4E3D-A694-9C4FCBDD1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1C180-9C64-4844-B99C-859464DD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DADB-20A4-4D94-85FB-F4769589F5C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74A70-4E8B-46D4-ACE9-8B6E1C50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9AFA4-9FDC-42EB-915E-688E6CD0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98C2-8828-433A-AD1A-98E019F03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1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59839-F4C4-402B-B5DD-C1E5AA27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9CB387-075C-43EA-9A4C-ED49C5321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A47A2D-7FBF-4000-817A-F04390178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2905F8-5669-4DE7-855D-6F706AD7E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6AF181-6890-4B98-A523-9E4182A9E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617873-2AF0-4898-9EDE-F76B3596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DADB-20A4-4D94-85FB-F4769589F5C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883E0B-FDCF-4AC2-88C6-41D942E2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914138-5E0B-4820-B3F3-5B699A10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98C2-8828-433A-AD1A-98E019F03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2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B2384-8E67-4176-BB81-AEC61CF7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3FF07D-5353-4F08-BBD7-A84A0385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DADB-20A4-4D94-85FB-F4769589F5C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566210-E315-42DB-8D97-53F3E429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18693C-4125-457B-97A6-652CA9C5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98C2-8828-433A-AD1A-98E019F03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4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88257-199B-444E-BF0D-45F76D26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DADB-20A4-4D94-85FB-F4769589F5C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02C12B-0583-48E6-AFF5-7FC78EF3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66DD10-B152-49EC-8F9F-209DE803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98C2-8828-433A-AD1A-98E019F03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6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F2881-5F71-4188-A89B-B58D54AF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47245-5302-4364-A58B-760F1029B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AD4AFE-E501-4739-877F-2CC524A37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8BFE1-79AB-4AE1-9B26-61B1198E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DADB-20A4-4D94-85FB-F4769589F5C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65A68-4676-4B4C-BA7C-FE1EBB32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C62AD-12C7-4DFA-B242-3D0A217E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98C2-8828-433A-AD1A-98E019F03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6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9DF86-E4CA-4B79-AB79-C013C72B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B7E416-B4D9-44FF-A727-75092C4D1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1122-03BF-4CD9-BC03-805EA5D84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D4DB7-917A-4B70-A7B3-DFD61A02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DADB-20A4-4D94-85FB-F4769589F5C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F5EC5A-9B9A-49A2-9C7C-7F75558D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7B748-0710-4A1C-B681-C24BC60B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98C2-8828-433A-AD1A-98E019F03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22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21E605-C8C8-4B52-8BCC-05FD47B1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642D1-733F-4429-83F0-D3B4A2DB8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838C9-0AD4-4628-B529-780286597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DDADB-20A4-4D94-85FB-F4769589F5C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E7869-9A4B-44A6-BAB0-ABDD2CEF4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BFE4B-108C-440B-A9CA-C781A3BF7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98C2-8828-433A-AD1A-98E019F03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1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F95209-4BD0-42B9-9C93-4E3E1CA152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40" y="1066800"/>
            <a:ext cx="2644775" cy="4709160"/>
          </a:xfrm>
          <a:prstGeom prst="rect">
            <a:avLst/>
          </a:prstGeom>
          <a:ln w="31750">
            <a:solidFill>
              <a:schemeClr val="tx1">
                <a:alpha val="11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2FFD7C-443F-4AB7-A3F7-7D38D1061DC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9" y="1066800"/>
            <a:ext cx="2644775" cy="4714240"/>
          </a:xfrm>
          <a:prstGeom prst="rect">
            <a:avLst/>
          </a:prstGeom>
          <a:ln w="31750">
            <a:solidFill>
              <a:schemeClr val="tx1">
                <a:alpha val="11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729F8B-4481-48E1-B7EF-1D5B88AE1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851" y="1066800"/>
            <a:ext cx="2645385" cy="4709160"/>
          </a:xfrm>
          <a:prstGeom prst="rect">
            <a:avLst/>
          </a:prstGeom>
          <a:ln w="31750">
            <a:solidFill>
              <a:schemeClr val="tx1">
                <a:alpha val="11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688193-0058-44AC-8E31-D1C057D38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572" y="1066800"/>
            <a:ext cx="2648903" cy="4709160"/>
          </a:xfrm>
          <a:prstGeom prst="rect">
            <a:avLst/>
          </a:prstGeom>
          <a:ln w="31750">
            <a:solidFill>
              <a:schemeClr val="tx1">
                <a:alpha val="11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74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CB3C286-8D86-4B60-A526-9401006B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5" y="1066801"/>
            <a:ext cx="2649014" cy="4714240"/>
          </a:xfrm>
          <a:prstGeom prst="rect">
            <a:avLst/>
          </a:prstGeom>
          <a:ln w="31750">
            <a:solidFill>
              <a:schemeClr val="tx1">
                <a:alpha val="11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FE8536-205A-454A-9816-53165D8C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415" y="1066801"/>
            <a:ext cx="2658029" cy="4714240"/>
          </a:xfrm>
          <a:prstGeom prst="rect">
            <a:avLst/>
          </a:prstGeom>
          <a:ln w="31750">
            <a:solidFill>
              <a:schemeClr val="tx1">
                <a:alpha val="11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DB69C5-99A6-4F60-BCC1-10E2B3FA7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851" y="1066801"/>
            <a:ext cx="2629456" cy="4714240"/>
          </a:xfrm>
          <a:prstGeom prst="rect">
            <a:avLst/>
          </a:prstGeom>
          <a:ln w="31750">
            <a:solidFill>
              <a:schemeClr val="tx1">
                <a:alpha val="11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6483CC2-06EE-4F8D-A75F-73D66E12E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0586" y="1066801"/>
            <a:ext cx="2644889" cy="4714240"/>
          </a:xfrm>
          <a:prstGeom prst="rect">
            <a:avLst/>
          </a:prstGeom>
          <a:ln w="31750">
            <a:solidFill>
              <a:schemeClr val="tx1">
                <a:alpha val="11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24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</Words>
  <Application>Microsoft Office PowerPoint</Application>
  <PresentationFormat>와이드스크린</PresentationFormat>
  <Paragraphs>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 연주</dc:creator>
  <cp:lastModifiedBy>진 연주</cp:lastModifiedBy>
  <cp:revision>20</cp:revision>
  <dcterms:created xsi:type="dcterms:W3CDTF">2019-10-16T05:33:37Z</dcterms:created>
  <dcterms:modified xsi:type="dcterms:W3CDTF">2019-10-23T06:32:55Z</dcterms:modified>
</cp:coreProperties>
</file>