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0"/>
  </p:notesMasterIdLst>
  <p:sldIdLst>
    <p:sldId id="256" r:id="rId2"/>
    <p:sldId id="273" r:id="rId3"/>
    <p:sldId id="274" r:id="rId4"/>
    <p:sldId id="275" r:id="rId5"/>
    <p:sldId id="276" r:id="rId6"/>
    <p:sldId id="259" r:id="rId7"/>
    <p:sldId id="265" r:id="rId8"/>
    <p:sldId id="266" r:id="rId9"/>
    <p:sldId id="267" r:id="rId10"/>
    <p:sldId id="268" r:id="rId11"/>
    <p:sldId id="269" r:id="rId12"/>
    <p:sldId id="270" r:id="rId13"/>
    <p:sldId id="277" r:id="rId14"/>
    <p:sldId id="279" r:id="rId15"/>
    <p:sldId id="280" r:id="rId16"/>
    <p:sldId id="281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0C1C7-659C-4654-9FB3-ADE9CAF0C6FB}" type="datetimeFigureOut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EBE6F-3AE0-45B5-A189-905FDA29D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4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E0E54B-1237-4D36-9BB6-2B745B81C8F8}" type="datetime1">
              <a:rPr lang="en-US" altLang="ko-KR" smtClean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Kumoh National Institute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97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E785-42CA-4D51-BF0E-A86901DA1262}" type="datetime1">
              <a:rPr lang="en-US" altLang="ko-KR" smtClean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National Institute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5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75A9-1CCF-4567-9550-0AE09FA4A88D}" type="datetime1">
              <a:rPr lang="en-US" altLang="ko-KR" smtClean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National Institute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2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93DF-CD8C-43F2-932D-0BEA7E945201}" type="datetime1">
              <a:rPr lang="en-US" altLang="ko-KR" smtClean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National Institute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6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5461-622F-4DF8-892B-7BEAAD479351}" type="datetime1">
              <a:rPr lang="en-US" altLang="ko-KR" smtClean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National Institute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7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057A-06AB-42B1-BC80-D1CBA44A20F0}" type="datetime1">
              <a:rPr lang="en-US" altLang="ko-KR" smtClean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National Institute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0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CE5D-AE63-4262-A7A1-A6DB6CA48F82}" type="datetime1">
              <a:rPr lang="en-US" altLang="ko-KR" smtClean="0"/>
              <a:t>9/28/2016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National Institute Technology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7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B903-E266-439C-BC1B-2CB8BB90AFAA}" type="datetime1">
              <a:rPr lang="en-US" altLang="ko-KR" smtClean="0"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National Institute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2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FD25-DEE6-4075-A802-87B2B455EA35}" type="datetime1">
              <a:rPr lang="en-US" altLang="ko-KR" smtClean="0"/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National Institute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3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F48F-9BEE-4B13-9BDE-4E1F2B587DEA}" type="datetime1">
              <a:rPr lang="en-US" altLang="ko-KR" smtClean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National Institute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2148-08DD-4941-8474-26799B0A6269}" type="datetime1">
              <a:rPr lang="en-US" altLang="ko-KR" smtClean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Kumoh National Institute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22BB4E6-2948-49F6-AB7C-2DFC79150DED}" type="datetime1">
              <a:rPr lang="en-US" altLang="ko-KR" smtClean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Kumoh National Institute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4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://www.google.co.kr/url?sa=i&amp;rct=j&amp;q=&amp;esrc=s&amp;source=images&amp;cd=&amp;cad=rja&amp;uact=8&amp;ved=0ahUKEwikn9n3norPAhWElZQKHUT3CskQjRwIBw&amp;url=http://item.kakao.com/launcher/app/eoEyVLtIRoiWtU4DUzdeNpJNVxWLrlyuyJxw4K-0Su0%3D&amp;psig=AFQjCNF_wnXrgTAd-bOmbOnkZ_-B6LoUmA&amp;ust=1473783880295592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kn9n3norPAhWElZQKHUT3CskQjRwIBw&amp;url=http://item.kakao.com/launcher/app/eoEyVLtIRoiWtU4DUzdeNpJNVxWLrlyuyJxw4K-0Su0%3D&amp;psig=AFQjCNF_wnXrgTAd-bOmbOnkZ_-B6LoUmA&amp;ust=14737838802955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http://nickolayconsulting.com/troubleshooting-high-memory-usage-with-mysql-on-windows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http://nickolayconsulting.com/troubleshooting-high-memory-usage-with-mysql-on-windows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836658" y="4344017"/>
            <a:ext cx="2923955" cy="1744973"/>
          </a:xfrm>
        </p:spPr>
        <p:txBody>
          <a:bodyPr>
            <a:normAutofit fontScale="92500"/>
          </a:bodyPr>
          <a:lstStyle/>
          <a:p>
            <a:pPr algn="l"/>
            <a:r>
              <a:rPr lang="ko-KR" altLang="en-US" dirty="0"/>
              <a:t>조장 </a:t>
            </a:r>
            <a:r>
              <a:rPr lang="en-US" altLang="ko-KR" dirty="0"/>
              <a:t>: 20140350 </a:t>
            </a:r>
            <a:r>
              <a:rPr lang="ko-KR" altLang="en-US" dirty="0"/>
              <a:t>김 한설</a:t>
            </a:r>
            <a:endParaRPr lang="en-US" altLang="ko-KR" dirty="0"/>
          </a:p>
          <a:p>
            <a:pPr algn="l"/>
            <a:r>
              <a:rPr lang="en-US" altLang="ko-KR" dirty="0"/>
              <a:t>20140998 </a:t>
            </a:r>
            <a:r>
              <a:rPr lang="ko-KR" altLang="en-US" dirty="0"/>
              <a:t>이 정은</a:t>
            </a:r>
            <a:endParaRPr lang="en-US" altLang="ko-KR" dirty="0"/>
          </a:p>
          <a:p>
            <a:pPr algn="l"/>
            <a:r>
              <a:rPr lang="en-US" altLang="ko-KR" dirty="0"/>
              <a:t>20141280 </a:t>
            </a:r>
            <a:r>
              <a:rPr lang="ko-KR" altLang="en-US" dirty="0"/>
              <a:t>진 연주</a:t>
            </a:r>
            <a:endParaRPr lang="en-US" altLang="ko-KR" dirty="0"/>
          </a:p>
          <a:p>
            <a:pPr algn="l"/>
            <a:r>
              <a:rPr lang="en-US" altLang="ko-KR" dirty="0"/>
              <a:t>20141337 </a:t>
            </a:r>
            <a:r>
              <a:rPr lang="ko-KR" altLang="en-US" dirty="0"/>
              <a:t>최 은선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709530" y="2296016"/>
            <a:ext cx="8767860" cy="1388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426307" y="2556303"/>
            <a:ext cx="11334306" cy="845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6000" dirty="0"/>
              <a:t>Computer Engineering </a:t>
            </a:r>
            <a:r>
              <a:rPr lang="en-US" altLang="ko-KR" sz="6000" dirty="0" smtClean="0"/>
              <a:t>Project</a:t>
            </a:r>
          </a:p>
          <a:p>
            <a:pPr>
              <a:lnSpc>
                <a:spcPct val="100000"/>
              </a:lnSpc>
            </a:pPr>
            <a:r>
              <a:rPr lang="en-US" altLang="ko-KR" sz="4800" dirty="0" smtClean="0"/>
              <a:t>- </a:t>
            </a:r>
            <a:r>
              <a:rPr lang="en-US" altLang="ko-KR" sz="2800" dirty="0" smtClean="0"/>
              <a:t>Login / Sign Up -</a:t>
            </a:r>
            <a:endParaRPr lang="ko-KR" altLang="en-US" sz="28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59488" y="6298256"/>
            <a:ext cx="2712690" cy="365125"/>
          </a:xfrm>
        </p:spPr>
        <p:txBody>
          <a:bodyPr/>
          <a:lstStyle/>
          <a:p>
            <a:r>
              <a:rPr lang="en-US" dirty="0" err="1"/>
              <a:t>Kumoh</a:t>
            </a:r>
            <a:r>
              <a:rPr lang="en-US" dirty="0"/>
              <a:t> National Institute Technology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59488" y="6298256"/>
            <a:ext cx="2712690" cy="365125"/>
          </a:xfrm>
        </p:spPr>
        <p:txBody>
          <a:bodyPr/>
          <a:lstStyle/>
          <a:p>
            <a:r>
              <a:rPr lang="en-US" dirty="0" err="1"/>
              <a:t>Kumoh</a:t>
            </a:r>
            <a:r>
              <a:rPr lang="en-US" dirty="0"/>
              <a:t> National Institute Technology</a:t>
            </a:r>
          </a:p>
        </p:txBody>
      </p:sp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162762" y="6212487"/>
            <a:ext cx="1706217" cy="365125"/>
          </a:xfrm>
        </p:spPr>
        <p:txBody>
          <a:bodyPr/>
          <a:lstStyle/>
          <a:p>
            <a:r>
              <a:rPr lang="en-US" sz="2400" b="1" dirty="0"/>
              <a:t>4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Code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762" y="6024405"/>
            <a:ext cx="1311399" cy="547702"/>
          </a:xfrm>
          <a:prstGeom prst="rect">
            <a:avLst/>
          </a:prstGeom>
        </p:spPr>
      </p:pic>
      <p:sp>
        <p:nvSpPr>
          <p:cNvPr id="18" name="내용 개체 틀 2"/>
          <p:cNvSpPr txBox="1">
            <a:spLocks/>
          </p:cNvSpPr>
          <p:nvPr/>
        </p:nvSpPr>
        <p:spPr>
          <a:xfrm>
            <a:off x="1142999" y="1913099"/>
            <a:ext cx="9872871" cy="403860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r>
              <a:rPr lang="en-US" altLang="ko-KR" sz="1800" dirty="0" smtClean="0"/>
              <a:t>&lt;Node </a:t>
            </a:r>
            <a:r>
              <a:rPr lang="en-US" altLang="ko-KR" sz="1800" dirty="0" err="1" smtClean="0"/>
              <a:t>Js</a:t>
            </a:r>
            <a:r>
              <a:rPr lang="en-US" altLang="ko-KR" sz="1800" dirty="0" smtClean="0"/>
              <a:t>&gt;</a:t>
            </a:r>
          </a:p>
          <a:p>
            <a:pPr marL="4572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45720" indent="0">
              <a:lnSpc>
                <a:spcPct val="150000"/>
              </a:lnSpc>
              <a:buNone/>
            </a:pPr>
            <a:endParaRPr lang="en-US" altLang="ko-KR" sz="1800" dirty="0" smtClean="0"/>
          </a:p>
          <a:p>
            <a:pPr marL="4572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243" y="3037794"/>
            <a:ext cx="5528982" cy="211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59488" y="6298256"/>
            <a:ext cx="2712690" cy="365125"/>
          </a:xfrm>
        </p:spPr>
        <p:txBody>
          <a:bodyPr/>
          <a:lstStyle/>
          <a:p>
            <a:r>
              <a:rPr lang="en-US" dirty="0" err="1"/>
              <a:t>Kumoh</a:t>
            </a:r>
            <a:r>
              <a:rPr lang="en-US" dirty="0"/>
              <a:t> National Institute Technology</a:t>
            </a:r>
          </a:p>
        </p:txBody>
      </p:sp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162762" y="6212487"/>
            <a:ext cx="1706217" cy="365125"/>
          </a:xfrm>
        </p:spPr>
        <p:txBody>
          <a:bodyPr/>
          <a:lstStyle/>
          <a:p>
            <a:r>
              <a:rPr lang="en-US" sz="2400" b="1" dirty="0"/>
              <a:t>4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Code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762" y="6024405"/>
            <a:ext cx="1311399" cy="547702"/>
          </a:xfrm>
          <a:prstGeom prst="rect">
            <a:avLst/>
          </a:prstGeom>
        </p:spPr>
      </p:pic>
      <p:sp>
        <p:nvSpPr>
          <p:cNvPr id="18" name="내용 개체 틀 2"/>
          <p:cNvSpPr txBox="1">
            <a:spLocks/>
          </p:cNvSpPr>
          <p:nvPr/>
        </p:nvSpPr>
        <p:spPr>
          <a:xfrm>
            <a:off x="1142999" y="1959277"/>
            <a:ext cx="9872871" cy="403860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r>
              <a:rPr lang="en-US" altLang="ko-KR" sz="1800" dirty="0" smtClean="0"/>
              <a:t>&lt;Sign Up&gt;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49" y="2486072"/>
            <a:ext cx="8179016" cy="452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374" y="3239443"/>
            <a:ext cx="6012648" cy="17214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7597" y="5148989"/>
            <a:ext cx="7681902" cy="391208"/>
          </a:xfrm>
          <a:prstGeom prst="rect">
            <a:avLst/>
          </a:prstGeom>
        </p:spPr>
      </p:pic>
      <p:sp>
        <p:nvSpPr>
          <p:cNvPr id="16" name="사각형: 둥근 모서리 17"/>
          <p:cNvSpPr/>
          <p:nvPr/>
        </p:nvSpPr>
        <p:spPr>
          <a:xfrm>
            <a:off x="1063179" y="3201097"/>
            <a:ext cx="4026179" cy="2290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27"/>
          <p:cNvCxnSpPr>
            <a:stCxn id="16" idx="2"/>
            <a:endCxn id="9" idx="1"/>
          </p:cNvCxnSpPr>
          <p:nvPr/>
        </p:nvCxnSpPr>
        <p:spPr>
          <a:xfrm rot="16200000" flipH="1">
            <a:off x="2574725" y="3931721"/>
            <a:ext cx="1914416" cy="91132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4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59488" y="6298256"/>
            <a:ext cx="2712690" cy="365125"/>
          </a:xfrm>
        </p:spPr>
        <p:txBody>
          <a:bodyPr/>
          <a:lstStyle/>
          <a:p>
            <a:r>
              <a:rPr lang="en-US" dirty="0" err="1"/>
              <a:t>Kumoh</a:t>
            </a:r>
            <a:r>
              <a:rPr lang="en-US" dirty="0"/>
              <a:t> National Institute Technology</a:t>
            </a:r>
          </a:p>
        </p:txBody>
      </p:sp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162762" y="6212487"/>
            <a:ext cx="1706217" cy="365125"/>
          </a:xfrm>
        </p:spPr>
        <p:txBody>
          <a:bodyPr/>
          <a:lstStyle/>
          <a:p>
            <a:r>
              <a:rPr lang="en-US" sz="2400" b="1" dirty="0"/>
              <a:t>4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MySQL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762" y="6024405"/>
            <a:ext cx="1311399" cy="547702"/>
          </a:xfrm>
          <a:prstGeom prst="rect">
            <a:avLst/>
          </a:prstGeom>
        </p:spPr>
      </p:pic>
      <p:sp>
        <p:nvSpPr>
          <p:cNvPr id="18" name="내용 개체 틀 2"/>
          <p:cNvSpPr txBox="1">
            <a:spLocks/>
          </p:cNvSpPr>
          <p:nvPr/>
        </p:nvSpPr>
        <p:spPr>
          <a:xfrm>
            <a:off x="1142999" y="1838957"/>
            <a:ext cx="9872871" cy="403860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r>
              <a:rPr lang="en-US" altLang="ko-KR" sz="1800" dirty="0" smtClean="0"/>
              <a:t>&lt;Login&gt;</a:t>
            </a:r>
            <a:endParaRPr lang="ko-KR" altLang="en-US" sz="1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663" y="2593816"/>
            <a:ext cx="8185750" cy="7094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663" y="3887040"/>
            <a:ext cx="6777358" cy="16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59488" y="6298256"/>
            <a:ext cx="2712690" cy="365125"/>
          </a:xfrm>
        </p:spPr>
        <p:txBody>
          <a:bodyPr/>
          <a:lstStyle/>
          <a:p>
            <a:r>
              <a:rPr lang="en-US" dirty="0" err="1"/>
              <a:t>Kumoh</a:t>
            </a:r>
            <a:r>
              <a:rPr lang="en-US" dirty="0"/>
              <a:t> National Institute Technology</a:t>
            </a:r>
          </a:p>
        </p:txBody>
      </p:sp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162762" y="6212487"/>
            <a:ext cx="1706217" cy="365125"/>
          </a:xfrm>
        </p:spPr>
        <p:txBody>
          <a:bodyPr/>
          <a:lstStyle/>
          <a:p>
            <a:r>
              <a:rPr lang="en-US" sz="2400" b="1" dirty="0"/>
              <a:t>4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실행결과</a:t>
            </a:r>
            <a:r>
              <a:rPr lang="en-US" altLang="ko-KR" sz="3600" dirty="0" smtClean="0"/>
              <a:t>(ex)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762" y="6024405"/>
            <a:ext cx="1311399" cy="547702"/>
          </a:xfrm>
          <a:prstGeom prst="rect">
            <a:avLst/>
          </a:prstGeom>
        </p:spPr>
      </p:pic>
      <p:sp>
        <p:nvSpPr>
          <p:cNvPr id="18" name="내용 개체 틀 2"/>
          <p:cNvSpPr txBox="1">
            <a:spLocks/>
          </p:cNvSpPr>
          <p:nvPr/>
        </p:nvSpPr>
        <p:spPr>
          <a:xfrm>
            <a:off x="1142999" y="1959277"/>
            <a:ext cx="9872871" cy="403860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r>
              <a:rPr lang="en-US" altLang="ko-KR" sz="1800" dirty="0" smtClean="0"/>
              <a:t>&lt;Sign Up&gt;</a:t>
            </a:r>
            <a:endParaRPr lang="ko-KR" altLang="en-US" sz="1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594" y="2876701"/>
            <a:ext cx="4191348" cy="234266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44" y="2583241"/>
            <a:ext cx="2559898" cy="14647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036" y="4388152"/>
            <a:ext cx="2762250" cy="160972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7630" y="2422225"/>
            <a:ext cx="2750264" cy="1625808"/>
          </a:xfrm>
          <a:prstGeom prst="rect">
            <a:avLst/>
          </a:prstGeom>
        </p:spPr>
      </p:pic>
      <p:sp>
        <p:nvSpPr>
          <p:cNvPr id="9" name="위로 굽은 화살표 8"/>
          <p:cNvSpPr/>
          <p:nvPr/>
        </p:nvSpPr>
        <p:spPr>
          <a:xfrm rot="5400000">
            <a:off x="2315999" y="3772761"/>
            <a:ext cx="874063" cy="166157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로 굽은 화살표 14"/>
          <p:cNvSpPr/>
          <p:nvPr/>
        </p:nvSpPr>
        <p:spPr>
          <a:xfrm>
            <a:off x="8811897" y="4166515"/>
            <a:ext cx="1647480" cy="8001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7"/>
          <p:cNvSpPr/>
          <p:nvPr/>
        </p:nvSpPr>
        <p:spPr>
          <a:xfrm>
            <a:off x="8629242" y="3522525"/>
            <a:ext cx="3043519" cy="3716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8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59488" y="6298256"/>
            <a:ext cx="2712690" cy="365125"/>
          </a:xfrm>
        </p:spPr>
        <p:txBody>
          <a:bodyPr/>
          <a:lstStyle/>
          <a:p>
            <a:r>
              <a:rPr lang="en-US" dirty="0" err="1"/>
              <a:t>Kumoh</a:t>
            </a:r>
            <a:r>
              <a:rPr lang="en-US" dirty="0"/>
              <a:t> National Institute Technology</a:t>
            </a:r>
          </a:p>
        </p:txBody>
      </p:sp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162762" y="6212487"/>
            <a:ext cx="1706217" cy="365125"/>
          </a:xfrm>
        </p:spPr>
        <p:txBody>
          <a:bodyPr/>
          <a:lstStyle/>
          <a:p>
            <a:r>
              <a:rPr lang="en-US" sz="2400" b="1" dirty="0"/>
              <a:t>4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고려 사항 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762" y="6024405"/>
            <a:ext cx="1311399" cy="547702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1143000" y="1744363"/>
            <a:ext cx="9872871" cy="403860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(1) Table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(2) Login / Sign Up </a:t>
            </a:r>
            <a:r>
              <a:rPr lang="ko-KR" altLang="en-US" dirty="0" smtClean="0"/>
              <a:t>에서의 각 종 오류 처리</a:t>
            </a:r>
            <a:endParaRPr lang="en-US" altLang="ko-KR" dirty="0" smtClean="0"/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sz="1600" dirty="0" smtClean="0"/>
              <a:t>(ex) Sign Up </a:t>
            </a:r>
            <a:r>
              <a:rPr lang="ko-KR" altLang="en-US" sz="1600" dirty="0" smtClean="0"/>
              <a:t>에서 아이디가 이미 존재 할 경우 </a:t>
            </a:r>
            <a:r>
              <a:rPr lang="en-US" altLang="ko-KR" sz="1600" dirty="0" smtClean="0"/>
              <a:t>-&gt; alert </a:t>
            </a:r>
            <a:r>
              <a:rPr lang="ko-KR" altLang="en-US" sz="1600" dirty="0" smtClean="0"/>
              <a:t>메시지로 알림</a:t>
            </a:r>
            <a:r>
              <a:rPr lang="en-US" altLang="ko-KR" sz="1600" dirty="0" smtClean="0"/>
              <a:t>	</a:t>
            </a:r>
            <a:endParaRPr lang="en-US" altLang="ko-KR" sz="1050" dirty="0" smtClean="0"/>
          </a:p>
          <a:p>
            <a:pPr marL="45720" indent="0">
              <a:lnSpc>
                <a:spcPct val="150000"/>
              </a:lnSpc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210" y="2556472"/>
            <a:ext cx="58864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59488" y="6298256"/>
            <a:ext cx="2712690" cy="365125"/>
          </a:xfrm>
        </p:spPr>
        <p:txBody>
          <a:bodyPr/>
          <a:lstStyle/>
          <a:p>
            <a:r>
              <a:rPr lang="en-US" dirty="0" err="1"/>
              <a:t>Kumoh</a:t>
            </a:r>
            <a:r>
              <a:rPr lang="en-US" dirty="0"/>
              <a:t> National Institute Technology</a:t>
            </a:r>
          </a:p>
        </p:txBody>
      </p:sp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162762" y="6212487"/>
            <a:ext cx="1706217" cy="365125"/>
          </a:xfrm>
        </p:spPr>
        <p:txBody>
          <a:bodyPr/>
          <a:lstStyle/>
          <a:p>
            <a:r>
              <a:rPr lang="en-US" sz="2400" b="1" dirty="0"/>
              <a:t>4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추가 개선 방안 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762" y="6024405"/>
            <a:ext cx="1311399" cy="547702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143000" y="1744363"/>
            <a:ext cx="9872871" cy="403860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(1) CSS</a:t>
            </a:r>
          </a:p>
          <a:p>
            <a:pPr marL="45720" indent="0">
              <a:lnSpc>
                <a:spcPct val="150000"/>
              </a:lnSpc>
              <a:buNone/>
            </a:pP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178" y="2355495"/>
            <a:ext cx="6602974" cy="3553226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sp>
        <p:nvSpPr>
          <p:cNvPr id="31" name="직사각형 30"/>
          <p:cNvSpPr/>
          <p:nvPr/>
        </p:nvSpPr>
        <p:spPr>
          <a:xfrm>
            <a:off x="3519377" y="3243461"/>
            <a:ext cx="4933507" cy="2360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10"/>
          <p:cNvSpPr/>
          <p:nvPr/>
        </p:nvSpPr>
        <p:spPr>
          <a:xfrm>
            <a:off x="5312229" y="4108362"/>
            <a:ext cx="1733107" cy="3296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11"/>
          <p:cNvSpPr/>
          <p:nvPr/>
        </p:nvSpPr>
        <p:spPr>
          <a:xfrm>
            <a:off x="5312229" y="4513166"/>
            <a:ext cx="1733107" cy="3296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12"/>
          <p:cNvSpPr/>
          <p:nvPr/>
        </p:nvSpPr>
        <p:spPr>
          <a:xfrm>
            <a:off x="5312229" y="4934217"/>
            <a:ext cx="788889" cy="368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35" name="사각형: 둥근 모서리 13"/>
          <p:cNvSpPr/>
          <p:nvPr/>
        </p:nvSpPr>
        <p:spPr>
          <a:xfrm>
            <a:off x="6190018" y="4934217"/>
            <a:ext cx="855318" cy="368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</a:p>
        </p:txBody>
      </p:sp>
      <p:pic>
        <p:nvPicPr>
          <p:cNvPr id="36" name="Picture 2" descr="이모티콘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782" y="316287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8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59488" y="6298256"/>
            <a:ext cx="2712690" cy="365125"/>
          </a:xfrm>
        </p:spPr>
        <p:txBody>
          <a:bodyPr/>
          <a:lstStyle/>
          <a:p>
            <a:r>
              <a:rPr lang="en-US" dirty="0" err="1"/>
              <a:t>Kumoh</a:t>
            </a:r>
            <a:r>
              <a:rPr lang="en-US" dirty="0"/>
              <a:t> National Institute Technology</a:t>
            </a:r>
          </a:p>
        </p:txBody>
      </p:sp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162762" y="6212487"/>
            <a:ext cx="1706217" cy="365125"/>
          </a:xfrm>
        </p:spPr>
        <p:txBody>
          <a:bodyPr/>
          <a:lstStyle/>
          <a:p>
            <a:r>
              <a:rPr lang="en-US" sz="2400" b="1" dirty="0"/>
              <a:t>4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추가 개선 방안 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762" y="6024405"/>
            <a:ext cx="1311399" cy="547702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143000" y="1744363"/>
            <a:ext cx="9872871" cy="403860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(2) </a:t>
            </a:r>
            <a:r>
              <a:rPr lang="en-US" altLang="ko-KR" dirty="0" err="1" smtClean="0"/>
              <a:t>DataBase</a:t>
            </a:r>
            <a:endParaRPr lang="en-US" altLang="ko-KR" dirty="0"/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dirty="0" smtClean="0"/>
              <a:t>	</a:t>
            </a:r>
            <a:r>
              <a:rPr lang="en-US" altLang="ko-KR" sz="1400" dirty="0" smtClean="0"/>
              <a:t>TABLE REGIST(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1400" dirty="0" smtClean="0"/>
              <a:t>	Id NOT NULL AUTO_INCREMENT PRIMARY KEY,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1400" dirty="0" smtClean="0"/>
              <a:t>	email VARCHAR(50) NOT NULL,					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1400" dirty="0" smtClean="0"/>
              <a:t>	name VARCHAR(50) NOT NULL,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1400" dirty="0" smtClean="0"/>
              <a:t>	password VARCHAR(50) NOT NULL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1400" dirty="0" smtClean="0"/>
              <a:t>	);</a:t>
            </a:r>
          </a:p>
          <a:p>
            <a:pPr marL="45720" indent="0">
              <a:lnSpc>
                <a:spcPct val="150000"/>
              </a:lnSpc>
              <a:buNone/>
            </a:pPr>
            <a:endParaRPr lang="en-US" altLang="ko-KR" sz="1400" dirty="0" smtClean="0"/>
          </a:p>
          <a:p>
            <a:pPr marL="45720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6457035" y="3191883"/>
            <a:ext cx="3705727" cy="1143559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 Profile Image</a:t>
            </a:r>
          </a:p>
          <a:p>
            <a:pPr marL="4572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5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99692" y="2951349"/>
            <a:ext cx="9875520" cy="10703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8800" dirty="0"/>
              <a:t>Q&amp;A</a:t>
            </a:r>
            <a:endParaRPr lang="ko-KR" altLang="en-US" sz="88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59488" y="6298256"/>
            <a:ext cx="2712690" cy="365125"/>
          </a:xfrm>
        </p:spPr>
        <p:txBody>
          <a:bodyPr/>
          <a:lstStyle/>
          <a:p>
            <a:r>
              <a:rPr lang="en-US" dirty="0" err="1"/>
              <a:t>Kumoh</a:t>
            </a:r>
            <a:r>
              <a:rPr lang="en-US" dirty="0"/>
              <a:t> National Institute Technology</a:t>
            </a:r>
          </a:p>
        </p:txBody>
      </p:sp>
    </p:spTree>
    <p:extLst>
      <p:ext uri="{BB962C8B-B14F-4D97-AF65-F5344CB8AC3E}">
        <p14:creationId xmlns:p14="http://schemas.microsoft.com/office/powerpoint/2010/main" val="1983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709530" y="2296016"/>
            <a:ext cx="8767860" cy="1388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426307" y="2860160"/>
            <a:ext cx="11334306" cy="845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dirty="0"/>
              <a:t>Thank you</a:t>
            </a:r>
            <a:endParaRPr lang="ko-KR" altLang="en-US" sz="60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59488" y="6298256"/>
            <a:ext cx="2712690" cy="365125"/>
          </a:xfrm>
        </p:spPr>
        <p:txBody>
          <a:bodyPr/>
          <a:lstStyle/>
          <a:p>
            <a:r>
              <a:rPr lang="en-US" dirty="0" err="1"/>
              <a:t>Kumoh</a:t>
            </a:r>
            <a:r>
              <a:rPr lang="en-US" dirty="0"/>
              <a:t> National Institute Technology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Kumoh National Institute Technology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Index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43000" y="1744363"/>
            <a:ext cx="9872871" cy="403860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/>
              <a:t>제안한 </a:t>
            </a:r>
            <a:r>
              <a:rPr lang="en-US" altLang="ko-KR" dirty="0" smtClean="0"/>
              <a:t>Challenge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MySQL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고려 사항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추가 개선 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1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Kumoh National Institute Technology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600" dirty="0" smtClean="0"/>
          </a:p>
          <a:p>
            <a:r>
              <a:rPr lang="ko-KR" altLang="en-US" sz="3600" dirty="0" smtClean="0"/>
              <a:t>제안한 </a:t>
            </a:r>
            <a:r>
              <a:rPr lang="en-US" altLang="ko-KR" sz="3600" dirty="0" smtClean="0"/>
              <a:t>Challenge </a:t>
            </a:r>
            <a:r>
              <a:rPr lang="ko-KR" altLang="en-US" sz="3600" dirty="0" smtClean="0"/>
              <a:t>기능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510" y="2223890"/>
            <a:ext cx="6602974" cy="3553226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174709" y="3111856"/>
            <a:ext cx="4933507" cy="2360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10"/>
          <p:cNvSpPr/>
          <p:nvPr/>
        </p:nvSpPr>
        <p:spPr>
          <a:xfrm>
            <a:off x="3967561" y="3976757"/>
            <a:ext cx="1733107" cy="3296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11"/>
          <p:cNvSpPr/>
          <p:nvPr/>
        </p:nvSpPr>
        <p:spPr>
          <a:xfrm>
            <a:off x="3967561" y="4381561"/>
            <a:ext cx="1733107" cy="3296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12"/>
          <p:cNvSpPr/>
          <p:nvPr/>
        </p:nvSpPr>
        <p:spPr>
          <a:xfrm>
            <a:off x="3967561" y="4802612"/>
            <a:ext cx="788889" cy="368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10" name="사각형: 둥근 모서리 13"/>
          <p:cNvSpPr/>
          <p:nvPr/>
        </p:nvSpPr>
        <p:spPr>
          <a:xfrm>
            <a:off x="4845350" y="4802612"/>
            <a:ext cx="855318" cy="368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</a:p>
        </p:txBody>
      </p:sp>
      <p:pic>
        <p:nvPicPr>
          <p:cNvPr id="11" name="Picture 2" descr="이모티콘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114" y="303127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5166" y="3039539"/>
            <a:ext cx="1730156" cy="1730156"/>
          </a:xfrm>
          <a:prstGeom prst="rect">
            <a:avLst/>
          </a:prstGeom>
        </p:spPr>
      </p:pic>
      <p:sp>
        <p:nvSpPr>
          <p:cNvPr id="13" name="화살표: 오른쪽 15"/>
          <p:cNvSpPr/>
          <p:nvPr/>
        </p:nvSpPr>
        <p:spPr>
          <a:xfrm>
            <a:off x="6990742" y="3760503"/>
            <a:ext cx="1976067" cy="479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7"/>
          <p:cNvSpPr/>
          <p:nvPr/>
        </p:nvSpPr>
        <p:spPr>
          <a:xfrm>
            <a:off x="3754048" y="3886864"/>
            <a:ext cx="2137922" cy="8796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8"/>
          <p:cNvCxnSpPr/>
          <p:nvPr/>
        </p:nvCxnSpPr>
        <p:spPr>
          <a:xfrm flipV="1">
            <a:off x="2731780" y="4255521"/>
            <a:ext cx="992879" cy="493589"/>
          </a:xfrm>
          <a:prstGeom prst="bentConnector3">
            <a:avLst>
              <a:gd name="adj1" fmla="val 326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1384" y="4761960"/>
            <a:ext cx="29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</a:t>
            </a:r>
            <a:r>
              <a:rPr lang="en-US" altLang="ko-KR" dirty="0"/>
              <a:t>&amp; </a:t>
            </a:r>
            <a:r>
              <a:rPr lang="ko-KR" altLang="en-US" dirty="0"/>
              <a:t>비밀번호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9818" y="4251101"/>
            <a:ext cx="29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회원정보</a:t>
            </a:r>
            <a:r>
              <a:rPr lang="en-US" altLang="ko-KR" dirty="0"/>
              <a:t>(</a:t>
            </a:r>
            <a:r>
              <a:rPr lang="en-US" altLang="ko-KR" dirty="0" smtClean="0"/>
              <a:t>Nick Name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사각형: 둥근 모서리 26"/>
          <p:cNvSpPr/>
          <p:nvPr/>
        </p:nvSpPr>
        <p:spPr>
          <a:xfrm>
            <a:off x="4756450" y="4780696"/>
            <a:ext cx="1003168" cy="4013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27"/>
          <p:cNvCxnSpPr/>
          <p:nvPr/>
        </p:nvCxnSpPr>
        <p:spPr>
          <a:xfrm flipV="1">
            <a:off x="5789568" y="3994649"/>
            <a:ext cx="1136725" cy="99211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30526" y="5291202"/>
            <a:ext cx="326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 </a:t>
            </a:r>
            <a:r>
              <a:rPr lang="en-US" altLang="ko-KR" dirty="0"/>
              <a:t>&amp; </a:t>
            </a:r>
            <a:r>
              <a:rPr lang="ko-KR" altLang="en-US" dirty="0"/>
              <a:t>비밀번호</a:t>
            </a:r>
            <a:r>
              <a:rPr lang="en-US" altLang="ko-KR" dirty="0"/>
              <a:t>&amp;</a:t>
            </a:r>
            <a:r>
              <a:rPr lang="ko-KR" altLang="en-US" dirty="0"/>
              <a:t>사진 입력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98862" y="4924799"/>
            <a:ext cx="1278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98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Kumoh National Institute Technology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600" dirty="0" smtClean="0"/>
          </a:p>
          <a:p>
            <a:r>
              <a:rPr lang="ko-KR" altLang="en-US" sz="3600" dirty="0" smtClean="0"/>
              <a:t>제안한 </a:t>
            </a:r>
            <a:r>
              <a:rPr lang="en-US" altLang="ko-KR" sz="3600" dirty="0" smtClean="0"/>
              <a:t>Challenge </a:t>
            </a:r>
            <a:r>
              <a:rPr lang="ko-KR" altLang="en-US" sz="3600" dirty="0" smtClean="0"/>
              <a:t>기능</a:t>
            </a:r>
            <a:endParaRPr lang="ko-KR" altLang="en-US" sz="3600" dirty="0"/>
          </a:p>
        </p:txBody>
      </p:sp>
      <p:pic>
        <p:nvPicPr>
          <p:cNvPr id="5" name="Picture 4" descr="mysql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344" y="3126021"/>
            <a:ext cx="1109732" cy="11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91" y="2832625"/>
            <a:ext cx="2025017" cy="20250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408" y="2960742"/>
            <a:ext cx="1724025" cy="1371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5442" y="3068738"/>
            <a:ext cx="1224298" cy="122429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2696569" y="3454441"/>
            <a:ext cx="1356610" cy="473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5531156" y="3444111"/>
            <a:ext cx="1356610" cy="473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화살표 10"/>
          <p:cNvSpPr/>
          <p:nvPr/>
        </p:nvSpPr>
        <p:spPr>
          <a:xfrm rot="8762788">
            <a:off x="8125965" y="2448807"/>
            <a:ext cx="1272389" cy="5034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210" y="3264659"/>
            <a:ext cx="1089538" cy="108953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0471" y="2497866"/>
            <a:ext cx="1447012" cy="7235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10974" y="3005409"/>
            <a:ext cx="1278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92028" y="3007102"/>
            <a:ext cx="1869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회원정보 저장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56307" y="5718441"/>
            <a:ext cx="2511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알맞은 페이지 제공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1167714" y="1686694"/>
            <a:ext cx="9872871" cy="403860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Sign Up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798" y="1170528"/>
            <a:ext cx="2025017" cy="202501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198" y="4217035"/>
            <a:ext cx="2025017" cy="2025017"/>
          </a:xfrm>
          <a:prstGeom prst="rect">
            <a:avLst/>
          </a:prstGeom>
        </p:spPr>
      </p:pic>
      <p:sp>
        <p:nvSpPr>
          <p:cNvPr id="20" name="왼쪽 화살표 19"/>
          <p:cNvSpPr/>
          <p:nvPr/>
        </p:nvSpPr>
        <p:spPr>
          <a:xfrm rot="12837212" flipV="1">
            <a:off x="8168182" y="4460327"/>
            <a:ext cx="1272389" cy="5034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1275" y="1576107"/>
            <a:ext cx="1089538" cy="108953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8428" y="4590172"/>
            <a:ext cx="1089538" cy="108953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956307" y="2745531"/>
            <a:ext cx="2511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오류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 Message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2031" y="1674574"/>
            <a:ext cx="2511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동일한 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or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NickName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있을 경우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14620" y="4680296"/>
            <a:ext cx="2511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동일한 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or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NickName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 없을 경우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86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Kumoh National Institute Technology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바닥글 개체 틀 1"/>
          <p:cNvSpPr txBox="1">
            <a:spLocks/>
          </p:cNvSpPr>
          <p:nvPr/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Kumoh National Institute Technology</a:t>
            </a:r>
            <a:endParaRPr lang="en-US" dirty="0"/>
          </a:p>
        </p:txBody>
      </p:sp>
      <p:sp>
        <p:nvSpPr>
          <p:cNvPr id="5" name="슬라이드 번호 개체 틀 2"/>
          <p:cNvSpPr txBox="1">
            <a:spLocks/>
          </p:cNvSpPr>
          <p:nvPr/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4" descr="mysql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344" y="3126021"/>
            <a:ext cx="1109732" cy="11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91" y="2832625"/>
            <a:ext cx="2025017" cy="20250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408" y="2960742"/>
            <a:ext cx="1724025" cy="1371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5442" y="3068738"/>
            <a:ext cx="1224298" cy="1224298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2696569" y="3454441"/>
            <a:ext cx="1356610" cy="473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531156" y="3444111"/>
            <a:ext cx="1356610" cy="473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 rot="8762788">
            <a:off x="8125965" y="2448807"/>
            <a:ext cx="1272389" cy="5034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210" y="3264659"/>
            <a:ext cx="1089538" cy="1089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0471" y="2497866"/>
            <a:ext cx="1447012" cy="7235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10974" y="3005409"/>
            <a:ext cx="1278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2028" y="3007102"/>
            <a:ext cx="1869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회원정보 확인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29305" y="5718441"/>
            <a:ext cx="2511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Chatting page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제공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1167714" y="1686694"/>
            <a:ext cx="9872871" cy="403860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Login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798" y="1170528"/>
            <a:ext cx="2025017" cy="202501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198" y="4217035"/>
            <a:ext cx="2025017" cy="2025017"/>
          </a:xfrm>
          <a:prstGeom prst="rect">
            <a:avLst/>
          </a:prstGeom>
        </p:spPr>
      </p:pic>
      <p:sp>
        <p:nvSpPr>
          <p:cNvPr id="21" name="왼쪽 화살표 20"/>
          <p:cNvSpPr/>
          <p:nvPr/>
        </p:nvSpPr>
        <p:spPr>
          <a:xfrm rot="12837212" flipV="1">
            <a:off x="8168182" y="4460327"/>
            <a:ext cx="1272389" cy="5034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1275" y="1576107"/>
            <a:ext cx="1089538" cy="108953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8428" y="4590172"/>
            <a:ext cx="1089538" cy="10895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956307" y="2745531"/>
            <a:ext cx="2511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오류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제공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57868" y="1469370"/>
            <a:ext cx="2798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입력한 회원정보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!=</a:t>
            </a:r>
          </a:p>
          <a:p>
            <a:pPr algn="ctr"/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회원정보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600" dirty="0" smtClean="0"/>
          </a:p>
          <a:p>
            <a:r>
              <a:rPr lang="ko-KR" altLang="en-US" sz="3600" dirty="0" smtClean="0"/>
              <a:t>제안한 </a:t>
            </a:r>
            <a:r>
              <a:rPr lang="en-US" altLang="ko-KR" sz="3600" dirty="0" smtClean="0"/>
              <a:t>Challenge </a:t>
            </a:r>
            <a:r>
              <a:rPr lang="ko-KR" altLang="en-US" sz="3600" dirty="0" smtClean="0"/>
              <a:t>기능</a:t>
            </a:r>
            <a:endParaRPr lang="ko-KR" alt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6223128" y="4689019"/>
            <a:ext cx="2798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입력한 회원정보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  <a:p>
            <a:pPr algn="ctr"/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회원정보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96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59488" y="6298256"/>
            <a:ext cx="2712690" cy="365125"/>
          </a:xfrm>
        </p:spPr>
        <p:txBody>
          <a:bodyPr/>
          <a:lstStyle/>
          <a:p>
            <a:r>
              <a:rPr lang="en-US" dirty="0" err="1"/>
              <a:t>Kumoh</a:t>
            </a:r>
            <a:r>
              <a:rPr lang="en-US" dirty="0"/>
              <a:t> National Institute Technology</a:t>
            </a:r>
          </a:p>
        </p:txBody>
      </p:sp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162762" y="6212487"/>
            <a:ext cx="1706217" cy="365125"/>
          </a:xfrm>
        </p:spPr>
        <p:txBody>
          <a:bodyPr/>
          <a:lstStyle/>
          <a:p>
            <a:r>
              <a:rPr lang="en-US" sz="2400" b="1" dirty="0"/>
              <a:t>4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MySQL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762" y="6024405"/>
            <a:ext cx="1311399" cy="547702"/>
          </a:xfrm>
          <a:prstGeom prst="rect">
            <a:avLst/>
          </a:prstGeom>
        </p:spPr>
      </p:pic>
      <p:sp>
        <p:nvSpPr>
          <p:cNvPr id="18" name="내용 개체 틀 2"/>
          <p:cNvSpPr txBox="1">
            <a:spLocks/>
          </p:cNvSpPr>
          <p:nvPr/>
        </p:nvSpPr>
        <p:spPr>
          <a:xfrm>
            <a:off x="1142999" y="1838957"/>
            <a:ext cx="9872871" cy="403860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err="1" smtClean="0"/>
              <a:t>관계형</a:t>
            </a:r>
            <a:r>
              <a:rPr lang="ko-KR" altLang="en-US" sz="1800" dirty="0" smtClean="0"/>
              <a:t> 데이터베이스 관리 시스템</a:t>
            </a:r>
            <a:r>
              <a:rPr lang="en-US" altLang="ko-KR" sz="1800" dirty="0" smtClean="0"/>
              <a:t>(RDBMS)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TABLE </a:t>
            </a:r>
            <a:r>
              <a:rPr lang="ko-KR" altLang="en-US" sz="1800" dirty="0" smtClean="0"/>
              <a:t>형태로 구성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580" y="2941853"/>
            <a:ext cx="5449708" cy="2935704"/>
          </a:xfrm>
          <a:prstGeom prst="rect">
            <a:avLst/>
          </a:prstGeom>
        </p:spPr>
      </p:pic>
      <p:sp>
        <p:nvSpPr>
          <p:cNvPr id="8" name="사각형: 둥근 모서리 17"/>
          <p:cNvSpPr/>
          <p:nvPr/>
        </p:nvSpPr>
        <p:spPr>
          <a:xfrm>
            <a:off x="3210351" y="3639729"/>
            <a:ext cx="5793606" cy="17725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27"/>
          <p:cNvCxnSpPr/>
          <p:nvPr/>
        </p:nvCxnSpPr>
        <p:spPr>
          <a:xfrm flipV="1">
            <a:off x="9026037" y="3533880"/>
            <a:ext cx="1136725" cy="99211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88432" y="3343709"/>
            <a:ext cx="146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저장한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59488" y="6298256"/>
            <a:ext cx="2712690" cy="365125"/>
          </a:xfrm>
        </p:spPr>
        <p:txBody>
          <a:bodyPr/>
          <a:lstStyle/>
          <a:p>
            <a:r>
              <a:rPr lang="en-US" dirty="0" err="1"/>
              <a:t>Kumoh</a:t>
            </a:r>
            <a:r>
              <a:rPr lang="en-US" dirty="0"/>
              <a:t> National Institute Technology</a:t>
            </a:r>
          </a:p>
        </p:txBody>
      </p:sp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162762" y="6212487"/>
            <a:ext cx="1706217" cy="365125"/>
          </a:xfrm>
        </p:spPr>
        <p:txBody>
          <a:bodyPr/>
          <a:lstStyle/>
          <a:p>
            <a:r>
              <a:rPr lang="en-US" sz="2400" b="1" dirty="0"/>
              <a:t>4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MySQL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762" y="6024405"/>
            <a:ext cx="1311399" cy="547702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1142999" y="1838957"/>
            <a:ext cx="9872871" cy="403860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 smtClean="0"/>
              <a:t>$ </a:t>
            </a:r>
            <a:r>
              <a:rPr lang="en-US" altLang="ko-KR" sz="1800" dirty="0" err="1" smtClean="0"/>
              <a:t>sudo</a:t>
            </a:r>
            <a:r>
              <a:rPr lang="en-US" altLang="ko-KR" sz="1800" dirty="0" smtClean="0"/>
              <a:t> apt-get install </a:t>
            </a:r>
            <a:r>
              <a:rPr lang="en-US" altLang="ko-KR" sz="1800" dirty="0" err="1" smtClean="0"/>
              <a:t>mysql</a:t>
            </a:r>
            <a:r>
              <a:rPr lang="en-US" altLang="ko-KR" sz="1800" dirty="0" smtClean="0"/>
              <a:t>-server </a:t>
            </a:r>
            <a:r>
              <a:rPr lang="en-US" altLang="ko-KR" sz="1800" dirty="0" err="1" smtClean="0"/>
              <a:t>mysql</a:t>
            </a:r>
            <a:r>
              <a:rPr lang="en-US" altLang="ko-KR" sz="1800" dirty="0" smtClean="0"/>
              <a:t>-client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$ </a:t>
            </a:r>
            <a:r>
              <a:rPr lang="en-US" altLang="ko-KR" sz="1800" dirty="0" err="1" smtClean="0"/>
              <a:t>npm</a:t>
            </a:r>
            <a:r>
              <a:rPr lang="en-US" altLang="ko-KR" sz="1800" dirty="0" smtClean="0"/>
              <a:t> install </a:t>
            </a:r>
            <a:r>
              <a:rPr lang="en-US" altLang="ko-KR" sz="1800" dirty="0" err="1" smtClean="0"/>
              <a:t>mysql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$ </a:t>
            </a:r>
            <a:r>
              <a:rPr lang="en-US" altLang="ko-KR" sz="1800" dirty="0" err="1" smtClean="0"/>
              <a:t>mysql</a:t>
            </a:r>
            <a:r>
              <a:rPr lang="en-US" altLang="ko-KR" sz="1800" dirty="0" smtClean="0"/>
              <a:t> –u root –p</a:t>
            </a:r>
          </a:p>
          <a:p>
            <a:pPr>
              <a:lnSpc>
                <a:spcPct val="150000"/>
              </a:lnSpc>
            </a:pP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044" y="3639981"/>
            <a:ext cx="68199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59488" y="6298256"/>
            <a:ext cx="2712690" cy="365125"/>
          </a:xfrm>
        </p:spPr>
        <p:txBody>
          <a:bodyPr/>
          <a:lstStyle/>
          <a:p>
            <a:r>
              <a:rPr lang="en-US" dirty="0" err="1"/>
              <a:t>Kumoh</a:t>
            </a:r>
            <a:r>
              <a:rPr lang="en-US" dirty="0"/>
              <a:t> National Institute Technology</a:t>
            </a:r>
          </a:p>
        </p:txBody>
      </p:sp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162762" y="6212487"/>
            <a:ext cx="1706217" cy="365125"/>
          </a:xfrm>
        </p:spPr>
        <p:txBody>
          <a:bodyPr/>
          <a:lstStyle/>
          <a:p>
            <a:r>
              <a:rPr lang="en-US" sz="2400" b="1" dirty="0"/>
              <a:t>4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MySQL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762" y="6024405"/>
            <a:ext cx="1311399" cy="547702"/>
          </a:xfrm>
          <a:prstGeom prst="rect">
            <a:avLst/>
          </a:prstGeom>
        </p:spPr>
      </p:pic>
      <p:sp>
        <p:nvSpPr>
          <p:cNvPr id="18" name="내용 개체 틀 2"/>
          <p:cNvSpPr txBox="1">
            <a:spLocks/>
          </p:cNvSpPr>
          <p:nvPr/>
        </p:nvSpPr>
        <p:spPr>
          <a:xfrm>
            <a:off x="1142999" y="1838957"/>
            <a:ext cx="9872871" cy="403860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 smtClean="0"/>
              <a:t>1. Create </a:t>
            </a:r>
            <a:r>
              <a:rPr lang="en-US" altLang="ko-KR" sz="1800" dirty="0" err="1" smtClean="0"/>
              <a:t>DataBase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&gt; CREATE DATABASE (</a:t>
            </a:r>
            <a:r>
              <a:rPr lang="en-US" altLang="ko-KR" sz="1400" dirty="0" err="1" smtClean="0"/>
              <a:t>DataBase</a:t>
            </a:r>
            <a:r>
              <a:rPr lang="en-US" altLang="ko-KR" sz="1400" dirty="0" smtClean="0"/>
              <a:t> Name)</a:t>
            </a:r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2. Create Table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err="1"/>
              <a:t>m</a:t>
            </a:r>
            <a:r>
              <a:rPr lang="en-US" altLang="ko-KR" sz="1400" dirty="0" err="1" smtClean="0"/>
              <a:t>ysql</a:t>
            </a:r>
            <a:r>
              <a:rPr lang="en-US" altLang="ko-KR" sz="1400" dirty="0" smtClean="0"/>
              <a:t>&gt; CREATE TABLE (TABLE Name)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59" y="2776217"/>
            <a:ext cx="5695950" cy="419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878" y="4407931"/>
            <a:ext cx="4371975" cy="1028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384" y="4157840"/>
            <a:ext cx="5093506" cy="152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59488" y="6298256"/>
            <a:ext cx="2712690" cy="365125"/>
          </a:xfrm>
        </p:spPr>
        <p:txBody>
          <a:bodyPr/>
          <a:lstStyle/>
          <a:p>
            <a:r>
              <a:rPr lang="en-US" dirty="0" err="1"/>
              <a:t>Kumoh</a:t>
            </a:r>
            <a:r>
              <a:rPr lang="en-US" dirty="0"/>
              <a:t> National Institute Technology</a:t>
            </a:r>
          </a:p>
        </p:txBody>
      </p:sp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162762" y="6212487"/>
            <a:ext cx="1706217" cy="365125"/>
          </a:xfrm>
        </p:spPr>
        <p:txBody>
          <a:bodyPr/>
          <a:lstStyle/>
          <a:p>
            <a:r>
              <a:rPr lang="en-US" sz="2400" b="1" dirty="0"/>
              <a:t>4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MySQL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762" y="6024405"/>
            <a:ext cx="1311399" cy="547702"/>
          </a:xfrm>
          <a:prstGeom prst="rect">
            <a:avLst/>
          </a:prstGeom>
        </p:spPr>
      </p:pic>
      <p:sp>
        <p:nvSpPr>
          <p:cNvPr id="18" name="내용 개체 틀 2"/>
          <p:cNvSpPr txBox="1">
            <a:spLocks/>
          </p:cNvSpPr>
          <p:nvPr/>
        </p:nvSpPr>
        <p:spPr>
          <a:xfrm>
            <a:off x="1142999" y="1838957"/>
            <a:ext cx="9872871" cy="403860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 smtClean="0"/>
              <a:t>(3) </a:t>
            </a:r>
            <a:r>
              <a:rPr lang="en-US" altLang="ko-KR" sz="1800" dirty="0"/>
              <a:t>Insert </a:t>
            </a:r>
            <a:r>
              <a:rPr lang="en-US" altLang="ko-KR" sz="1800" dirty="0" smtClean="0"/>
              <a:t>Data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Ex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&gt; INSERT INTO REGIST(</a:t>
            </a:r>
            <a:r>
              <a:rPr lang="en-US" altLang="ko-KR" sz="1600" dirty="0" err="1"/>
              <a:t>email,nickname,password</a:t>
            </a:r>
            <a:r>
              <a:rPr lang="en-US" altLang="ko-KR" sz="1600" dirty="0"/>
              <a:t>)  VALUES (1,12,123</a:t>
            </a:r>
            <a:r>
              <a:rPr lang="en-US" altLang="ko-KR" sz="1600" dirty="0" smtClean="0"/>
              <a:t>);</a:t>
            </a:r>
            <a:endParaRPr lang="en-US" altLang="ko-KR" sz="1600" dirty="0" smtClean="0"/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(4) </a:t>
            </a:r>
            <a:r>
              <a:rPr lang="en-US" altLang="ko-KR" sz="1800" dirty="0"/>
              <a:t>Select Data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Ex)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&gt; SELECT * FROM REGIST;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546" y="2928842"/>
            <a:ext cx="7343775" cy="571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196" y="3858257"/>
            <a:ext cx="36004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548</TotalTime>
  <Words>369</Words>
  <Application>Microsoft Office PowerPoint</Application>
  <PresentationFormat>와이드스크린</PresentationFormat>
  <Paragraphs>131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Corbel</vt:lpstr>
      <vt:lpstr>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MySQL</vt:lpstr>
      <vt:lpstr>MySQL</vt:lpstr>
      <vt:lpstr>MySQL</vt:lpstr>
      <vt:lpstr>MySQL</vt:lpstr>
      <vt:lpstr>Code</vt:lpstr>
      <vt:lpstr>Code</vt:lpstr>
      <vt:lpstr>MySQL</vt:lpstr>
      <vt:lpstr>실행결과(ex)</vt:lpstr>
      <vt:lpstr>고려 사항 </vt:lpstr>
      <vt:lpstr>추가 개선 방안 </vt:lpstr>
      <vt:lpstr>추가 개선 방안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jinyeonju</dc:creator>
  <cp:lastModifiedBy>Round</cp:lastModifiedBy>
  <cp:revision>34</cp:revision>
  <dcterms:created xsi:type="dcterms:W3CDTF">2016-09-12T16:02:43Z</dcterms:created>
  <dcterms:modified xsi:type="dcterms:W3CDTF">2016-09-28T14:59:28Z</dcterms:modified>
</cp:coreProperties>
</file>