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31"/>
  </p:notesMasterIdLst>
  <p:sldIdLst>
    <p:sldId id="288" r:id="rId2"/>
    <p:sldId id="289" r:id="rId3"/>
    <p:sldId id="258" r:id="rId4"/>
    <p:sldId id="259" r:id="rId5"/>
    <p:sldId id="260" r:id="rId6"/>
    <p:sldId id="261" r:id="rId7"/>
    <p:sldId id="276" r:id="rId8"/>
    <p:sldId id="262" r:id="rId9"/>
    <p:sldId id="277" r:id="rId10"/>
    <p:sldId id="263" r:id="rId11"/>
    <p:sldId id="278" r:id="rId12"/>
    <p:sldId id="264" r:id="rId13"/>
    <p:sldId id="281" r:id="rId14"/>
    <p:sldId id="265" r:id="rId15"/>
    <p:sldId id="282" r:id="rId16"/>
    <p:sldId id="283" r:id="rId17"/>
    <p:sldId id="266" r:id="rId18"/>
    <p:sldId id="284" r:id="rId19"/>
    <p:sldId id="285" r:id="rId20"/>
    <p:sldId id="267" r:id="rId21"/>
    <p:sldId id="287" r:id="rId22"/>
    <p:sldId id="290" r:id="rId23"/>
    <p:sldId id="291" r:id="rId24"/>
    <p:sldId id="269" r:id="rId25"/>
    <p:sldId id="270" r:id="rId26"/>
    <p:sldId id="292" r:id="rId27"/>
    <p:sldId id="280" r:id="rId28"/>
    <p:sldId id="286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D0B29-DFDF-40A7-BDBE-CB7B9841F2C1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7EAF0-F2CF-4B4E-A2B3-F718DD2EB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44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327FDF-DDA3-4778-AA00-68B05F64FB77}" type="datetime1">
              <a:rPr lang="en-US" altLang="ko-KR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0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44C3-9845-4519-996D-AD2D6A4F6023}" type="datetime1">
              <a:rPr lang="en-US" altLang="ko-KR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5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F567-C03F-4395-9EDF-4AD64BE29E33}" type="datetime1">
              <a:rPr lang="en-US" altLang="ko-KR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5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2C78-2F80-487B-85CC-5047279B995F}" type="datetime1">
              <a:rPr lang="en-US" altLang="ko-KR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F28B-E176-44A0-951A-8F5502285AA0}" type="datetime1">
              <a:rPr lang="en-US" altLang="ko-KR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7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5E2B-4EDA-479C-85C1-D51D1460047E}" type="datetime1">
              <a:rPr lang="en-US" altLang="ko-KR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4FBD-0D7A-4C2B-95AC-8D6B4453243E}" type="datetime1">
              <a:rPr lang="en-US" altLang="ko-KR" smtClean="0"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1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0290-2563-4F7E-A559-264CA72C7AB5}" type="datetime1">
              <a:rPr lang="en-US" altLang="ko-KR" smtClean="0"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3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828F-E392-4145-A0B0-1AB19B6BB9C9}" type="datetime1">
              <a:rPr lang="en-US" altLang="ko-KR" smtClean="0"/>
              <a:t>10/18/2016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5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6B38-7EAE-4345-9359-0523A170BF40}" type="datetime1">
              <a:rPr lang="en-US" altLang="ko-KR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1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E46B-0E4A-4A6B-AD88-6272F2A7E5EB}" type="datetime1">
              <a:rPr lang="en-US" altLang="ko-KR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0B0D11C-B2DD-4523-BA25-3425A250E50F}" type="datetime1">
              <a:rPr lang="en-US" altLang="ko-KR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3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hyperlink" Target="http://nickolayconsulting.com/troubleshooting-high-memory-usage-with-mysql-on-window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457" y="1973399"/>
            <a:ext cx="1033326" cy="11234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152400" dist="317500" dir="5400000" sx="90000" sy="-19000" rotWithShape="0">
              <a:prstClr val="black">
                <a:alpha val="51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173" y="1999805"/>
            <a:ext cx="1103662" cy="11154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152400" dist="317500" dir="5400000" sx="90000" sy="-19000" rotWithShape="0">
              <a:prstClr val="black">
                <a:alpha val="51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450" y="2009179"/>
            <a:ext cx="1034026" cy="11061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152400" dist="317500" dir="5400000" sx="90000" sy="-19000" rotWithShape="0">
              <a:prstClr val="black">
                <a:alpha val="51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9171" y="2035545"/>
            <a:ext cx="1039677" cy="10797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152400" dist="317500" dir="5400000" sx="90000" sy="-19000" rotWithShape="0">
              <a:prstClr val="black">
                <a:alpha val="51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236837" y="2927116"/>
            <a:ext cx="11334306" cy="845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Engineering Project</a:t>
            </a:r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8708804" y="4412188"/>
            <a:ext cx="2923955" cy="1744973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dirty="0">
                <a:latin typeface="+mn-ea"/>
              </a:rPr>
              <a:t>20140350 </a:t>
            </a:r>
            <a:r>
              <a:rPr lang="ko-KR" altLang="en-US" dirty="0">
                <a:latin typeface="+mn-ea"/>
              </a:rPr>
              <a:t>김 한설</a:t>
            </a:r>
            <a:endParaRPr lang="en-US" altLang="ko-KR" dirty="0">
              <a:latin typeface="+mn-ea"/>
            </a:endParaRPr>
          </a:p>
          <a:p>
            <a:pPr algn="l"/>
            <a:r>
              <a:rPr lang="en-US" altLang="ko-KR" dirty="0">
                <a:latin typeface="+mn-ea"/>
              </a:rPr>
              <a:t>20140998 </a:t>
            </a:r>
            <a:r>
              <a:rPr lang="ko-KR" altLang="en-US" dirty="0">
                <a:latin typeface="+mn-ea"/>
              </a:rPr>
              <a:t>이 정은</a:t>
            </a:r>
            <a:endParaRPr lang="en-US" altLang="ko-KR" dirty="0">
              <a:latin typeface="+mn-ea"/>
            </a:endParaRPr>
          </a:p>
          <a:p>
            <a:pPr algn="l"/>
            <a:r>
              <a:rPr lang="en-US" altLang="ko-KR" dirty="0">
                <a:latin typeface="+mn-ea"/>
              </a:rPr>
              <a:t>20141280 </a:t>
            </a:r>
            <a:r>
              <a:rPr lang="ko-KR" altLang="en-US" dirty="0">
                <a:latin typeface="+mn-ea"/>
              </a:rPr>
              <a:t>진 연주</a:t>
            </a:r>
            <a:endParaRPr lang="en-US" altLang="ko-KR" dirty="0">
              <a:latin typeface="+mn-ea"/>
            </a:endParaRPr>
          </a:p>
          <a:p>
            <a:pPr algn="l"/>
            <a:r>
              <a:rPr lang="en-US" altLang="ko-KR" dirty="0">
                <a:latin typeface="+mn-ea"/>
              </a:rPr>
              <a:t>20141337 </a:t>
            </a:r>
            <a:r>
              <a:rPr lang="ko-KR" altLang="en-US" dirty="0">
                <a:latin typeface="+mn-ea"/>
              </a:rPr>
              <a:t>최 은선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6837" y="1665449"/>
            <a:ext cx="11707789" cy="100407"/>
          </a:xfrm>
          <a:prstGeom prst="rect">
            <a:avLst/>
          </a:prstGeom>
          <a:solidFill>
            <a:srgbClr val="EF0B5C"/>
          </a:solidFill>
          <a:ln>
            <a:solidFill>
              <a:srgbClr val="EF0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6837" y="3866337"/>
            <a:ext cx="11707789" cy="100407"/>
          </a:xfrm>
          <a:prstGeom prst="rect">
            <a:avLst/>
          </a:prstGeom>
          <a:solidFill>
            <a:srgbClr val="EF0B5C"/>
          </a:solidFill>
          <a:ln>
            <a:solidFill>
              <a:srgbClr val="EF0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6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50" y="1078173"/>
            <a:ext cx="11707789" cy="1004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47650" y="41539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Nick Name (User list &amp; Connect)</a:t>
            </a:r>
            <a:endParaRPr lang="ko-KR" altLang="en-US" sz="3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3133" y="3348317"/>
            <a:ext cx="3145415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Socket.emit</a:t>
            </a:r>
            <a:r>
              <a:rPr lang="en-US" altLang="ko-KR" dirty="0"/>
              <a:t>(‘</a:t>
            </a:r>
            <a:r>
              <a:rPr lang="en-US" altLang="ko-KR" dirty="0" err="1"/>
              <a:t>start’,nickname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82133" y="1870989"/>
            <a:ext cx="5504302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Socket.on</a:t>
            </a:r>
            <a:r>
              <a:rPr lang="en-US" altLang="ko-KR" dirty="0"/>
              <a:t>(‘</a:t>
            </a:r>
            <a:r>
              <a:rPr lang="en-US" altLang="ko-KR" dirty="0" err="1"/>
              <a:t>start’,function</a:t>
            </a:r>
            <a:r>
              <a:rPr lang="en-US" altLang="ko-KR" dirty="0"/>
              <a:t>(data){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clientid</a:t>
            </a:r>
            <a:r>
              <a:rPr lang="en-US" altLang="ko-KR" dirty="0"/>
              <a:t>[data]=socket.id;</a:t>
            </a:r>
          </a:p>
          <a:p>
            <a:r>
              <a:rPr lang="en-US" altLang="ko-KR" dirty="0"/>
              <a:t>	socketed[socket.id]=data;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io.sockets.emit</a:t>
            </a:r>
            <a:r>
              <a:rPr lang="en-US" altLang="ko-KR" dirty="0"/>
              <a:t>(‘user list’,</a:t>
            </a:r>
            <a:r>
              <a:rPr lang="en-US" altLang="ko-KR" dirty="0" err="1"/>
              <a:t>Object.keys</a:t>
            </a:r>
            <a:r>
              <a:rPr lang="en-US" altLang="ko-KR" dirty="0"/>
              <a:t>(</a:t>
            </a:r>
            <a:r>
              <a:rPr lang="en-US" altLang="ko-KR" dirty="0" err="1"/>
              <a:t>clientid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io.sockets.emit</a:t>
            </a:r>
            <a:r>
              <a:rPr lang="en-US" altLang="ko-KR" dirty="0"/>
              <a:t>(‘</a:t>
            </a:r>
            <a:r>
              <a:rPr lang="en-US" altLang="ko-KR" dirty="0" err="1"/>
              <a:t>adduser</a:t>
            </a:r>
            <a:r>
              <a:rPr lang="en-US" altLang="ko-KR" dirty="0"/>
              <a:t>’,data);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2133" y="3464205"/>
            <a:ext cx="5504302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Connect.query</a:t>
            </a:r>
            <a:r>
              <a:rPr lang="en-US" altLang="ko-KR" dirty="0"/>
              <a:t>(‘select * FROM </a:t>
            </a:r>
            <a:r>
              <a:rPr lang="en-US" altLang="ko-KR" dirty="0" err="1"/>
              <a:t>IMOTICON’,function</a:t>
            </a:r>
            <a:r>
              <a:rPr lang="en-US" altLang="ko-KR" dirty="0"/>
              <a:t>(</a:t>
            </a:r>
            <a:r>
              <a:rPr lang="en-US" altLang="ko-KR" dirty="0" err="1"/>
              <a:t>error,result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for(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result.length;i</a:t>
            </a:r>
            <a:r>
              <a:rPr lang="en-US" altLang="ko-KR" dirty="0"/>
              <a:t>++){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socket.emit</a:t>
            </a:r>
            <a:r>
              <a:rPr lang="en-US" altLang="ko-KR" dirty="0"/>
              <a:t>(‘</a:t>
            </a:r>
            <a:r>
              <a:rPr lang="en-US" altLang="ko-KR" dirty="0" err="1"/>
              <a:t>imoticon</a:t>
            </a:r>
            <a:r>
              <a:rPr lang="en-US" altLang="ko-KR" dirty="0"/>
              <a:t>’,{</a:t>
            </a:r>
            <a:r>
              <a:rPr lang="en-US" altLang="ko-KR" dirty="0" err="1"/>
              <a:t>id:result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id,icon:result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].image});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});</a:t>
            </a:r>
          </a:p>
        </p:txBody>
      </p:sp>
      <p:sp>
        <p:nvSpPr>
          <p:cNvPr id="12" name="화살표: 오른쪽 11"/>
          <p:cNvSpPr/>
          <p:nvPr/>
        </p:nvSpPr>
        <p:spPr>
          <a:xfrm>
            <a:off x="4572000" y="3180096"/>
            <a:ext cx="933450" cy="705774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6214769" y="2710560"/>
            <a:ext cx="4820978" cy="2896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/>
          <p:cNvSpPr/>
          <p:nvPr/>
        </p:nvSpPr>
        <p:spPr>
          <a:xfrm>
            <a:off x="6227469" y="3048918"/>
            <a:ext cx="4820978" cy="2896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/>
          <p:cNvSpPr/>
          <p:nvPr/>
        </p:nvSpPr>
        <p:spPr>
          <a:xfrm>
            <a:off x="6256433" y="4616465"/>
            <a:ext cx="4820978" cy="2896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50" y="1078173"/>
            <a:ext cx="11707789" cy="1004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47650" y="41539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Nick Name (User list &amp; Connect)</a:t>
            </a:r>
            <a:endParaRPr lang="ko-KR" altLang="en-US" sz="3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74" y="1740954"/>
            <a:ext cx="4953402" cy="4175126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985669" y="1825327"/>
            <a:ext cx="5504302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Socket.on</a:t>
            </a:r>
            <a:r>
              <a:rPr lang="en-US" altLang="ko-KR" dirty="0"/>
              <a:t>(‘user </a:t>
            </a:r>
            <a:r>
              <a:rPr lang="en-US" altLang="ko-KR" dirty="0" err="1"/>
              <a:t>list’,function</a:t>
            </a:r>
            <a:r>
              <a:rPr lang="en-US" altLang="ko-KR" dirty="0"/>
              <a:t>(client){</a:t>
            </a:r>
          </a:p>
          <a:p>
            <a:r>
              <a:rPr lang="en-US" altLang="ko-KR" dirty="0"/>
              <a:t>	$(‘#client’).empty();</a:t>
            </a:r>
          </a:p>
          <a:p>
            <a:r>
              <a:rPr lang="en-US" altLang="ko-KR" dirty="0"/>
              <a:t>	for(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client.length;i</a:t>
            </a:r>
            <a:r>
              <a:rPr lang="en-US" altLang="ko-KR" dirty="0"/>
              <a:t>++){</a:t>
            </a:r>
          </a:p>
          <a:p>
            <a:r>
              <a:rPr lang="en-US" altLang="ko-KR" dirty="0"/>
              <a:t>		$(‘#client’).append($(‘&lt;li&gt;’).text(client[</a:t>
            </a:r>
            <a:r>
              <a:rPr lang="en-US" altLang="ko-KR" dirty="0" err="1"/>
              <a:t>i</a:t>
            </a:r>
            <a:r>
              <a:rPr lang="en-US" altLang="ko-KR" dirty="0"/>
              <a:t>]+”\n”);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85669" y="3981631"/>
            <a:ext cx="5504302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Socket.on</a:t>
            </a:r>
            <a:r>
              <a:rPr lang="en-US" altLang="ko-KR" dirty="0"/>
              <a:t>(‘</a:t>
            </a:r>
            <a:r>
              <a:rPr lang="en-US" altLang="ko-KR" dirty="0" err="1"/>
              <a:t>adduser</a:t>
            </a:r>
            <a:r>
              <a:rPr lang="en-US" altLang="ko-KR" dirty="0"/>
              <a:t>’,function(nickname){</a:t>
            </a:r>
          </a:p>
          <a:p>
            <a:r>
              <a:rPr lang="en-US" altLang="ko-KR" dirty="0"/>
              <a:t>	$(‘#messages’).append($(‘&lt;li id=“undefined”&gt;’).text(nickname+’</a:t>
            </a:r>
            <a:r>
              <a:rPr lang="ko-KR" altLang="en-US" dirty="0"/>
              <a:t>님이 입장하셨습니다</a:t>
            </a:r>
            <a:r>
              <a:rPr lang="en-US" altLang="ko-KR" dirty="0"/>
              <a:t>.’));</a:t>
            </a:r>
          </a:p>
          <a:p>
            <a:r>
              <a:rPr lang="en-US" altLang="ko-KR" dirty="0"/>
              <a:t>	$(‘#chatting’).</a:t>
            </a:r>
            <a:r>
              <a:rPr lang="en-US" altLang="ko-KR" dirty="0" err="1"/>
              <a:t>scrollLeft</a:t>
            </a:r>
            <a:r>
              <a:rPr lang="en-US" altLang="ko-KR" dirty="0"/>
              <a:t>(300).</a:t>
            </a:r>
            <a:r>
              <a:rPr lang="en-US" altLang="ko-KR" dirty="0" err="1"/>
              <a:t>scrollTop</a:t>
            </a:r>
            <a:r>
              <a:rPr lang="en-US" altLang="ko-KR" dirty="0"/>
              <a:t>(1010);</a:t>
            </a:r>
          </a:p>
          <a:p>
            <a:r>
              <a:rPr lang="en-US" altLang="ko-KR" dirty="0"/>
              <a:t>});</a:t>
            </a:r>
          </a:p>
        </p:txBody>
      </p:sp>
      <p:sp>
        <p:nvSpPr>
          <p:cNvPr id="13" name="사각형: 둥근 모서리 12"/>
          <p:cNvSpPr/>
          <p:nvPr/>
        </p:nvSpPr>
        <p:spPr>
          <a:xfrm>
            <a:off x="816343" y="3307459"/>
            <a:ext cx="1230170" cy="190317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/>
          <p:cNvCxnSpPr>
            <a:stCxn id="13" idx="3"/>
            <a:endCxn id="7" idx="1"/>
          </p:cNvCxnSpPr>
          <p:nvPr/>
        </p:nvCxnSpPr>
        <p:spPr>
          <a:xfrm flipV="1">
            <a:off x="2046513" y="2702490"/>
            <a:ext cx="3939156" cy="155655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/>
          <p:cNvSpPr/>
          <p:nvPr/>
        </p:nvSpPr>
        <p:spPr>
          <a:xfrm>
            <a:off x="1996038" y="1676483"/>
            <a:ext cx="3640037" cy="3205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/>
          <p:cNvCxnSpPr>
            <a:stCxn id="19" idx="2"/>
            <a:endCxn id="12" idx="1"/>
          </p:cNvCxnSpPr>
          <p:nvPr/>
        </p:nvCxnSpPr>
        <p:spPr>
          <a:xfrm rot="16200000" flipH="1">
            <a:off x="3469986" y="2343110"/>
            <a:ext cx="2861755" cy="216961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95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50" y="1078173"/>
            <a:ext cx="11707789" cy="1004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47650" y="41539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Background Color</a:t>
            </a:r>
            <a:endParaRPr lang="ko-KR" altLang="en-US" sz="3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42" y="1617513"/>
            <a:ext cx="5174615" cy="436873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7" name="사각형: 둥근 모서리 6"/>
          <p:cNvSpPr/>
          <p:nvPr/>
        </p:nvSpPr>
        <p:spPr>
          <a:xfrm>
            <a:off x="733296" y="1657979"/>
            <a:ext cx="1080990" cy="33047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6058" y="2093719"/>
            <a:ext cx="5504302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/>
              <a:t> id=“</a:t>
            </a:r>
            <a:r>
              <a:rPr lang="en-US" altLang="ko-KR" dirty="0" err="1"/>
              <a:t>bgChange</a:t>
            </a:r>
            <a:r>
              <a:rPr lang="en-US" altLang="ko-KR" dirty="0"/>
              <a:t>”&gt;</a:t>
            </a:r>
          </a:p>
          <a:p>
            <a:endParaRPr lang="en-US" altLang="ko-KR" dirty="0"/>
          </a:p>
          <a:p>
            <a:pPr algn="ctr"/>
            <a:r>
              <a:rPr lang="en-US" altLang="ko-KR" dirty="0"/>
              <a:t>	&lt;button id=“color” </a:t>
            </a:r>
            <a:r>
              <a:rPr lang="en-US" altLang="ko-KR" dirty="0" err="1"/>
              <a:t>onclick</a:t>
            </a:r>
            <a:r>
              <a:rPr lang="en-US" altLang="ko-KR" dirty="0"/>
              <a:t>=“</a:t>
            </a:r>
            <a:r>
              <a:rPr lang="en-US" altLang="ko-KR" dirty="0" err="1"/>
              <a:t>bgPink</a:t>
            </a:r>
            <a:r>
              <a:rPr lang="en-US" altLang="ko-KR" dirty="0"/>
              <a:t>()” style=background-color:#F361A6&gt;&lt;/button&gt;</a:t>
            </a:r>
          </a:p>
          <a:p>
            <a:pPr algn="ctr"/>
            <a:r>
              <a:rPr lang="en-US" altLang="ko-KR" dirty="0"/>
              <a:t>	&lt;button id=“color” </a:t>
            </a:r>
            <a:r>
              <a:rPr lang="en-US" altLang="ko-KR" dirty="0" err="1"/>
              <a:t>onclick</a:t>
            </a:r>
            <a:r>
              <a:rPr lang="en-US" altLang="ko-KR" dirty="0"/>
              <a:t>=“</a:t>
            </a:r>
            <a:r>
              <a:rPr lang="en-US" altLang="ko-KR" dirty="0" err="1"/>
              <a:t>bgOrange</a:t>
            </a:r>
            <a:r>
              <a:rPr lang="en-US" altLang="ko-KR" dirty="0"/>
              <a:t>()” style=background-color:#F361A6&gt;&lt;/button&gt;</a:t>
            </a:r>
          </a:p>
          <a:p>
            <a:pPr algn="ctr"/>
            <a:r>
              <a:rPr lang="en-US" altLang="ko-KR" dirty="0"/>
              <a:t>	&lt;button id=“color” </a:t>
            </a:r>
            <a:r>
              <a:rPr lang="en-US" altLang="ko-KR" dirty="0" err="1"/>
              <a:t>onclick</a:t>
            </a:r>
            <a:r>
              <a:rPr lang="en-US" altLang="ko-KR" dirty="0"/>
              <a:t>=“</a:t>
            </a:r>
            <a:r>
              <a:rPr lang="en-US" altLang="ko-KR" dirty="0" err="1"/>
              <a:t>bgBlack</a:t>
            </a:r>
            <a:r>
              <a:rPr lang="en-US" altLang="ko-KR" dirty="0"/>
              <a:t>()” style=background-color:#F361A6&gt;&lt;/button&gt;</a:t>
            </a:r>
          </a:p>
          <a:p>
            <a:pPr algn="ctr"/>
            <a:r>
              <a:rPr lang="en-US" altLang="ko-KR" dirty="0"/>
              <a:t>	&lt;button id=“color” </a:t>
            </a:r>
            <a:r>
              <a:rPr lang="en-US" altLang="ko-KR" dirty="0" err="1"/>
              <a:t>onclick</a:t>
            </a:r>
            <a:r>
              <a:rPr lang="en-US" altLang="ko-KR" dirty="0"/>
              <a:t>=“</a:t>
            </a:r>
            <a:r>
              <a:rPr lang="en-US" altLang="ko-KR" dirty="0" err="1"/>
              <a:t>bgPurple</a:t>
            </a:r>
            <a:r>
              <a:rPr lang="en-US" altLang="ko-KR" dirty="0"/>
              <a:t>()” style=background-color:#F361A6&gt;&lt;/button&gt;</a:t>
            </a:r>
          </a:p>
          <a:p>
            <a:endParaRPr lang="en-US" altLang="ko-KR" dirty="0"/>
          </a:p>
          <a:p>
            <a:r>
              <a:rPr lang="en-US" altLang="ko-KR" dirty="0"/>
              <a:t>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</p:txBody>
      </p:sp>
      <p:cxnSp>
        <p:nvCxnSpPr>
          <p:cNvPr id="9" name="연결선: 꺾임 8"/>
          <p:cNvCxnSpPr>
            <a:stCxn id="7" idx="3"/>
            <a:endCxn id="8" idx="1"/>
          </p:cNvCxnSpPr>
          <p:nvPr/>
        </p:nvCxnSpPr>
        <p:spPr>
          <a:xfrm>
            <a:off x="1814286" y="1823218"/>
            <a:ext cx="4301772" cy="197866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0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50" y="1078173"/>
            <a:ext cx="11707789" cy="1004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47650" y="41539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Background Color</a:t>
            </a:r>
            <a:endParaRPr lang="ko-KR" altLang="en-US" sz="3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1544" y="2880966"/>
            <a:ext cx="5504302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Function </a:t>
            </a:r>
            <a:r>
              <a:rPr lang="en-US" altLang="ko-KR" dirty="0" err="1"/>
              <a:t>bg</a:t>
            </a:r>
            <a:r>
              <a:rPr lang="en-US" altLang="ko-KR" dirty="0"/>
              <a:t>&lt;</a:t>
            </a:r>
            <a:r>
              <a:rPr lang="ko-KR" altLang="en-US" dirty="0"/>
              <a:t>원하는 색</a:t>
            </a:r>
            <a:r>
              <a:rPr lang="en-US" altLang="ko-KR" dirty="0"/>
              <a:t>&gt;(){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side.style.backgroundColor</a:t>
            </a:r>
            <a:r>
              <a:rPr lang="en-US" altLang="ko-KR" dirty="0"/>
              <a:t>=&lt;</a:t>
            </a:r>
            <a:r>
              <a:rPr lang="ko-KR" altLang="en-US" dirty="0"/>
              <a:t>원하는 색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form.style.backgroundColor</a:t>
            </a:r>
            <a:r>
              <a:rPr lang="en-US" altLang="ko-KR" dirty="0"/>
              <a:t>=&lt;</a:t>
            </a:r>
            <a:r>
              <a:rPr lang="ko-KR" altLang="en-US" dirty="0"/>
              <a:t>원하는 색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hide.style.backgroundColor</a:t>
            </a:r>
            <a:r>
              <a:rPr lang="en-US" altLang="ko-KR" dirty="0"/>
              <a:t>=&lt;</a:t>
            </a:r>
            <a:r>
              <a:rPr lang="ko-KR" altLang="en-US" dirty="0"/>
              <a:t>원하는 색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}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2" y="2316475"/>
            <a:ext cx="5048508" cy="31935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9072" y="1728516"/>
            <a:ext cx="68631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(1)</a:t>
            </a:r>
            <a:r>
              <a:rPr lang="ko-KR" altLang="en-US" dirty="0"/>
              <a:t>노란색버튼 클릭</a:t>
            </a:r>
          </a:p>
        </p:txBody>
      </p:sp>
      <p:sp>
        <p:nvSpPr>
          <p:cNvPr id="9" name="사각형: 둥근 모서리 12"/>
          <p:cNvSpPr/>
          <p:nvPr/>
        </p:nvSpPr>
        <p:spPr>
          <a:xfrm>
            <a:off x="709072" y="2290890"/>
            <a:ext cx="1509871" cy="321914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12"/>
          <p:cNvSpPr/>
          <p:nvPr/>
        </p:nvSpPr>
        <p:spPr>
          <a:xfrm>
            <a:off x="2218943" y="5119434"/>
            <a:ext cx="3645409" cy="583647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4247709" y="2261701"/>
            <a:ext cx="1509871" cy="2857733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8"/>
          <p:cNvCxnSpPr>
            <a:stCxn id="9" idx="3"/>
          </p:cNvCxnSpPr>
          <p:nvPr/>
        </p:nvCxnSpPr>
        <p:spPr>
          <a:xfrm flipV="1">
            <a:off x="2218943" y="3352800"/>
            <a:ext cx="4328161" cy="54766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연결선: 꺾임 8"/>
          <p:cNvCxnSpPr>
            <a:stCxn id="10" idx="0"/>
          </p:cNvCxnSpPr>
          <p:nvPr/>
        </p:nvCxnSpPr>
        <p:spPr>
          <a:xfrm rot="5400000" flipH="1" flipV="1">
            <a:off x="4547975" y="3120305"/>
            <a:ext cx="1492802" cy="2505456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연결선: 꺾임 8"/>
          <p:cNvCxnSpPr/>
          <p:nvPr/>
        </p:nvCxnSpPr>
        <p:spPr>
          <a:xfrm flipV="1">
            <a:off x="5736244" y="3900463"/>
            <a:ext cx="810860" cy="3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99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50" y="1078173"/>
            <a:ext cx="11707789" cy="1004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47650" y="41539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/>
              <a:t>Imoticon</a:t>
            </a:r>
            <a:endParaRPr lang="ko-KR" altLang="en-US" sz="3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70" y="1850682"/>
            <a:ext cx="4776580" cy="40405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427" y="1850683"/>
            <a:ext cx="4893600" cy="4040516"/>
          </a:xfrm>
          <a:prstGeom prst="rect">
            <a:avLst/>
          </a:prstGeom>
        </p:spPr>
      </p:pic>
      <p:sp>
        <p:nvSpPr>
          <p:cNvPr id="9" name="사각형: 둥근 모서리 8"/>
          <p:cNvSpPr/>
          <p:nvPr/>
        </p:nvSpPr>
        <p:spPr>
          <a:xfrm>
            <a:off x="728870" y="5323708"/>
            <a:ext cx="504844" cy="31596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/>
          <p:cNvCxnSpPr>
            <a:stCxn id="9" idx="3"/>
            <a:endCxn id="8" idx="1"/>
          </p:cNvCxnSpPr>
          <p:nvPr/>
        </p:nvCxnSpPr>
        <p:spPr>
          <a:xfrm flipV="1">
            <a:off x="1233714" y="3870941"/>
            <a:ext cx="5317713" cy="1610749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2684" y="3428583"/>
            <a:ext cx="1470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Button Click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73884" y="1386741"/>
            <a:ext cx="22865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Hide.style.width</a:t>
            </a:r>
            <a:r>
              <a:rPr lang="en-US" altLang="ko-KR" dirty="0"/>
              <a:t>=“0%”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77046" y="1384829"/>
            <a:ext cx="264236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Hide.style.width</a:t>
            </a:r>
            <a:r>
              <a:rPr lang="en-US" altLang="ko-KR" dirty="0"/>
              <a:t>=“30%”</a:t>
            </a:r>
          </a:p>
        </p:txBody>
      </p:sp>
    </p:spTree>
    <p:extLst>
      <p:ext uri="{BB962C8B-B14F-4D97-AF65-F5344CB8AC3E}">
        <p14:creationId xmlns:p14="http://schemas.microsoft.com/office/powerpoint/2010/main" val="17585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70" y="1740954"/>
            <a:ext cx="4893600" cy="404051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47650" y="1078173"/>
            <a:ext cx="11707789" cy="1004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47650" y="41539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/>
              <a:t>Imoticon</a:t>
            </a:r>
            <a:endParaRPr lang="ko-KR" altLang="en-US" sz="3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사각형: 둥근 모서리 8"/>
          <p:cNvSpPr/>
          <p:nvPr/>
        </p:nvSpPr>
        <p:spPr>
          <a:xfrm>
            <a:off x="4180114" y="2403736"/>
            <a:ext cx="711200" cy="62975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/>
          <p:cNvCxnSpPr>
            <a:stCxn id="9" idx="3"/>
            <a:endCxn id="15" idx="1"/>
          </p:cNvCxnSpPr>
          <p:nvPr/>
        </p:nvCxnSpPr>
        <p:spPr>
          <a:xfrm flipV="1">
            <a:off x="4891314" y="2183312"/>
            <a:ext cx="1023457" cy="53529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14771" y="1583147"/>
            <a:ext cx="5504302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$(‘#hide’).on(‘click’,’</a:t>
            </a:r>
            <a:r>
              <a:rPr lang="en-US" altLang="ko-KR" dirty="0" err="1"/>
              <a:t>img</a:t>
            </a:r>
            <a:r>
              <a:rPr lang="en-US" altLang="ko-KR" dirty="0"/>
              <a:t>’,function(e){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socket.emit</a:t>
            </a:r>
            <a:r>
              <a:rPr lang="en-US" altLang="ko-KR" dirty="0"/>
              <a:t>(‘</a:t>
            </a:r>
            <a:r>
              <a:rPr lang="en-US" altLang="ko-KR" dirty="0" err="1"/>
              <a:t>imoticon</a:t>
            </a:r>
            <a:r>
              <a:rPr lang="en-US" altLang="ko-KR" dirty="0"/>
              <a:t>’,{</a:t>
            </a:r>
            <a:r>
              <a:rPr lang="en-US" altLang="ko-KR" dirty="0" err="1"/>
              <a:t>id:this.id,nickname:nickname,image:image</a:t>
            </a:r>
            <a:r>
              <a:rPr lang="en-US" altLang="ko-KR" dirty="0"/>
              <a:t>});</a:t>
            </a:r>
          </a:p>
          <a:p>
            <a:r>
              <a:rPr lang="en-US" altLang="ko-KR" dirty="0"/>
              <a:t>});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4771" y="3740414"/>
            <a:ext cx="5504302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Socket.on</a:t>
            </a:r>
            <a:r>
              <a:rPr lang="en-US" altLang="ko-KR" dirty="0"/>
              <a:t>(‘</a:t>
            </a:r>
            <a:r>
              <a:rPr lang="en-US" altLang="ko-KR" dirty="0" err="1"/>
              <a:t>imoticon</a:t>
            </a:r>
            <a:r>
              <a:rPr lang="en-US" altLang="ko-KR" dirty="0"/>
              <a:t>’,function(data){</a:t>
            </a:r>
          </a:p>
          <a:p>
            <a:r>
              <a:rPr lang="en-US" altLang="ko-KR" dirty="0"/>
              <a:t>	count=count+1;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4771" y="4491179"/>
            <a:ext cx="5504302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Connect.query</a:t>
            </a:r>
            <a:r>
              <a:rPr lang="en-US" altLang="ko-KR" dirty="0"/>
              <a:t>(‘SELECT image FROM IMOTICON WHERE id=?”,[data.id],function(</a:t>
            </a:r>
            <a:r>
              <a:rPr lang="en-US" altLang="ko-KR" dirty="0" err="1"/>
              <a:t>error,result</a:t>
            </a:r>
            <a:r>
              <a:rPr lang="en-US" altLang="ko-KR" dirty="0"/>
              <a:t>){{);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14771" y="5233701"/>
            <a:ext cx="5504302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Io.sockets.emit</a:t>
            </a:r>
            <a:r>
              <a:rPr lang="en-US" altLang="ko-KR" dirty="0"/>
              <a:t>(‘icon’,{</a:t>
            </a:r>
            <a:r>
              <a:rPr lang="en-US" altLang="ko-KR" dirty="0" err="1"/>
              <a:t>icon:result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image,nickname:data.nickname,image:data.image,count:count</a:t>
            </a:r>
            <a:r>
              <a:rPr lang="en-US" altLang="ko-KR" dirty="0"/>
              <a:t>});</a:t>
            </a:r>
          </a:p>
        </p:txBody>
      </p:sp>
      <p:sp>
        <p:nvSpPr>
          <p:cNvPr id="20" name="화살표: 아래쪽 19"/>
          <p:cNvSpPr/>
          <p:nvPr/>
        </p:nvSpPr>
        <p:spPr>
          <a:xfrm>
            <a:off x="8080671" y="2922915"/>
            <a:ext cx="1172501" cy="667658"/>
          </a:xfrm>
          <a:prstGeom prst="down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9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50" y="1078173"/>
            <a:ext cx="11707789" cy="1004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47650" y="41539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/>
              <a:t>Imoticon</a:t>
            </a:r>
            <a:endParaRPr lang="ko-KR" altLang="en-US" sz="3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22" y="1958952"/>
            <a:ext cx="4801628" cy="392108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사각형: 둥근 모서리 8"/>
          <p:cNvSpPr/>
          <p:nvPr/>
        </p:nvSpPr>
        <p:spPr>
          <a:xfrm>
            <a:off x="2749036" y="2183311"/>
            <a:ext cx="711200" cy="62975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/>
          <p:cNvCxnSpPr>
            <a:stCxn id="9" idx="3"/>
            <a:endCxn id="15" idx="1"/>
          </p:cNvCxnSpPr>
          <p:nvPr/>
        </p:nvCxnSpPr>
        <p:spPr>
          <a:xfrm>
            <a:off x="3460236" y="2498186"/>
            <a:ext cx="2454535" cy="120301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14771" y="2824041"/>
            <a:ext cx="5504302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Socket.on</a:t>
            </a:r>
            <a:r>
              <a:rPr lang="en-US" altLang="ko-KR" dirty="0"/>
              <a:t>(‘</a:t>
            </a:r>
            <a:r>
              <a:rPr lang="en-US" altLang="ko-KR" dirty="0" err="1"/>
              <a:t>icon’,function</a:t>
            </a:r>
            <a:r>
              <a:rPr lang="en-US" altLang="ko-KR" dirty="0"/>
              <a:t>(data){</a:t>
            </a:r>
          </a:p>
          <a:p>
            <a:r>
              <a:rPr lang="en-US" altLang="ko-KR" dirty="0"/>
              <a:t>	$(‘#message’).append(‘&lt;li id=‘+</a:t>
            </a:r>
            <a:r>
              <a:rPr lang="en-US" altLang="ko-KR" dirty="0" err="1"/>
              <a:t>data.count</a:t>
            </a:r>
            <a:r>
              <a:rPr lang="en-US" altLang="ko-KR" dirty="0"/>
              <a:t>+’&gt;</a:t>
            </a:r>
          </a:p>
          <a:p>
            <a:r>
              <a:rPr lang="en-US" altLang="ko-KR" dirty="0"/>
              <a:t>	&lt;</a:t>
            </a:r>
            <a:r>
              <a:rPr lang="en-US" altLang="ko-KR" dirty="0" err="1"/>
              <a:t>img</a:t>
            </a:r>
            <a:r>
              <a:rPr lang="en-US" altLang="ko-KR" dirty="0"/>
              <a:t> id=image </a:t>
            </a:r>
            <a:r>
              <a:rPr lang="en-US" altLang="ko-KR" dirty="0" err="1"/>
              <a:t>src</a:t>
            </a:r>
            <a:r>
              <a:rPr lang="en-US" altLang="ko-KR" dirty="0"/>
              <a:t>=“+</a:t>
            </a:r>
            <a:r>
              <a:rPr lang="en-US" altLang="ko-KR" dirty="0" err="1"/>
              <a:t>data.image</a:t>
            </a:r>
            <a:r>
              <a:rPr lang="en-US" altLang="ko-KR" dirty="0"/>
              <a:t>+’&gt;’+</a:t>
            </a:r>
            <a:r>
              <a:rPr lang="en-US" altLang="ko-KR" dirty="0" err="1"/>
              <a:t>data.nickname</a:t>
            </a:r>
            <a:r>
              <a:rPr lang="en-US" altLang="ko-KR" dirty="0"/>
              <a:t>+’ :</a:t>
            </a:r>
          </a:p>
          <a:p>
            <a:r>
              <a:rPr lang="en-US" altLang="ko-KR" dirty="0"/>
              <a:t>	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=‘+</a:t>
            </a:r>
            <a:r>
              <a:rPr lang="en-US" altLang="ko-KR" dirty="0" err="1"/>
              <a:t>data.icon</a:t>
            </a:r>
            <a:r>
              <a:rPr lang="en-US" altLang="ko-KR" dirty="0"/>
              <a:t>+’&gt; &lt;/li&gt;’);</a:t>
            </a:r>
          </a:p>
          <a:p>
            <a:r>
              <a:rPr lang="en-US" altLang="ko-KR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3441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50" y="1078173"/>
            <a:ext cx="11707789" cy="100407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47650" y="41539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Send File</a:t>
            </a:r>
            <a:endParaRPr lang="ko-KR" altLang="en-US" sz="3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70" y="1740954"/>
            <a:ext cx="4776580" cy="4040516"/>
          </a:xfrm>
          <a:prstGeom prst="rect">
            <a:avLst/>
          </a:prstGeom>
        </p:spPr>
      </p:pic>
      <p:sp>
        <p:nvSpPr>
          <p:cNvPr id="7" name="사각형: 둥근 모서리 6"/>
          <p:cNvSpPr/>
          <p:nvPr/>
        </p:nvSpPr>
        <p:spPr>
          <a:xfrm>
            <a:off x="1149784" y="5176339"/>
            <a:ext cx="504844" cy="31596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14" y="1620938"/>
            <a:ext cx="5715082" cy="4124432"/>
          </a:xfrm>
          <a:prstGeom prst="rect">
            <a:avLst/>
          </a:prstGeom>
        </p:spPr>
      </p:pic>
      <p:cxnSp>
        <p:nvCxnSpPr>
          <p:cNvPr id="8" name="연결선: 꺾임 7"/>
          <p:cNvCxnSpPr>
            <a:stCxn id="7" idx="3"/>
          </p:cNvCxnSpPr>
          <p:nvPr/>
        </p:nvCxnSpPr>
        <p:spPr>
          <a:xfrm flipV="1">
            <a:off x="1654628" y="3526971"/>
            <a:ext cx="5787039" cy="180735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사각형: 둥근 모서리 9"/>
          <p:cNvSpPr/>
          <p:nvPr/>
        </p:nvSpPr>
        <p:spPr>
          <a:xfrm>
            <a:off x="7441667" y="3018972"/>
            <a:ext cx="2369990" cy="85634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53" y="1792558"/>
            <a:ext cx="5715082" cy="412443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47650" y="1078173"/>
            <a:ext cx="11707789" cy="100407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47650" y="41539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Send File</a:t>
            </a:r>
            <a:endParaRPr lang="ko-KR" altLang="en-US" sz="3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사각형: 둥근 모서리 6"/>
          <p:cNvSpPr/>
          <p:nvPr/>
        </p:nvSpPr>
        <p:spPr>
          <a:xfrm>
            <a:off x="3949148" y="3717332"/>
            <a:ext cx="504844" cy="31596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/>
          <p:cNvCxnSpPr>
            <a:stCxn id="7" idx="3"/>
            <a:endCxn id="11" idx="1"/>
          </p:cNvCxnSpPr>
          <p:nvPr/>
        </p:nvCxnSpPr>
        <p:spPr>
          <a:xfrm>
            <a:off x="4453992" y="3875314"/>
            <a:ext cx="2017930" cy="2480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71922" y="1576402"/>
            <a:ext cx="5218349" cy="46474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$(‘</a:t>
            </a:r>
            <a:r>
              <a:rPr lang="en-US" altLang="ko-KR" sz="1600" dirty="0" err="1"/>
              <a:t>filebutton</a:t>
            </a:r>
            <a:r>
              <a:rPr lang="en-US" altLang="ko-KR" sz="1600" dirty="0"/>
              <a:t>’).click(function(){</a:t>
            </a:r>
          </a:p>
          <a:p>
            <a:r>
              <a:rPr lang="en-US" altLang="ko-KR" sz="1600" dirty="0"/>
              <a:t>	if(click==0){</a:t>
            </a:r>
          </a:p>
          <a:p>
            <a:r>
              <a:rPr lang="en-US" altLang="ko-KR" sz="1600" dirty="0"/>
              <a:t>		$(‘messages’).append(‘&lt;div id=“file”&gt;</a:t>
            </a:r>
          </a:p>
          <a:p>
            <a:r>
              <a:rPr lang="en-US" altLang="ko-KR" sz="1600" dirty="0"/>
              <a:t>	&lt;li id=“undefined”&gt;</a:t>
            </a:r>
          </a:p>
          <a:p>
            <a:r>
              <a:rPr lang="en-US" altLang="ko-KR" sz="1600" dirty="0"/>
              <a:t>	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id=image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=‘+image+’&gt;</a:t>
            </a:r>
          </a:p>
          <a:p>
            <a:r>
              <a:rPr lang="en-US" altLang="ko-KR" sz="1600" dirty="0"/>
              <a:t>	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&lt;form action=“/ “ method = “POST” 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enctype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=“multipart/form-data”&gt;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&lt;input name=nickname” value=‘+nickname+’&gt;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&lt;input type=“file” name=“image”&gt;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&lt;button&gt;Send&lt;/button&gt;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&lt;/form&gt;</a:t>
            </a:r>
          </a:p>
          <a:p>
            <a:r>
              <a:rPr lang="en-US" altLang="ko-KR" sz="1600" dirty="0"/>
              <a:t>	&lt;/div&gt;’);</a:t>
            </a:r>
          </a:p>
          <a:p>
            <a:r>
              <a:rPr lang="en-US" altLang="ko-KR" sz="1600" dirty="0"/>
              <a:t>		click=1;</a:t>
            </a:r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/>
              <a:t>	else{</a:t>
            </a:r>
          </a:p>
          <a:p>
            <a:r>
              <a:rPr lang="en-US" altLang="ko-KR" sz="1600" dirty="0"/>
              <a:t>		$(‘#file’).remove();</a:t>
            </a:r>
          </a:p>
          <a:p>
            <a:r>
              <a:rPr lang="en-US" altLang="ko-KR" sz="1600" dirty="0"/>
              <a:t>		click=0;</a:t>
            </a:r>
          </a:p>
          <a:p>
            <a:r>
              <a:rPr lang="en-US" altLang="ko-KR" sz="1600" dirty="0"/>
              <a:t>	}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6471922" y="2413405"/>
            <a:ext cx="5218349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app.post</a:t>
            </a:r>
            <a:r>
              <a:rPr lang="en-US" altLang="ko-KR" dirty="0"/>
              <a:t>(‘/’,function(</a:t>
            </a:r>
            <a:r>
              <a:rPr lang="en-US" altLang="ko-KR" dirty="0" err="1"/>
              <a:t>req,res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var</a:t>
            </a:r>
            <a:r>
              <a:rPr lang="en-US" altLang="ko-KR" dirty="0"/>
              <a:t> File=</a:t>
            </a:r>
            <a:r>
              <a:rPr lang="en-US" altLang="ko-KR" dirty="0" err="1"/>
              <a:t>req.files.image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var</a:t>
            </a:r>
            <a:r>
              <a:rPr lang="en-US" altLang="ko-KR" dirty="0"/>
              <a:t> name=File.name;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71922" y="3497499"/>
            <a:ext cx="5218349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connect.query</a:t>
            </a:r>
            <a:r>
              <a:rPr lang="en-US" altLang="ko-KR" dirty="0"/>
              <a:t>(‘select image from REGIST where nickname=?’,[</a:t>
            </a:r>
            <a:r>
              <a:rPr lang="en-US" altLang="ko-KR" dirty="0" err="1"/>
              <a:t>req.body.nickname</a:t>
            </a:r>
            <a:r>
              <a:rPr lang="en-US" altLang="ko-KR" dirty="0"/>
              <a:t>],function(</a:t>
            </a:r>
            <a:r>
              <a:rPr lang="en-US" altLang="ko-KR" dirty="0" err="1"/>
              <a:t>error,result</a:t>
            </a:r>
            <a:r>
              <a:rPr lang="en-US" altLang="ko-KR" dirty="0"/>
              <a:t>){});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1922" y="4574248"/>
            <a:ext cx="5218349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Io.sockets.emit</a:t>
            </a:r>
            <a:r>
              <a:rPr lang="en-US" altLang="ko-KR" dirty="0"/>
              <a:t>(‘file’,{</a:t>
            </a:r>
            <a:r>
              <a:rPr lang="en-US" altLang="ko-KR" dirty="0" err="1"/>
              <a:t>name:req.body.nickname,file:name,image:result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].image});</a:t>
            </a:r>
          </a:p>
        </p:txBody>
      </p:sp>
    </p:spTree>
    <p:extLst>
      <p:ext uri="{BB962C8B-B14F-4D97-AF65-F5344CB8AC3E}">
        <p14:creationId xmlns:p14="http://schemas.microsoft.com/office/powerpoint/2010/main" val="65519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50" y="1078173"/>
            <a:ext cx="11707789" cy="100407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47650" y="41539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Send File</a:t>
            </a:r>
            <a:endParaRPr lang="ko-KR" altLang="en-US" sz="3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사각형: 둥근 모서리 6"/>
          <p:cNvSpPr/>
          <p:nvPr/>
        </p:nvSpPr>
        <p:spPr>
          <a:xfrm>
            <a:off x="1062700" y="5176339"/>
            <a:ext cx="504844" cy="31596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65" y="1740954"/>
            <a:ext cx="5715082" cy="4124432"/>
          </a:xfrm>
          <a:prstGeom prst="rect">
            <a:avLst/>
          </a:prstGeom>
        </p:spPr>
      </p:pic>
      <p:cxnSp>
        <p:nvCxnSpPr>
          <p:cNvPr id="8" name="연결선: 꺾임 7"/>
          <p:cNvCxnSpPr>
            <a:stCxn id="10" idx="3"/>
            <a:endCxn id="11" idx="1"/>
          </p:cNvCxnSpPr>
          <p:nvPr/>
        </p:nvCxnSpPr>
        <p:spPr>
          <a:xfrm flipV="1">
            <a:off x="4529729" y="3783001"/>
            <a:ext cx="1927680" cy="35378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사각형: 둥근 모서리 9"/>
          <p:cNvSpPr/>
          <p:nvPr/>
        </p:nvSpPr>
        <p:spPr>
          <a:xfrm>
            <a:off x="2351315" y="3817684"/>
            <a:ext cx="2178414" cy="63820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57409" y="2767338"/>
            <a:ext cx="5218349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Socket.on</a:t>
            </a:r>
            <a:r>
              <a:rPr lang="en-US" altLang="ko-KR" dirty="0"/>
              <a:t>(‘</a:t>
            </a:r>
            <a:r>
              <a:rPr lang="en-US" altLang="ko-KR" dirty="0" err="1"/>
              <a:t>file’,function</a:t>
            </a:r>
            <a:r>
              <a:rPr lang="en-US" altLang="ko-KR" dirty="0"/>
              <a:t>(</a:t>
            </a:r>
            <a:r>
              <a:rPr lang="en-US" altLang="ko-KR" dirty="0" err="1"/>
              <a:t>msg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$(‘#message’).append(‘&lt;li id=“undefined”&gt;</a:t>
            </a:r>
          </a:p>
          <a:p>
            <a:r>
              <a:rPr lang="en-US" altLang="ko-KR" dirty="0"/>
              <a:t>	&lt;</a:t>
            </a:r>
            <a:r>
              <a:rPr lang="en-US" altLang="ko-KR" dirty="0" err="1"/>
              <a:t>img</a:t>
            </a:r>
            <a:r>
              <a:rPr lang="en-US" altLang="ko-KR" dirty="0"/>
              <a:t> id=“image” </a:t>
            </a:r>
            <a:r>
              <a:rPr lang="en-US" altLang="ko-KR" dirty="0" err="1"/>
              <a:t>src</a:t>
            </a:r>
            <a:r>
              <a:rPr lang="en-US" altLang="ko-KR" dirty="0"/>
              <a:t>=‘+</a:t>
            </a:r>
            <a:r>
              <a:rPr lang="en-US" altLang="ko-KR" dirty="0" err="1"/>
              <a:t>msg.image</a:t>
            </a:r>
            <a:r>
              <a:rPr lang="en-US" altLang="ko-KR" dirty="0"/>
              <a:t>+’&gt;’</a:t>
            </a:r>
          </a:p>
          <a:p>
            <a:r>
              <a:rPr lang="en-US" altLang="ko-KR" dirty="0"/>
              <a:t>	+msge.name+</a:t>
            </a:r>
          </a:p>
          <a:p>
            <a:r>
              <a:rPr lang="en-US" altLang="ko-KR" dirty="0"/>
              <a:t>	&lt;a </a:t>
            </a:r>
            <a:r>
              <a:rPr lang="en-US" altLang="ko-KR" dirty="0" err="1"/>
              <a:t>href</a:t>
            </a:r>
            <a:r>
              <a:rPr lang="en-US" altLang="ko-KR" dirty="0"/>
              <a:t>=‘+</a:t>
            </a:r>
            <a:r>
              <a:rPr lang="en-US" altLang="ko-KR" dirty="0" err="1"/>
              <a:t>msg.file</a:t>
            </a:r>
            <a:r>
              <a:rPr lang="en-US" altLang="ko-KR" dirty="0"/>
              <a:t>+’ download&gt;’+</a:t>
            </a:r>
            <a:r>
              <a:rPr lang="en-US" altLang="ko-KR" dirty="0" err="1"/>
              <a:t>msg.file</a:t>
            </a:r>
            <a:r>
              <a:rPr lang="en-US" altLang="ko-KR" dirty="0"/>
              <a:t>+’&lt;/a&gt;’</a:t>
            </a:r>
          </a:p>
          <a:p>
            <a:r>
              <a:rPr lang="en-US" altLang="ko-KR" dirty="0"/>
              <a:t>	);</a:t>
            </a:r>
          </a:p>
          <a:p>
            <a:r>
              <a:rPr lang="en-US" altLang="ko-KR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9716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" y="247650"/>
            <a:ext cx="2897746" cy="63817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CEP</a:t>
            </a:r>
          </a:p>
          <a:p>
            <a:pPr algn="ctr"/>
            <a:r>
              <a:rPr lang="en-US" altLang="ko-KR" sz="6000" dirty="0"/>
              <a:t>TALK</a:t>
            </a:r>
            <a:endParaRPr lang="ko-KR" altLang="en-US" sz="6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683871" y="2165355"/>
            <a:ext cx="4983051" cy="4903859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/>
              <a:t>TEAM Introduce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전체 구현사항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코드 </a:t>
            </a:r>
            <a:r>
              <a:rPr lang="en-US" altLang="ko-KR" dirty="0"/>
              <a:t>&amp; UI </a:t>
            </a:r>
            <a:r>
              <a:rPr lang="ko-KR" altLang="en-US" dirty="0"/>
              <a:t>소개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Demo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결과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4" name="말풍선: 타원형 3"/>
          <p:cNvSpPr/>
          <p:nvPr/>
        </p:nvSpPr>
        <p:spPr>
          <a:xfrm>
            <a:off x="3610978" y="875762"/>
            <a:ext cx="2442092" cy="991675"/>
          </a:xfrm>
          <a:prstGeom prst="wedgeEllipseCallout">
            <a:avLst>
              <a:gd name="adj1" fmla="val -66182"/>
              <a:gd name="adj2" fmla="val 51689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4400" dirty="0">
                <a:solidFill>
                  <a:schemeClr val="tx1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9493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50" y="1078173"/>
            <a:ext cx="11707789" cy="100407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47650" y="41539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User Typing</a:t>
            </a:r>
            <a:endParaRPr lang="ko-KR" altLang="en-US" sz="3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7850" y="1250297"/>
            <a:ext cx="1213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(1)Writing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7850" y="1713944"/>
            <a:ext cx="4029524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$(‘#</a:t>
            </a:r>
            <a:r>
              <a:rPr lang="en-US" altLang="ko-KR" dirty="0" err="1"/>
              <a:t>msg</a:t>
            </a:r>
            <a:r>
              <a:rPr lang="en-US" altLang="ko-KR" dirty="0"/>
              <a:t>’).</a:t>
            </a:r>
            <a:r>
              <a:rPr lang="en-US" altLang="ko-KR" dirty="0" err="1"/>
              <a:t>keydown</a:t>
            </a:r>
            <a:r>
              <a:rPr lang="en-US" altLang="ko-KR" dirty="0"/>
              <a:t>(function(event){</a:t>
            </a:r>
          </a:p>
          <a:p>
            <a:r>
              <a:rPr lang="en-US" altLang="ko-KR" dirty="0" err="1"/>
              <a:t>Socket.emit</a:t>
            </a:r>
            <a:r>
              <a:rPr lang="en-US" altLang="ko-KR" dirty="0"/>
              <a:t>(‘</a:t>
            </a:r>
            <a:r>
              <a:rPr lang="en-US" altLang="ko-KR" dirty="0" err="1"/>
              <a:t>write’,nickname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});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27850" y="3032275"/>
            <a:ext cx="4029524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Socket.on</a:t>
            </a:r>
            <a:r>
              <a:rPr lang="en-US" altLang="ko-KR" dirty="0"/>
              <a:t>(‘</a:t>
            </a:r>
            <a:r>
              <a:rPr lang="en-US" altLang="ko-KR" dirty="0" err="1"/>
              <a:t>write’,function</a:t>
            </a:r>
            <a:r>
              <a:rPr lang="en-US" altLang="ko-KR" dirty="0"/>
              <a:t>(nickname){</a:t>
            </a:r>
          </a:p>
          <a:p>
            <a:r>
              <a:rPr lang="en-US" altLang="ko-KR" dirty="0" err="1"/>
              <a:t>Io.sockets.emit</a:t>
            </a:r>
            <a:r>
              <a:rPr lang="en-US" altLang="ko-KR" dirty="0"/>
              <a:t>(‘</a:t>
            </a:r>
            <a:r>
              <a:rPr lang="en-US" altLang="ko-KR" dirty="0" err="1"/>
              <a:t>write’,nickname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});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27850" y="4340167"/>
            <a:ext cx="4029524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Socket.on</a:t>
            </a:r>
            <a:r>
              <a:rPr lang="en-US" altLang="ko-KR" dirty="0"/>
              <a:t>(‘</a:t>
            </a:r>
            <a:r>
              <a:rPr lang="en-US" altLang="ko-KR" dirty="0" err="1"/>
              <a:t>write’,function</a:t>
            </a:r>
            <a:r>
              <a:rPr lang="en-US" altLang="ko-KR" dirty="0"/>
              <a:t>(nickname){	$(‘#message’).append($(‘&lt;li id=‘+nickname+’&gt;’.text(‘</a:t>
            </a:r>
            <a:r>
              <a:rPr lang="en-US" altLang="ko-KR" dirty="0" err="1"/>
              <a:t>ooo</a:t>
            </a:r>
            <a:r>
              <a:rPr lang="en-US" altLang="ko-KR" dirty="0"/>
              <a:t>’+nickname+’ </a:t>
            </a:r>
            <a:r>
              <a:rPr lang="ko-KR" altLang="en-US" dirty="0" err="1"/>
              <a:t>입력중</a:t>
            </a:r>
            <a:r>
              <a:rPr lang="en-US" altLang="ko-KR" dirty="0"/>
              <a:t>‘));</a:t>
            </a:r>
          </a:p>
          <a:p>
            <a:r>
              <a:rPr lang="en-US" altLang="ko-KR" dirty="0"/>
              <a:t>});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91549" y="1303849"/>
            <a:ext cx="16055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(1)Write Stop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12217" y="1713944"/>
            <a:ext cx="4029524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$(‘#</a:t>
            </a:r>
            <a:r>
              <a:rPr lang="en-US" altLang="ko-KR" dirty="0" err="1"/>
              <a:t>msg</a:t>
            </a:r>
            <a:r>
              <a:rPr lang="en-US" altLang="ko-KR" dirty="0"/>
              <a:t>’).</a:t>
            </a:r>
            <a:r>
              <a:rPr lang="en-US" altLang="ko-KR" dirty="0" err="1"/>
              <a:t>keyup</a:t>
            </a:r>
            <a:r>
              <a:rPr lang="en-US" altLang="ko-KR" dirty="0"/>
              <a:t>(function(event){</a:t>
            </a:r>
          </a:p>
          <a:p>
            <a:r>
              <a:rPr lang="en-US" altLang="ko-KR" dirty="0" err="1"/>
              <a:t>Enumber</a:t>
            </a:r>
            <a:r>
              <a:rPr lang="en-US" altLang="ko-KR" dirty="0"/>
              <a:t>=number-1;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keyed=</a:t>
            </a:r>
            <a:r>
              <a:rPr lang="en-US" altLang="ko-KR" dirty="0" err="1"/>
              <a:t>event.keyCode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If(number==0 || keyed ==13){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Socket.emit</a:t>
            </a:r>
            <a:r>
              <a:rPr lang="en-US" altLang="ko-KR" dirty="0"/>
              <a:t>(‘</a:t>
            </a:r>
            <a:r>
              <a:rPr lang="en-US" altLang="ko-KR" dirty="0" err="1"/>
              <a:t>finish’,nickname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});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12217" y="3824164"/>
            <a:ext cx="4029524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Socket.on</a:t>
            </a:r>
            <a:r>
              <a:rPr lang="en-US" altLang="ko-KR" dirty="0"/>
              <a:t>(‘</a:t>
            </a:r>
            <a:r>
              <a:rPr lang="en-US" altLang="ko-KR" dirty="0" err="1"/>
              <a:t>finish’,function</a:t>
            </a:r>
            <a:r>
              <a:rPr lang="en-US" altLang="ko-KR" dirty="0"/>
              <a:t>(nickname){</a:t>
            </a:r>
          </a:p>
          <a:p>
            <a:r>
              <a:rPr lang="en-US" altLang="ko-KR" dirty="0" err="1"/>
              <a:t>Io.sockets.emit</a:t>
            </a:r>
            <a:r>
              <a:rPr lang="en-US" altLang="ko-KR" dirty="0"/>
              <a:t>(‘</a:t>
            </a:r>
            <a:r>
              <a:rPr lang="en-US" altLang="ko-KR" dirty="0" err="1"/>
              <a:t>finish’,nickname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});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12217" y="4894165"/>
            <a:ext cx="4029524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Socket.on</a:t>
            </a:r>
            <a:r>
              <a:rPr lang="en-US" altLang="ko-KR" dirty="0"/>
              <a:t>(‘</a:t>
            </a:r>
            <a:r>
              <a:rPr lang="en-US" altLang="ko-KR" dirty="0" err="1"/>
              <a:t>finish’,function</a:t>
            </a:r>
            <a:r>
              <a:rPr lang="en-US" altLang="ko-KR" dirty="0"/>
              <a:t>(nickname){	</a:t>
            </a:r>
          </a:p>
          <a:p>
            <a:r>
              <a:rPr lang="en-US" altLang="ko-KR" dirty="0"/>
              <a:t>	$(‘#’+nickname).remove();</a:t>
            </a:r>
          </a:p>
          <a:p>
            <a:r>
              <a:rPr lang="en-US" altLang="ko-KR" dirty="0"/>
              <a:t>});</a:t>
            </a:r>
            <a:endParaRPr lang="ko-KR" altLang="en-US" dirty="0"/>
          </a:p>
        </p:txBody>
      </p:sp>
      <p:sp>
        <p:nvSpPr>
          <p:cNvPr id="15" name="화살표: 아래쪽 14"/>
          <p:cNvSpPr/>
          <p:nvPr/>
        </p:nvSpPr>
        <p:spPr>
          <a:xfrm>
            <a:off x="3079351" y="2542322"/>
            <a:ext cx="857605" cy="449943"/>
          </a:xfrm>
          <a:prstGeom prst="down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/>
          <p:cNvSpPr/>
          <p:nvPr/>
        </p:nvSpPr>
        <p:spPr>
          <a:xfrm>
            <a:off x="3091543" y="3916126"/>
            <a:ext cx="857605" cy="449943"/>
          </a:xfrm>
          <a:prstGeom prst="down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/>
          <p:cNvSpPr/>
          <p:nvPr/>
        </p:nvSpPr>
        <p:spPr>
          <a:xfrm>
            <a:off x="8298176" y="3436637"/>
            <a:ext cx="857605" cy="449943"/>
          </a:xfrm>
          <a:prstGeom prst="down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/>
          <p:cNvSpPr/>
          <p:nvPr/>
        </p:nvSpPr>
        <p:spPr>
          <a:xfrm>
            <a:off x="8301237" y="4522522"/>
            <a:ext cx="857605" cy="449943"/>
          </a:xfrm>
          <a:prstGeom prst="down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08" y="5534218"/>
            <a:ext cx="52578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50" y="1078173"/>
            <a:ext cx="11707789" cy="1004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47650" y="41539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Private Message</a:t>
            </a:r>
            <a:endParaRPr lang="ko-KR" altLang="en-US" sz="3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70" y="1740954"/>
            <a:ext cx="4776580" cy="4040516"/>
          </a:xfrm>
          <a:prstGeom prst="rect">
            <a:avLst/>
          </a:prstGeom>
        </p:spPr>
      </p:pic>
      <p:sp>
        <p:nvSpPr>
          <p:cNvPr id="7" name="사각형: 둥근 모서리 6"/>
          <p:cNvSpPr/>
          <p:nvPr/>
        </p:nvSpPr>
        <p:spPr>
          <a:xfrm>
            <a:off x="2125144" y="5465506"/>
            <a:ext cx="666824" cy="31596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86670" y="2592356"/>
            <a:ext cx="5218349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$(‘#form’).submit(function(){</a:t>
            </a:r>
          </a:p>
          <a:p>
            <a:r>
              <a:rPr lang="en-US" altLang="ko-KR" dirty="0"/>
              <a:t>	if($(‘</a:t>
            </a:r>
            <a:r>
              <a:rPr lang="en-US" altLang="ko-KR" dirty="0" err="1"/>
              <a:t>msg</a:t>
            </a:r>
            <a:r>
              <a:rPr lang="en-US" altLang="ko-KR" dirty="0"/>
              <a:t>’).</a:t>
            </a:r>
            <a:r>
              <a:rPr lang="en-US" altLang="ko-KR" dirty="0" err="1"/>
              <a:t>val</a:t>
            </a:r>
            <a:r>
              <a:rPr lang="en-US" altLang="ko-KR" dirty="0"/>
              <a:t>()!=‘’){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socket.emit</a:t>
            </a:r>
            <a:r>
              <a:rPr lang="en-US" altLang="ko-KR" dirty="0"/>
              <a:t>(‘chat message’,{</a:t>
            </a:r>
            <a:r>
              <a:rPr lang="en-US" altLang="ko-KR" dirty="0" err="1"/>
              <a:t>msg</a:t>
            </a:r>
            <a:r>
              <a:rPr lang="en-US" altLang="ko-KR" dirty="0"/>
              <a:t>:$(‘#</a:t>
            </a:r>
            <a:r>
              <a:rPr lang="en-US" altLang="ko-KR" dirty="0" err="1"/>
              <a:t>msg</a:t>
            </a:r>
            <a:r>
              <a:rPr lang="en-US" altLang="ko-KR" dirty="0"/>
              <a:t>’).</a:t>
            </a:r>
            <a:r>
              <a:rPr lang="en-US" altLang="ko-KR" dirty="0" err="1"/>
              <a:t>val</a:t>
            </a:r>
            <a:r>
              <a:rPr lang="en-US" altLang="ko-KR" dirty="0"/>
              <a:t>(),nick:$(‘#to’).</a:t>
            </a:r>
            <a:r>
              <a:rPr lang="en-US" altLang="ko-KR" dirty="0" err="1"/>
              <a:t>val</a:t>
            </a:r>
            <a:r>
              <a:rPr lang="en-US" altLang="ko-KR" dirty="0"/>
              <a:t>(),</a:t>
            </a:r>
            <a:r>
              <a:rPr lang="en-US" altLang="ko-KR" dirty="0" err="1"/>
              <a:t>nickname:nickname,image:image</a:t>
            </a:r>
            <a:r>
              <a:rPr lang="en-US" altLang="ko-KR" dirty="0"/>
              <a:t>});</a:t>
            </a:r>
          </a:p>
          <a:p>
            <a:r>
              <a:rPr lang="en-US" altLang="ko-KR" dirty="0"/>
              <a:t>		return false;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});</a:t>
            </a:r>
          </a:p>
        </p:txBody>
      </p:sp>
      <p:cxnSp>
        <p:nvCxnSpPr>
          <p:cNvPr id="13" name="연결선: 꺾임 7"/>
          <p:cNvCxnSpPr>
            <a:stCxn id="7" idx="3"/>
          </p:cNvCxnSpPr>
          <p:nvPr/>
        </p:nvCxnSpPr>
        <p:spPr>
          <a:xfrm flipV="1">
            <a:off x="2791968" y="3739796"/>
            <a:ext cx="6900672" cy="1883692"/>
          </a:xfrm>
          <a:prstGeom prst="bentConnector3">
            <a:avLst>
              <a:gd name="adj1" fmla="val 10017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6096" y="1837205"/>
            <a:ext cx="5218349" cy="39703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Socket.on</a:t>
            </a:r>
            <a:r>
              <a:rPr lang="en-US" altLang="ko-KR" dirty="0"/>
              <a:t>(‘chat </a:t>
            </a:r>
            <a:r>
              <a:rPr lang="en-US" altLang="ko-KR" dirty="0" err="1"/>
              <a:t>message’,function</a:t>
            </a:r>
            <a:r>
              <a:rPr lang="en-US" altLang="ko-KR" dirty="0"/>
              <a:t>(</a:t>
            </a:r>
            <a:r>
              <a:rPr lang="en-US" altLang="ko-KR" dirty="0" err="1"/>
              <a:t>msg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count=count+1;</a:t>
            </a:r>
          </a:p>
          <a:p>
            <a:r>
              <a:rPr lang="en-US" altLang="ko-KR" dirty="0"/>
              <a:t>	message[count]=</a:t>
            </a:r>
            <a:r>
              <a:rPr lang="en-US" altLang="ko-KR" dirty="0" err="1"/>
              <a:t>msg.nickname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socket.emit</a:t>
            </a:r>
            <a:r>
              <a:rPr lang="en-US" altLang="ko-KR" dirty="0"/>
              <a:t>(‘</a:t>
            </a:r>
            <a:r>
              <a:rPr lang="en-US" altLang="ko-KR" dirty="0" err="1"/>
              <a:t>Self’,count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If(</a:t>
            </a:r>
            <a:r>
              <a:rPr lang="en-US" altLang="ko-KR" dirty="0" err="1"/>
              <a:t>msg.nick</a:t>
            </a:r>
            <a:r>
              <a:rPr lang="en-US" altLang="ko-KR" dirty="0"/>
              <a:t> == ‘’){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socket.broadcast.emit</a:t>
            </a:r>
            <a:r>
              <a:rPr lang="en-US" altLang="ko-KR" dirty="0"/>
              <a:t>(‘chat message’,{</a:t>
            </a:r>
            <a:r>
              <a:rPr lang="en-US" altLang="ko-KR" dirty="0" err="1"/>
              <a:t>msg:msg.msg,count:count,client:msg.nickname,image:msg.image</a:t>
            </a:r>
            <a:r>
              <a:rPr lang="en-US" altLang="ko-KR" dirty="0"/>
              <a:t>});</a:t>
            </a:r>
          </a:p>
          <a:p>
            <a:r>
              <a:rPr lang="en-US" altLang="ko-KR" dirty="0"/>
              <a:t>Else{</a:t>
            </a:r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io.to(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clientid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msg.nick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]).emit</a:t>
            </a:r>
            <a:r>
              <a:rPr lang="en-US" altLang="ko-KR" dirty="0"/>
              <a:t>(‘chat message’,{</a:t>
            </a:r>
            <a:r>
              <a:rPr lang="en-US" altLang="ko-KR" dirty="0" err="1"/>
              <a:t>msg:msg.msg,count:count,client:nickname</a:t>
            </a:r>
            <a:r>
              <a:rPr lang="en-US" altLang="ko-KR" dirty="0"/>
              <a:t>+”-&gt;”+</a:t>
            </a:r>
            <a:r>
              <a:rPr lang="en-US" altLang="ko-KR" dirty="0" err="1"/>
              <a:t>msg.nick,image:msg.image</a:t>
            </a:r>
            <a:r>
              <a:rPr lang="en-US" altLang="ko-KR" dirty="0"/>
              <a:t>});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575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50" y="1078173"/>
            <a:ext cx="11707789" cy="1004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47650" y="41539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Private Message</a:t>
            </a:r>
            <a:endParaRPr lang="ko-KR" altLang="en-US" sz="3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48" y="2455847"/>
            <a:ext cx="7655324" cy="8040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63848" y="3680359"/>
            <a:ext cx="7483203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Socket.on</a:t>
            </a:r>
            <a:r>
              <a:rPr lang="en-US" altLang="ko-KR" dirty="0" smtClean="0"/>
              <a:t>(‘chat </a:t>
            </a:r>
            <a:r>
              <a:rPr lang="en-US" altLang="ko-KR" dirty="0" err="1" smtClean="0"/>
              <a:t>message’,function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$(‘#messages’).append(‘&lt;li id=‘+</a:t>
            </a:r>
            <a:r>
              <a:rPr lang="en-US" altLang="ko-KR" dirty="0" err="1" smtClean="0"/>
              <a:t>msg.count</a:t>
            </a:r>
            <a:r>
              <a:rPr lang="en-US" altLang="ko-KR" dirty="0" smtClean="0"/>
              <a:t>+’&gt;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id=image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=‘+</a:t>
            </a:r>
            <a:r>
              <a:rPr lang="en-US" altLang="ko-KR" dirty="0" err="1" smtClean="0"/>
              <a:t>msg.image</a:t>
            </a:r>
            <a:r>
              <a:rPr lang="en-US" altLang="ko-KR" dirty="0" smtClean="0"/>
              <a:t>+’&gt;’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+</a:t>
            </a:r>
            <a:r>
              <a:rPr lang="en-US" altLang="ko-KR" dirty="0" err="1" smtClean="0"/>
              <a:t>msg.client</a:t>
            </a:r>
            <a:r>
              <a:rPr lang="en-US" altLang="ko-KR" dirty="0" smtClean="0"/>
              <a:t>+’\t:’+msg.msg+’ ‘+hours+’ : ‘+</a:t>
            </a:r>
            <a:r>
              <a:rPr lang="en-US" altLang="ko-KR" dirty="0" err="1" smtClean="0"/>
              <a:t>minuates</a:t>
            </a:r>
            <a:r>
              <a:rPr lang="en-US" altLang="ko-KR" dirty="0" smtClean="0"/>
              <a:t>+’ : ‘+seconds+’&lt;/li&gt;’);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9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50" y="1078173"/>
            <a:ext cx="11707789" cy="1004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47650" y="41539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Delete Message</a:t>
            </a:r>
            <a:endParaRPr lang="ko-KR" altLang="en-US" sz="3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8881" y="1826893"/>
            <a:ext cx="9856105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$(‘#message’).on(‘</a:t>
            </a:r>
            <a:r>
              <a:rPr lang="en-US" altLang="ko-KR" dirty="0" err="1"/>
              <a:t>click’,’li’,function</a:t>
            </a:r>
            <a:r>
              <a:rPr lang="en-US" altLang="ko-KR" dirty="0"/>
              <a:t>(e){</a:t>
            </a:r>
          </a:p>
          <a:p>
            <a:r>
              <a:rPr lang="en-US" altLang="ko-KR" dirty="0"/>
              <a:t>	if(this.id != ‘undefined’){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this.remove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socket.emit</a:t>
            </a:r>
            <a:r>
              <a:rPr lang="en-US" altLang="ko-KR" dirty="0"/>
              <a:t>(‘</a:t>
            </a:r>
            <a:r>
              <a:rPr lang="en-US" altLang="ko-KR" dirty="0" err="1"/>
              <a:t>remove’,this.id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});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8880" y="4152666"/>
            <a:ext cx="5002203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Socket.on</a:t>
            </a:r>
            <a:r>
              <a:rPr lang="en-US" altLang="ko-KR" dirty="0"/>
              <a:t>(‘</a:t>
            </a:r>
            <a:r>
              <a:rPr lang="en-US" altLang="ko-KR" dirty="0" err="1"/>
              <a:t>remove’,function</a:t>
            </a:r>
            <a:r>
              <a:rPr lang="en-US" altLang="ko-KR" dirty="0"/>
              <a:t>(data){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var</a:t>
            </a:r>
            <a:r>
              <a:rPr lang="en-US" altLang="ko-KR" dirty="0"/>
              <a:t> nickname=message[data];</a:t>
            </a:r>
          </a:p>
          <a:p>
            <a:r>
              <a:rPr lang="en-US" altLang="ko-KR" dirty="0"/>
              <a:t>	if(socket.id == </a:t>
            </a:r>
            <a:r>
              <a:rPr lang="en-US" altLang="ko-KR" dirty="0" err="1"/>
              <a:t>clientid</a:t>
            </a:r>
            <a:r>
              <a:rPr lang="en-US" altLang="ko-KR" dirty="0"/>
              <a:t>[nickname]){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socket.broadcast.emit</a:t>
            </a:r>
            <a:r>
              <a:rPr lang="en-US" altLang="ko-KR" dirty="0"/>
              <a:t>(‘</a:t>
            </a:r>
            <a:r>
              <a:rPr lang="en-US" altLang="ko-KR" dirty="0" err="1"/>
              <a:t>remove’,data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});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04796" y="4152666"/>
            <a:ext cx="4830951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Socket.on</a:t>
            </a:r>
            <a:r>
              <a:rPr lang="en-US" altLang="ko-KR" dirty="0"/>
              <a:t>(‘</a:t>
            </a:r>
            <a:r>
              <a:rPr lang="en-US" altLang="ko-KR" dirty="0" err="1"/>
              <a:t>remove’,function</a:t>
            </a:r>
            <a:r>
              <a:rPr lang="en-US" altLang="ko-KR" dirty="0"/>
              <a:t>(id){</a:t>
            </a:r>
          </a:p>
          <a:p>
            <a:r>
              <a:rPr lang="en-US" altLang="ko-KR" dirty="0"/>
              <a:t>	$(‘#’+id).remove();</a:t>
            </a:r>
          </a:p>
          <a:p>
            <a:r>
              <a:rPr lang="en-US" altLang="ko-KR" dirty="0"/>
              <a:t>});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3732" y="1457561"/>
            <a:ext cx="68631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smtClean="0"/>
              <a:t>1)</a:t>
            </a:r>
            <a:r>
              <a:rPr lang="ko-KR" altLang="en-US" dirty="0" smtClean="0"/>
              <a:t>삭제하고 싶은 메시지 </a:t>
            </a:r>
            <a:r>
              <a:rPr lang="en-US" altLang="ko-KR" dirty="0" smtClean="0"/>
              <a:t>Click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3732" y="3667158"/>
            <a:ext cx="68631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smtClean="0"/>
              <a:t>1)</a:t>
            </a:r>
            <a:r>
              <a:rPr lang="ko-KR" altLang="en-US" dirty="0" smtClean="0"/>
              <a:t>만약 자신의 메시지라면 전체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8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50" y="1078173"/>
            <a:ext cx="11707789" cy="1004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47650" y="41539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Time</a:t>
            </a:r>
            <a:endParaRPr lang="ko-KR" altLang="en-US" sz="3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29" y="2636922"/>
            <a:ext cx="4825907" cy="251847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615767" y="1716045"/>
            <a:ext cx="6102310" cy="39703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  function </a:t>
            </a:r>
            <a:r>
              <a:rPr lang="en-US" altLang="ko-KR" dirty="0" err="1"/>
              <a:t>srvTime</a:t>
            </a:r>
            <a:r>
              <a:rPr lang="en-US" altLang="ko-KR" dirty="0"/>
              <a:t>(){ </a:t>
            </a:r>
            <a:br>
              <a:rPr lang="en-US" altLang="ko-KR" dirty="0"/>
            </a:br>
            <a:r>
              <a:rPr lang="en-US" altLang="ko-KR" dirty="0"/>
              <a:t>    if(</a:t>
            </a:r>
            <a:r>
              <a:rPr lang="en-US" altLang="ko-KR" dirty="0" err="1"/>
              <a:t>window.XMLHttpRequest</a:t>
            </a:r>
            <a:r>
              <a:rPr lang="en-US" altLang="ko-KR" dirty="0"/>
              <a:t>){ </a:t>
            </a:r>
            <a:br>
              <a:rPr lang="en-US" altLang="ko-KR" dirty="0"/>
            </a:br>
            <a:r>
              <a:rPr lang="en-US" altLang="ko-KR" dirty="0"/>
              <a:t>        </a:t>
            </a:r>
            <a:r>
              <a:rPr lang="en-US" altLang="ko-KR" dirty="0" err="1"/>
              <a:t>xmlHttp</a:t>
            </a:r>
            <a:r>
              <a:rPr lang="en-US" altLang="ko-KR" dirty="0"/>
              <a:t>=new </a:t>
            </a:r>
            <a:r>
              <a:rPr lang="en-US" altLang="ko-KR" dirty="0" err="1"/>
              <a:t>XMLHttpRequest</a:t>
            </a:r>
            <a:r>
              <a:rPr lang="en-US" altLang="ko-KR" dirty="0"/>
              <a:t>(); </a:t>
            </a:r>
            <a:br>
              <a:rPr lang="en-US" altLang="ko-KR" dirty="0"/>
            </a:br>
            <a:r>
              <a:rPr lang="en-US" altLang="ko-KR" dirty="0"/>
              <a:t>    } </a:t>
            </a:r>
            <a:br>
              <a:rPr lang="en-US" altLang="ko-KR" dirty="0"/>
            </a:br>
            <a:r>
              <a:rPr lang="en-US" altLang="ko-KR" dirty="0"/>
              <a:t>    else if(</a:t>
            </a:r>
            <a:r>
              <a:rPr lang="en-US" altLang="ko-KR" dirty="0" err="1"/>
              <a:t>window.ActiveXObject</a:t>
            </a:r>
            <a:r>
              <a:rPr lang="en-US" altLang="ko-KR" dirty="0"/>
              <a:t>){ </a:t>
            </a:r>
            <a:br>
              <a:rPr lang="en-US" altLang="ko-KR" dirty="0"/>
            </a:br>
            <a:r>
              <a:rPr lang="en-US" altLang="ko-KR" dirty="0"/>
              <a:t>        </a:t>
            </a:r>
            <a:r>
              <a:rPr lang="en-US" altLang="ko-KR" dirty="0" err="1"/>
              <a:t>xmlHttp</a:t>
            </a:r>
            <a:r>
              <a:rPr lang="en-US" altLang="ko-KR" dirty="0"/>
              <a:t>=new </a:t>
            </a:r>
            <a:r>
              <a:rPr lang="en-US" altLang="ko-KR" dirty="0" err="1"/>
              <a:t>ActiveXObject</a:t>
            </a:r>
            <a:r>
              <a:rPr lang="en-US" altLang="ko-KR" dirty="0"/>
              <a:t>('Msxml2.XMLHTTP'); </a:t>
            </a:r>
            <a:br>
              <a:rPr lang="en-US" altLang="ko-KR" dirty="0"/>
            </a:br>
            <a:r>
              <a:rPr lang="en-US" altLang="ko-KR" dirty="0"/>
              <a:t>    } </a:t>
            </a:r>
            <a:br>
              <a:rPr lang="en-US" altLang="ko-KR" dirty="0"/>
            </a:br>
            <a:r>
              <a:rPr lang="en-US" altLang="ko-KR" dirty="0"/>
              <a:t>    </a:t>
            </a:r>
            <a:r>
              <a:rPr lang="en-US" altLang="ko-KR" dirty="0" err="1"/>
              <a:t>xmlHttp.open</a:t>
            </a:r>
            <a:r>
              <a:rPr lang="en-US" altLang="ko-KR" dirty="0"/>
              <a:t>('HEAD',</a:t>
            </a:r>
            <a:r>
              <a:rPr lang="en-US" altLang="ko-KR" dirty="0" err="1"/>
              <a:t>window.location.href.toString</a:t>
            </a:r>
            <a:r>
              <a:rPr lang="en-US" altLang="ko-KR" dirty="0"/>
              <a:t>(),false); </a:t>
            </a:r>
            <a:br>
              <a:rPr lang="en-US" altLang="ko-KR" dirty="0"/>
            </a:br>
            <a:r>
              <a:rPr lang="en-US" altLang="ko-KR" dirty="0"/>
              <a:t>    </a:t>
            </a:r>
            <a:r>
              <a:rPr lang="en-US" altLang="ko-KR" dirty="0" err="1"/>
              <a:t>xmlHttp.setRequestHeader</a:t>
            </a:r>
            <a:r>
              <a:rPr lang="en-US" altLang="ko-KR" dirty="0"/>
              <a:t>("Content-</a:t>
            </a:r>
            <a:r>
              <a:rPr lang="en-US" altLang="ko-KR" dirty="0" err="1"/>
              <a:t>Type","text</a:t>
            </a:r>
            <a:r>
              <a:rPr lang="en-US" altLang="ko-KR" dirty="0"/>
              <a:t>/html"); </a:t>
            </a:r>
            <a:br>
              <a:rPr lang="en-US" altLang="ko-KR" dirty="0"/>
            </a:br>
            <a:r>
              <a:rPr lang="en-US" altLang="ko-KR" dirty="0"/>
              <a:t>    </a:t>
            </a:r>
            <a:r>
              <a:rPr lang="en-US" altLang="ko-KR" dirty="0" err="1"/>
              <a:t>xmlHttp.send</a:t>
            </a:r>
            <a:r>
              <a:rPr lang="en-US" altLang="ko-KR" dirty="0"/>
              <a:t>(''); </a:t>
            </a:r>
            <a:br>
              <a:rPr lang="en-US" altLang="ko-KR" dirty="0"/>
            </a:br>
            <a:r>
              <a:rPr lang="en-US" altLang="ko-KR" dirty="0"/>
              <a:t>    </a:t>
            </a:r>
            <a:r>
              <a:rPr lang="en-US" altLang="ko-KR" dirty="0" err="1"/>
              <a:t>st</a:t>
            </a:r>
            <a:r>
              <a:rPr lang="en-US" altLang="ko-KR" dirty="0"/>
              <a:t>=</a:t>
            </a:r>
            <a:r>
              <a:rPr lang="en-US" altLang="ko-KR" dirty="0" err="1"/>
              <a:t>xmlHttp.getResponseHeader</a:t>
            </a:r>
            <a:r>
              <a:rPr lang="en-US" altLang="ko-KR" dirty="0"/>
              <a:t>("Date"); </a:t>
            </a:r>
            <a:br>
              <a:rPr lang="en-US" altLang="ko-KR" dirty="0"/>
            </a:br>
            <a:r>
              <a:rPr lang="en-US" altLang="ko-KR" dirty="0"/>
              <a:t>        today=new Date(</a:t>
            </a:r>
            <a:r>
              <a:rPr lang="en-US" altLang="ko-KR" dirty="0" err="1"/>
              <a:t>st</a:t>
            </a:r>
            <a:r>
              <a:rPr lang="en-US" altLang="ko-KR" dirty="0"/>
              <a:t>); </a:t>
            </a:r>
            <a:br>
              <a:rPr lang="en-US" altLang="ko-KR" dirty="0"/>
            </a:br>
            <a:r>
              <a:rPr lang="en-US" altLang="ko-KR" dirty="0"/>
              <a:t>    return today; </a:t>
            </a:r>
            <a:br>
              <a:rPr lang="en-US" altLang="ko-KR" dirty="0"/>
            </a:br>
            <a:r>
              <a:rPr lang="en-US" altLang="ko-KR" dirty="0"/>
              <a:t>      }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15767" y="1911540"/>
            <a:ext cx="5949910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   </a:t>
            </a:r>
            <a:r>
              <a:rPr lang="en-US" altLang="ko-KR" dirty="0" err="1"/>
              <a:t>socket.on</a:t>
            </a:r>
            <a:r>
              <a:rPr lang="en-US" altLang="ko-KR" dirty="0"/>
              <a:t>('chat message', function(</a:t>
            </a:r>
            <a:r>
              <a:rPr lang="en-US" altLang="ko-KR" dirty="0" err="1"/>
              <a:t>msg</a:t>
            </a:r>
            <a:r>
              <a:rPr lang="en-US" altLang="ko-KR" dirty="0"/>
              <a:t>){ </a:t>
            </a:r>
            <a:br>
              <a:rPr lang="en-US" altLang="ko-KR" dirty="0"/>
            </a:br>
            <a:r>
              <a:rPr lang="en-US" altLang="ko-KR" dirty="0"/>
              <a:t>    </a:t>
            </a:r>
            <a:r>
              <a:rPr lang="en-US" altLang="ko-KR" dirty="0" err="1"/>
              <a:t>var</a:t>
            </a:r>
            <a:r>
              <a:rPr lang="en-US" altLang="ko-KR" dirty="0"/>
              <a:t> day=</a:t>
            </a:r>
            <a:r>
              <a:rPr lang="en-US" altLang="ko-KR" dirty="0" err="1"/>
              <a:t>srvTime</a:t>
            </a:r>
            <a:r>
              <a:rPr lang="en-US" altLang="ko-KR" dirty="0"/>
              <a:t>(); </a:t>
            </a:r>
            <a:br>
              <a:rPr lang="en-US" altLang="ko-KR" dirty="0"/>
            </a:br>
            <a:r>
              <a:rPr lang="en-US" altLang="ko-KR" dirty="0"/>
              <a:t>    </a:t>
            </a:r>
            <a:r>
              <a:rPr lang="en-US" altLang="ko-KR" dirty="0" err="1"/>
              <a:t>var</a:t>
            </a:r>
            <a:r>
              <a:rPr lang="en-US" altLang="ko-KR" dirty="0"/>
              <a:t> hours=</a:t>
            </a:r>
            <a:r>
              <a:rPr lang="en-US" altLang="ko-KR" dirty="0" err="1"/>
              <a:t>day.getHours</a:t>
            </a:r>
            <a:r>
              <a:rPr lang="en-US" altLang="ko-KR" dirty="0"/>
              <a:t>(); </a:t>
            </a:r>
            <a:br>
              <a:rPr lang="en-US" altLang="ko-KR" dirty="0"/>
            </a:br>
            <a:r>
              <a:rPr lang="en-US" altLang="ko-KR" dirty="0"/>
              <a:t>    </a:t>
            </a:r>
            <a:r>
              <a:rPr lang="en-US" altLang="ko-KR" dirty="0" err="1"/>
              <a:t>var</a:t>
            </a:r>
            <a:r>
              <a:rPr lang="en-US" altLang="ko-KR" dirty="0"/>
              <a:t> minutes=</a:t>
            </a:r>
            <a:r>
              <a:rPr lang="en-US" altLang="ko-KR" dirty="0" err="1"/>
              <a:t>day.getMinutes</a:t>
            </a:r>
            <a:r>
              <a:rPr lang="en-US" altLang="ko-KR" dirty="0"/>
              <a:t>(); </a:t>
            </a:r>
            <a:br>
              <a:rPr lang="en-US" altLang="ko-KR" dirty="0"/>
            </a:br>
            <a:r>
              <a:rPr lang="en-US" altLang="ko-KR" dirty="0"/>
              <a:t>    </a:t>
            </a:r>
            <a:r>
              <a:rPr lang="en-US" altLang="ko-KR" dirty="0" err="1"/>
              <a:t>var</a:t>
            </a:r>
            <a:r>
              <a:rPr lang="en-US" altLang="ko-KR" dirty="0"/>
              <a:t> seconds=</a:t>
            </a:r>
            <a:r>
              <a:rPr lang="en-US" altLang="ko-KR" dirty="0" err="1"/>
              <a:t>day.getSeconds</a:t>
            </a:r>
            <a:r>
              <a:rPr lang="en-US" altLang="ko-KR" dirty="0"/>
              <a:t>(); </a:t>
            </a:r>
            <a:br>
              <a:rPr lang="en-US" altLang="ko-KR" dirty="0"/>
            </a:br>
            <a:r>
              <a:rPr lang="en-US" altLang="ko-KR" dirty="0"/>
              <a:t>    $('#'+</a:t>
            </a:r>
            <a:r>
              <a:rPr lang="en-US" altLang="ko-KR" dirty="0" err="1"/>
              <a:t>msg.client</a:t>
            </a:r>
            <a:r>
              <a:rPr lang="en-US" altLang="ko-KR" dirty="0"/>
              <a:t>).remove(); </a:t>
            </a:r>
            <a:br>
              <a:rPr lang="en-US" altLang="ko-KR" dirty="0"/>
            </a:br>
            <a:r>
              <a:rPr lang="en-US" altLang="ko-KR" dirty="0"/>
              <a:t>          $('#messages').append('&lt;li id='+</a:t>
            </a:r>
            <a:r>
              <a:rPr lang="en-US" altLang="ko-KR" dirty="0" err="1"/>
              <a:t>msg.count</a:t>
            </a:r>
            <a:r>
              <a:rPr lang="en-US" altLang="ko-KR" dirty="0"/>
              <a:t>+'&gt;&lt;</a:t>
            </a:r>
            <a:r>
              <a:rPr lang="en-US" altLang="ko-KR" dirty="0" err="1"/>
              <a:t>img</a:t>
            </a:r>
            <a:r>
              <a:rPr lang="en-US" altLang="ko-KR" dirty="0"/>
              <a:t> id=image </a:t>
            </a:r>
            <a:r>
              <a:rPr lang="en-US" altLang="ko-KR" dirty="0" err="1"/>
              <a:t>src</a:t>
            </a:r>
            <a:r>
              <a:rPr lang="en-US" altLang="ko-KR" dirty="0"/>
              <a:t>='+</a:t>
            </a:r>
            <a:r>
              <a:rPr lang="en-US" altLang="ko-KR" dirty="0" err="1"/>
              <a:t>msg.image</a:t>
            </a:r>
            <a:r>
              <a:rPr lang="en-US" altLang="ko-KR" dirty="0"/>
              <a:t>+'&gt;'+</a:t>
            </a:r>
            <a:r>
              <a:rPr lang="en-US" altLang="ko-KR" dirty="0" err="1"/>
              <a:t>msg.client</a:t>
            </a:r>
            <a:r>
              <a:rPr lang="en-US" altLang="ko-KR" dirty="0"/>
              <a:t>+"\t:"+msg.msg+' '+hours+':'+minutes+':'+seconds+'&lt;/li&gt;'); </a:t>
            </a:r>
            <a:br>
              <a:rPr lang="en-US" altLang="ko-KR" dirty="0"/>
            </a:br>
            <a:r>
              <a:rPr lang="en-US" altLang="ko-KR" dirty="0"/>
              <a:t>    //</a:t>
            </a:r>
            <a:r>
              <a:rPr lang="en-US" altLang="ko-KR" dirty="0" err="1"/>
              <a:t>count.style.fontFamily</a:t>
            </a:r>
            <a:r>
              <a:rPr lang="en-US" altLang="ko-KR" dirty="0"/>
              <a:t>=font; </a:t>
            </a:r>
            <a:br>
              <a:rPr lang="en-US" altLang="ko-KR" dirty="0"/>
            </a:br>
            <a:r>
              <a:rPr lang="en-US" altLang="ko-KR" dirty="0"/>
              <a:t>    $('#Chatting').</a:t>
            </a:r>
            <a:r>
              <a:rPr lang="en-US" altLang="ko-KR" dirty="0" err="1"/>
              <a:t>scrollLeft</a:t>
            </a:r>
            <a:r>
              <a:rPr lang="en-US" altLang="ko-KR" dirty="0"/>
              <a:t>(300).</a:t>
            </a:r>
            <a:r>
              <a:rPr lang="en-US" altLang="ko-KR" dirty="0" err="1"/>
              <a:t>scrollTop</a:t>
            </a:r>
            <a:r>
              <a:rPr lang="en-US" altLang="ko-KR" dirty="0"/>
              <a:t>(1010); </a:t>
            </a:r>
            <a:br>
              <a:rPr lang="en-US" altLang="ko-KR" dirty="0"/>
            </a:br>
            <a:r>
              <a:rPr lang="en-US" altLang="ko-KR" dirty="0"/>
              <a:t>      }); </a:t>
            </a:r>
            <a:endParaRPr lang="ko-KR" altLang="en-US" dirty="0"/>
          </a:p>
        </p:txBody>
      </p:sp>
      <p:sp>
        <p:nvSpPr>
          <p:cNvPr id="9" name="사각형: 둥근 모서리 8"/>
          <p:cNvSpPr/>
          <p:nvPr/>
        </p:nvSpPr>
        <p:spPr>
          <a:xfrm>
            <a:off x="3708557" y="3371897"/>
            <a:ext cx="978665" cy="4956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/>
          <p:cNvSpPr/>
          <p:nvPr/>
        </p:nvSpPr>
        <p:spPr>
          <a:xfrm rot="16200000">
            <a:off x="4771885" y="3318918"/>
            <a:ext cx="941423" cy="601562"/>
          </a:xfrm>
          <a:prstGeom prst="downArrow">
            <a:avLst>
              <a:gd name="adj1" fmla="val 50000"/>
              <a:gd name="adj2" fmla="val 50000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5720328" y="2200969"/>
            <a:ext cx="5315419" cy="129199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50" y="1078173"/>
            <a:ext cx="11707789" cy="100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47650" y="41539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Font</a:t>
            </a:r>
            <a:endParaRPr lang="ko-KR" altLang="en-US" sz="36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62" y="1777933"/>
            <a:ext cx="5189418" cy="389101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9" name="사각형: 둥근 모서리 8"/>
          <p:cNvSpPr/>
          <p:nvPr/>
        </p:nvSpPr>
        <p:spPr>
          <a:xfrm>
            <a:off x="1736025" y="4605550"/>
            <a:ext cx="1281646" cy="7069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51115" y="1733465"/>
            <a:ext cx="6024282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&lt;p&gt; &lt;td&gt; </a:t>
            </a:r>
            <a:br>
              <a:rPr lang="en-US" altLang="ko-KR" dirty="0"/>
            </a:br>
            <a:r>
              <a:rPr lang="en-US" altLang="ko-KR" dirty="0"/>
              <a:t>&lt;select&gt; </a:t>
            </a:r>
            <a:br>
              <a:rPr lang="en-US" altLang="ko-KR" dirty="0"/>
            </a:br>
            <a:r>
              <a:rPr lang="en-US" altLang="ko-KR" dirty="0"/>
              <a:t>	&lt;option </a:t>
            </a:r>
            <a:r>
              <a:rPr lang="en-US" altLang="ko-KR" dirty="0" err="1"/>
              <a:t>onclick</a:t>
            </a:r>
            <a:r>
              <a:rPr lang="en-US" altLang="ko-KR" dirty="0"/>
              <a:t>="myFont0()"&gt;</a:t>
            </a:r>
            <a:r>
              <a:rPr lang="ko-KR" altLang="en-US" dirty="0"/>
              <a:t>선택하세요</a:t>
            </a:r>
            <a:r>
              <a:rPr lang="en-US" altLang="ko-KR" dirty="0"/>
              <a:t>&lt;/option&gt; </a:t>
            </a:r>
            <a:br>
              <a:rPr lang="en-US" altLang="ko-KR" dirty="0"/>
            </a:br>
            <a:r>
              <a:rPr lang="en-US" altLang="ko-KR" dirty="0"/>
              <a:t> 	 &lt;option </a:t>
            </a:r>
            <a:r>
              <a:rPr lang="en-US" altLang="ko-KR" dirty="0" err="1"/>
              <a:t>onclick</a:t>
            </a:r>
            <a:r>
              <a:rPr lang="en-US" altLang="ko-KR" dirty="0"/>
              <a:t>="myFont1()"&gt;</a:t>
            </a:r>
            <a:r>
              <a:rPr lang="ko-KR" altLang="en-US" dirty="0" err="1"/>
              <a:t>나눔바른고딕체</a:t>
            </a:r>
            <a:r>
              <a:rPr lang="en-US" altLang="ko-KR" dirty="0"/>
              <a:t>&lt;/option&gt; </a:t>
            </a:r>
            <a:br>
              <a:rPr lang="en-US" altLang="ko-KR" dirty="0"/>
            </a:br>
            <a:r>
              <a:rPr lang="en-US" altLang="ko-KR" dirty="0"/>
              <a:t>             &lt;option </a:t>
            </a:r>
            <a:r>
              <a:rPr lang="en-US" altLang="ko-KR" dirty="0" err="1"/>
              <a:t>onclick</a:t>
            </a:r>
            <a:r>
              <a:rPr lang="en-US" altLang="ko-KR" dirty="0"/>
              <a:t>="myFont2()"&gt;</a:t>
            </a:r>
            <a:r>
              <a:rPr lang="ko-KR" altLang="en-US" dirty="0"/>
              <a:t>바탕체</a:t>
            </a:r>
            <a:r>
              <a:rPr lang="en-US" altLang="ko-KR" dirty="0"/>
              <a:t>&lt;/option&gt; </a:t>
            </a:r>
            <a:br>
              <a:rPr lang="en-US" altLang="ko-KR" dirty="0"/>
            </a:br>
            <a:r>
              <a:rPr lang="en-US" altLang="ko-KR" dirty="0"/>
              <a:t>             &lt;option </a:t>
            </a:r>
            <a:r>
              <a:rPr lang="en-US" altLang="ko-KR" dirty="0" err="1"/>
              <a:t>onclick</a:t>
            </a:r>
            <a:r>
              <a:rPr lang="en-US" altLang="ko-KR" dirty="0"/>
              <a:t>="myFont3()"&gt;</a:t>
            </a:r>
            <a:r>
              <a:rPr lang="ko-KR" altLang="en-US" dirty="0"/>
              <a:t>궁서체</a:t>
            </a:r>
            <a:r>
              <a:rPr lang="en-US" altLang="ko-KR" dirty="0"/>
              <a:t>&lt;/option&gt; </a:t>
            </a:r>
          </a:p>
          <a:p>
            <a:r>
              <a:rPr lang="en-US" altLang="ko-KR" dirty="0"/>
              <a:t>&lt;/select&gt; </a:t>
            </a:r>
            <a:br>
              <a:rPr lang="en-US" altLang="ko-KR" dirty="0"/>
            </a:br>
            <a:r>
              <a:rPr lang="en-US" altLang="ko-KR" dirty="0"/>
              <a:t>&lt;/td&gt; </a:t>
            </a:r>
            <a:br>
              <a:rPr lang="en-US" altLang="ko-KR" dirty="0"/>
            </a:br>
            <a:r>
              <a:rPr lang="en-US" altLang="ko-KR" dirty="0"/>
              <a:t>&lt;/p&gt; 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51115" y="4502164"/>
            <a:ext cx="6024282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    </a:t>
            </a:r>
            <a:r>
              <a:rPr lang="en-US" altLang="ko-KR" dirty="0" smtClean="0"/>
              <a:t> </a:t>
            </a:r>
            <a:r>
              <a:rPr lang="en-US" altLang="ko-KR" dirty="0"/>
              <a:t>function myFont1(){ </a:t>
            </a:r>
            <a:br>
              <a:rPr lang="en-US" altLang="ko-KR" dirty="0"/>
            </a:br>
            <a:r>
              <a:rPr lang="en-US" altLang="ko-KR" dirty="0"/>
              <a:t>   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("BODY").</a:t>
            </a:r>
            <a:r>
              <a:rPr lang="en-US" altLang="ko-KR" dirty="0" err="1"/>
              <a:t>style.fontFamily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    = "</a:t>
            </a:r>
            <a:r>
              <a:rPr lang="ko-KR" altLang="en-US" dirty="0" err="1"/>
              <a:t>나눔바른고딕</a:t>
            </a:r>
            <a:r>
              <a:rPr lang="en-US" altLang="ko-KR" dirty="0"/>
              <a:t>,Tahoma"; </a:t>
            </a:r>
            <a:br>
              <a:rPr lang="en-US" altLang="ko-KR" dirty="0"/>
            </a:br>
            <a:r>
              <a:rPr lang="en-US" altLang="ko-KR" dirty="0"/>
              <a:t>      } </a:t>
            </a:r>
          </a:p>
        </p:txBody>
      </p:sp>
      <p:cxnSp>
        <p:nvCxnSpPr>
          <p:cNvPr id="11" name="연결선: 꺾임 7"/>
          <p:cNvCxnSpPr>
            <a:stCxn id="9" idx="0"/>
            <a:endCxn id="10" idx="1"/>
          </p:cNvCxnSpPr>
          <p:nvPr/>
        </p:nvCxnSpPr>
        <p:spPr>
          <a:xfrm rot="5400000" flipH="1" flipV="1">
            <a:off x="3274270" y="2128706"/>
            <a:ext cx="1579423" cy="337426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1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50" y="1078173"/>
            <a:ext cx="11707789" cy="100407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47650" y="41539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disconnect</a:t>
            </a:r>
            <a:endParaRPr lang="ko-KR" altLang="en-US" sz="3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3732" y="2483028"/>
            <a:ext cx="5109110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Socket.on</a:t>
            </a:r>
            <a:r>
              <a:rPr lang="en-US" altLang="ko-KR" dirty="0"/>
              <a:t>(‘</a:t>
            </a:r>
            <a:r>
              <a:rPr lang="en-US" altLang="ko-KR" dirty="0" err="1"/>
              <a:t>disconnect’,function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var</a:t>
            </a:r>
            <a:r>
              <a:rPr lang="en-US" altLang="ko-KR" dirty="0"/>
              <a:t> nickname=socketed[socket.id];</a:t>
            </a:r>
          </a:p>
          <a:p>
            <a:r>
              <a:rPr lang="en-US" altLang="ko-KR" dirty="0"/>
              <a:t>	if(nickname != null){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io.sockets.emit</a:t>
            </a:r>
            <a:r>
              <a:rPr lang="en-US" altLang="ko-KR" dirty="0"/>
              <a:t>(‘</a:t>
            </a:r>
            <a:r>
              <a:rPr lang="en-US" altLang="ko-KR" dirty="0" err="1"/>
              <a:t>subuser</a:t>
            </a:r>
            <a:r>
              <a:rPr lang="en-US" altLang="ko-KR" dirty="0"/>
              <a:t>’,nickname);</a:t>
            </a:r>
          </a:p>
          <a:p>
            <a:r>
              <a:rPr lang="en-US" altLang="ko-KR" dirty="0"/>
              <a:t>	delete </a:t>
            </a:r>
            <a:r>
              <a:rPr lang="en-US" altLang="ko-KR" dirty="0" err="1"/>
              <a:t>socketid</a:t>
            </a:r>
            <a:r>
              <a:rPr lang="en-US" altLang="ko-KR" dirty="0"/>
              <a:t>[socket.id];</a:t>
            </a:r>
          </a:p>
          <a:p>
            <a:r>
              <a:rPr lang="en-US" altLang="ko-KR" dirty="0"/>
              <a:t>	delete </a:t>
            </a:r>
            <a:r>
              <a:rPr lang="en-US" altLang="ko-KR" dirty="0" err="1"/>
              <a:t>clientid</a:t>
            </a:r>
            <a:r>
              <a:rPr lang="en-US" altLang="ko-KR" dirty="0"/>
              <a:t>[nickname];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io.sockets.emit</a:t>
            </a:r>
            <a:r>
              <a:rPr lang="en-US" altLang="ko-KR" dirty="0"/>
              <a:t>(‘disconnect users list’,</a:t>
            </a:r>
            <a:r>
              <a:rPr lang="en-US" altLang="ko-KR" dirty="0" err="1"/>
              <a:t>Object.keys</a:t>
            </a:r>
            <a:r>
              <a:rPr lang="en-US" altLang="ko-KR" dirty="0"/>
              <a:t>(</a:t>
            </a:r>
            <a:r>
              <a:rPr lang="en-US" altLang="ko-KR" dirty="0" err="1"/>
              <a:t>clientid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3732" y="2113696"/>
            <a:ext cx="68631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smtClean="0"/>
              <a:t>1)User</a:t>
            </a:r>
            <a:r>
              <a:rPr lang="ko-KR" altLang="en-US" dirty="0" smtClean="0"/>
              <a:t>가 창을 나가면 </a:t>
            </a:r>
            <a:r>
              <a:rPr lang="en-US" altLang="ko-KR" dirty="0" smtClean="0"/>
              <a:t>disconnect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  <p:sp>
        <p:nvSpPr>
          <p:cNvPr id="8" name="사각형: 둥근 모서리 6"/>
          <p:cNvSpPr/>
          <p:nvPr/>
        </p:nvSpPr>
        <p:spPr>
          <a:xfrm>
            <a:off x="1682692" y="3358187"/>
            <a:ext cx="3715217" cy="26991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6"/>
          <p:cNvSpPr/>
          <p:nvPr/>
        </p:nvSpPr>
        <p:spPr>
          <a:xfrm>
            <a:off x="803733" y="4156990"/>
            <a:ext cx="3856758" cy="57724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08035" y="2248785"/>
            <a:ext cx="510911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Socket.on</a:t>
            </a:r>
            <a:r>
              <a:rPr lang="en-US" altLang="ko-KR" dirty="0" smtClean="0"/>
              <a:t>(‘</a:t>
            </a:r>
            <a:r>
              <a:rPr lang="en-US" altLang="ko-KR" dirty="0" err="1" smtClean="0"/>
              <a:t>subuser</a:t>
            </a:r>
            <a:r>
              <a:rPr lang="en-US" altLang="ko-KR" dirty="0" smtClean="0"/>
              <a:t>’,function(nickname){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$(‘#messages’).append($(‘&lt;li id=“undefined”&gt;’).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text(nickname+’</a:t>
            </a:r>
            <a:r>
              <a:rPr lang="ko-KR" altLang="en-US" dirty="0" smtClean="0"/>
              <a:t>님이 퇴장하셨습니다</a:t>
            </a:r>
            <a:r>
              <a:rPr lang="en-US" altLang="ko-KR" dirty="0" smtClean="0"/>
              <a:t>.’);</a:t>
            </a:r>
            <a:endParaRPr lang="en-US" altLang="ko-KR" dirty="0"/>
          </a:p>
        </p:txBody>
      </p:sp>
      <p:cxnSp>
        <p:nvCxnSpPr>
          <p:cNvPr id="11" name="연결선: 꺾임 7"/>
          <p:cNvCxnSpPr>
            <a:stCxn id="8" idx="0"/>
            <a:endCxn id="10" idx="1"/>
          </p:cNvCxnSpPr>
          <p:nvPr/>
        </p:nvCxnSpPr>
        <p:spPr>
          <a:xfrm rot="5400000" flipH="1" flipV="1">
            <a:off x="4600300" y="1650452"/>
            <a:ext cx="647737" cy="276773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8035" y="3429947"/>
            <a:ext cx="5109110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Socket.on</a:t>
            </a:r>
            <a:r>
              <a:rPr lang="en-US" altLang="ko-KR" dirty="0" smtClean="0"/>
              <a:t>(‘disconnect user </a:t>
            </a:r>
            <a:r>
              <a:rPr lang="en-US" altLang="ko-KR" dirty="0" err="1" smtClean="0"/>
              <a:t>list’,function</a:t>
            </a:r>
            <a:r>
              <a:rPr lang="en-US" altLang="ko-KR" dirty="0" smtClean="0"/>
              <a:t>(nickname){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$(‘#client’).empty();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for(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=0;i&lt;</a:t>
            </a:r>
            <a:r>
              <a:rPr lang="en-US" altLang="ko-KR" dirty="0" err="1" smtClean="0"/>
              <a:t>nickname.length;i</a:t>
            </a:r>
            <a:r>
              <a:rPr lang="en-US" altLang="ko-KR" dirty="0" smtClean="0"/>
              <a:t>++){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$(‘#client’).append($(‘&lt;li&gt;’).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text(nickname[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]+’\n’));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});</a:t>
            </a:r>
          </a:p>
        </p:txBody>
      </p:sp>
      <p:cxnSp>
        <p:nvCxnSpPr>
          <p:cNvPr id="18" name="연결선: 꺾임 7"/>
          <p:cNvCxnSpPr>
            <a:stCxn id="9" idx="2"/>
            <a:endCxn id="16" idx="1"/>
          </p:cNvCxnSpPr>
          <p:nvPr/>
        </p:nvCxnSpPr>
        <p:spPr>
          <a:xfrm rot="5400000" flipH="1" flipV="1">
            <a:off x="4375762" y="2801959"/>
            <a:ext cx="288621" cy="3575923"/>
          </a:xfrm>
          <a:prstGeom prst="bentConnector4">
            <a:avLst>
              <a:gd name="adj1" fmla="val -79204"/>
              <a:gd name="adj2" fmla="val 7696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6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 txBox="1">
            <a:spLocks/>
          </p:cNvSpPr>
          <p:nvPr/>
        </p:nvSpPr>
        <p:spPr>
          <a:xfrm>
            <a:off x="236837" y="2927116"/>
            <a:ext cx="11334306" cy="845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6837" y="1665449"/>
            <a:ext cx="11707789" cy="100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6837" y="3866337"/>
            <a:ext cx="11707789" cy="100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 txBox="1">
            <a:spLocks/>
          </p:cNvSpPr>
          <p:nvPr/>
        </p:nvSpPr>
        <p:spPr>
          <a:xfrm>
            <a:off x="236837" y="2927116"/>
            <a:ext cx="11334306" cy="845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Q&amp;A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6837" y="1665449"/>
            <a:ext cx="11707789" cy="100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6837" y="3866337"/>
            <a:ext cx="11707789" cy="100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37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457" y="1973399"/>
            <a:ext cx="1033326" cy="11234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152400" dist="317500" dir="5400000" sx="90000" sy="-19000" rotWithShape="0">
              <a:prstClr val="black">
                <a:alpha val="51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173" y="1999805"/>
            <a:ext cx="1103662" cy="11154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152400" dist="317500" dir="5400000" sx="90000" sy="-19000" rotWithShape="0">
              <a:prstClr val="black">
                <a:alpha val="51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450" y="2009179"/>
            <a:ext cx="1034026" cy="11061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152400" dist="317500" dir="5400000" sx="90000" sy="-19000" rotWithShape="0">
              <a:prstClr val="black">
                <a:alpha val="51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9171" y="2035545"/>
            <a:ext cx="1039677" cy="10797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152400" dist="317500" dir="5400000" sx="90000" sy="-19000" rotWithShape="0">
              <a:prstClr val="black">
                <a:alpha val="51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236837" y="2927116"/>
            <a:ext cx="11334306" cy="845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6837" y="1665449"/>
            <a:ext cx="11707789" cy="100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6837" y="3866337"/>
            <a:ext cx="11707789" cy="100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9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50" y="1078173"/>
            <a:ext cx="11707789" cy="100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47650" y="41539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TEAM Introduce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105" y="2974752"/>
            <a:ext cx="2025017" cy="20250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892" y="3213027"/>
            <a:ext cx="1346580" cy="13465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317" y="3213027"/>
            <a:ext cx="1224298" cy="12242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762" y="2091178"/>
            <a:ext cx="1089538" cy="10895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5199" y="1957804"/>
            <a:ext cx="1439024" cy="14390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0205" y="1988108"/>
            <a:ext cx="1223768" cy="12237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5894" y="2171803"/>
            <a:ext cx="1856576" cy="928288"/>
          </a:xfrm>
          <a:prstGeom prst="rect">
            <a:avLst/>
          </a:prstGeom>
        </p:spPr>
      </p:pic>
      <p:pic>
        <p:nvPicPr>
          <p:cNvPr id="12" name="Picture 4" descr="mysql에 대한 이미지 검색결과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317" y="1925572"/>
            <a:ext cx="1223166" cy="122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5500" y="4984539"/>
            <a:ext cx="1278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4994" y="4999769"/>
            <a:ext cx="2514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&amp; Database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5525" y="5399879"/>
            <a:ext cx="3158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김 한설 </a:t>
            </a:r>
            <a:r>
              <a:rPr lang="en-US" altLang="ko-KR" sz="2000" dirty="0"/>
              <a:t>&amp; </a:t>
            </a:r>
            <a:r>
              <a:rPr lang="ko-KR" altLang="en-US" sz="2000" dirty="0"/>
              <a:t>이 정은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4994" y="5384649"/>
            <a:ext cx="2410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최은선 </a:t>
            </a:r>
            <a:r>
              <a:rPr lang="en-US" altLang="ko-KR" sz="2000" dirty="0"/>
              <a:t>&amp; </a:t>
            </a:r>
            <a:r>
              <a:rPr lang="ko-KR" altLang="en-US" sz="2000" dirty="0"/>
              <a:t>진 연주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080760" y="1799142"/>
            <a:ext cx="0" cy="4052068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8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50" y="1078173"/>
            <a:ext cx="11707789" cy="1004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47650" y="41539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전체 구현 사항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16455"/>
              </p:ext>
            </p:extLst>
          </p:nvPr>
        </p:nvGraphicFramePr>
        <p:xfrm>
          <a:off x="2037544" y="1505853"/>
          <a:ext cx="8128000" cy="46006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41634899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816286120"/>
                    </a:ext>
                  </a:extLst>
                </a:gridCol>
              </a:tblGrid>
              <a:tr h="5750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Improvement</a:t>
                      </a:r>
                      <a:r>
                        <a:rPr lang="en-US" altLang="ko-KR" baseline="0" dirty="0"/>
                        <a:t> ( </a:t>
                      </a:r>
                      <a:r>
                        <a:rPr lang="ko-KR" altLang="en-US" baseline="0" dirty="0"/>
                        <a:t>진 연주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Challenge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6102796"/>
                  </a:ext>
                </a:extLst>
              </a:tr>
              <a:tr h="5750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Add support for </a:t>
                      </a:r>
                      <a:r>
                        <a:rPr lang="en-US" altLang="ko-KR" b="1" dirty="0"/>
                        <a:t>nickname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Data Base (</a:t>
                      </a:r>
                      <a:r>
                        <a:rPr lang="ko-KR" altLang="en-US" dirty="0"/>
                        <a:t>진 연주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6172269"/>
                  </a:ext>
                </a:extLst>
              </a:tr>
              <a:tr h="5750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Connect</a:t>
                      </a:r>
                      <a:r>
                        <a:rPr lang="en-US" altLang="ko-KR" dirty="0"/>
                        <a:t> 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="1" baseline="0" dirty="0"/>
                        <a:t>disconnects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Login</a:t>
                      </a:r>
                      <a:r>
                        <a:rPr lang="en-US" altLang="ko-KR" baseline="0" dirty="0"/>
                        <a:t>  /  Sign Up ( </a:t>
                      </a:r>
                      <a:r>
                        <a:rPr lang="ko-KR" altLang="en-US" baseline="0" dirty="0"/>
                        <a:t>진 연주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5243954"/>
                  </a:ext>
                </a:extLst>
              </a:tr>
              <a:tr h="5750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자신</a:t>
                      </a:r>
                      <a:r>
                        <a:rPr lang="ko-KR" altLang="en-US" dirty="0"/>
                        <a:t>이 보낸 메시지는 </a:t>
                      </a:r>
                      <a:r>
                        <a:rPr lang="en-US" altLang="ko-KR" b="1" dirty="0"/>
                        <a:t>append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UI(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김 한설 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이 정은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3202037"/>
                  </a:ext>
                </a:extLst>
              </a:tr>
              <a:tr h="5750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Add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="1" baseline="0" dirty="0"/>
                        <a:t>“{users} is typing</a:t>
                      </a:r>
                      <a:r>
                        <a:rPr lang="en-US" altLang="ko-KR" baseline="0" dirty="0"/>
                        <a:t>” functionality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Send</a:t>
                      </a:r>
                      <a:r>
                        <a:rPr lang="en-US" altLang="ko-KR" baseline="0" dirty="0"/>
                        <a:t> File ( </a:t>
                      </a:r>
                      <a:r>
                        <a:rPr lang="ko-KR" altLang="en-US" baseline="0" dirty="0"/>
                        <a:t>김 한설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진 연주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7445601"/>
                  </a:ext>
                </a:extLst>
              </a:tr>
              <a:tr h="5750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Show </a:t>
                      </a:r>
                      <a:r>
                        <a:rPr lang="en-US" altLang="ko-KR" b="1" dirty="0"/>
                        <a:t>who’s online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aseline="0" dirty="0"/>
                        <a:t>emoticon ( </a:t>
                      </a:r>
                      <a:r>
                        <a:rPr lang="ko-KR" altLang="en-US" baseline="0" dirty="0"/>
                        <a:t>이 정은 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진 연주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7776021"/>
                  </a:ext>
                </a:extLst>
              </a:tr>
              <a:tr h="5750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Private Send</a:t>
                      </a:r>
                      <a:r>
                        <a:rPr lang="en-US" altLang="ko-KR" baseline="0" dirty="0"/>
                        <a:t> (</a:t>
                      </a:r>
                      <a:r>
                        <a:rPr lang="ko-KR" altLang="en-US" baseline="0" dirty="0"/>
                        <a:t>최 은선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6906876"/>
                  </a:ext>
                </a:extLst>
              </a:tr>
              <a:tr h="5750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메시지 삭제 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진 연주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0313819"/>
                  </a:ext>
                </a:extLst>
              </a:tr>
            </a:tbl>
          </a:graphicData>
        </a:graphic>
      </p:graphicFrame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6080760" y="1581024"/>
            <a:ext cx="20784" cy="4450354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1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50" y="1078173"/>
            <a:ext cx="11707789" cy="1004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47650" y="41539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Data Base</a:t>
            </a:r>
            <a:endParaRPr lang="ko-KR" altLang="en-US" sz="3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71" y="1788607"/>
            <a:ext cx="2025017" cy="20250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148" y="1841362"/>
            <a:ext cx="5838825" cy="1800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151" y="4552295"/>
            <a:ext cx="979656" cy="9796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148" y="4294306"/>
            <a:ext cx="5895976" cy="1448840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2159456" y="1823972"/>
            <a:ext cx="1624707" cy="603233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회원 정보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159456" y="3979601"/>
            <a:ext cx="1624707" cy="603233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/>
              <a:t>emoticon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3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50" y="1078173"/>
            <a:ext cx="11707789" cy="1004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47650" y="41539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Login</a:t>
            </a:r>
            <a:endParaRPr lang="ko-KR" altLang="en-US" sz="3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2" y="1473674"/>
            <a:ext cx="4361620" cy="475015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사각형: 둥근 모서리 7"/>
          <p:cNvSpPr/>
          <p:nvPr/>
        </p:nvSpPr>
        <p:spPr>
          <a:xfrm>
            <a:off x="2056032" y="3848751"/>
            <a:ext cx="1828800" cy="43118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2054248" y="4412190"/>
            <a:ext cx="1828800" cy="43118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14771" y="1740954"/>
            <a:ext cx="550430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&lt;form action=“/Chat” method=“POST”&gt;</a:t>
            </a:r>
          </a:p>
          <a:p>
            <a:r>
              <a:rPr lang="en-US" altLang="ko-KR" dirty="0"/>
              <a:t>	&lt;input type=“text” name=“id” 	placeholder=“</a:t>
            </a:r>
            <a:r>
              <a:rPr lang="ko-KR" altLang="en-US" dirty="0"/>
              <a:t>아이디</a:t>
            </a:r>
            <a:r>
              <a:rPr lang="en-US" altLang="ko-KR" dirty="0"/>
              <a:t>”/&gt;&lt;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r>
              <a:rPr lang="en-US" altLang="ko-KR" dirty="0"/>
              <a:t>	&lt;input type=“password” name=“password”			placeholder=“</a:t>
            </a:r>
            <a:r>
              <a:rPr lang="ko-KR" altLang="en-US" dirty="0"/>
              <a:t>비밀번호</a:t>
            </a:r>
            <a:r>
              <a:rPr lang="en-US" altLang="ko-KR" dirty="0"/>
              <a:t>”/&gt;&lt;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r>
              <a:rPr lang="en-US" altLang="ko-KR" dirty="0"/>
              <a:t>	&lt;Button&gt;</a:t>
            </a:r>
            <a:r>
              <a:rPr lang="ko-KR" altLang="en-US" dirty="0"/>
              <a:t>로그인</a:t>
            </a:r>
            <a:r>
              <a:rPr lang="en-US" altLang="ko-KR" dirty="0"/>
              <a:t>&lt;/Button&gt;</a:t>
            </a:r>
          </a:p>
          <a:p>
            <a:r>
              <a:rPr lang="en-US" altLang="ko-KR" dirty="0"/>
              <a:t>&lt;/form&gt;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05820" y="4038722"/>
            <a:ext cx="5504302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&lt;form action=“/signup” method=“GET”&gt;</a:t>
            </a:r>
          </a:p>
          <a:p>
            <a:r>
              <a:rPr lang="en-US" altLang="ko-KR" dirty="0"/>
              <a:t>	&lt;Button&gt;</a:t>
            </a:r>
            <a:r>
              <a:rPr lang="ko-KR" altLang="en-US" dirty="0"/>
              <a:t>회원가입</a:t>
            </a:r>
            <a:r>
              <a:rPr lang="en-US" altLang="ko-KR" dirty="0"/>
              <a:t>&lt;/Button&gt;</a:t>
            </a:r>
          </a:p>
          <a:p>
            <a:r>
              <a:rPr lang="en-US" altLang="ko-KR" dirty="0"/>
              <a:t>&lt;/form&gt;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14771" y="5196391"/>
            <a:ext cx="550430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=“login.JPG” alt=“login”/&gt;</a:t>
            </a:r>
            <a:endParaRPr lang="ko-KR" altLang="en-US" dirty="0"/>
          </a:p>
        </p:txBody>
      </p:sp>
      <p:cxnSp>
        <p:nvCxnSpPr>
          <p:cNvPr id="14" name="연결선: 꺾임 13"/>
          <p:cNvCxnSpPr>
            <a:stCxn id="8" idx="3"/>
            <a:endCxn id="10" idx="1"/>
          </p:cNvCxnSpPr>
          <p:nvPr/>
        </p:nvCxnSpPr>
        <p:spPr>
          <a:xfrm flipV="1">
            <a:off x="3884832" y="2756617"/>
            <a:ext cx="2029939" cy="130772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stCxn id="9" idx="3"/>
            <a:endCxn id="11" idx="1"/>
          </p:cNvCxnSpPr>
          <p:nvPr/>
        </p:nvCxnSpPr>
        <p:spPr>
          <a:xfrm flipV="1">
            <a:off x="3883048" y="4500387"/>
            <a:ext cx="2022772" cy="12739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/>
          <p:cNvCxnSpPr>
            <a:endCxn id="12" idx="1"/>
          </p:cNvCxnSpPr>
          <p:nvPr/>
        </p:nvCxnSpPr>
        <p:spPr>
          <a:xfrm flipV="1">
            <a:off x="4149969" y="5381057"/>
            <a:ext cx="1764802" cy="18466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01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50" y="1078173"/>
            <a:ext cx="11707789" cy="1004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47650" y="41539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Login</a:t>
            </a:r>
            <a:endParaRPr lang="ko-KR" altLang="en-US" sz="3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3733" y="1883671"/>
            <a:ext cx="550430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If(</a:t>
            </a:r>
            <a:r>
              <a:rPr lang="en-US" altLang="ko-KR" dirty="0" err="1"/>
              <a:t>req,body.id</a:t>
            </a:r>
            <a:r>
              <a:rPr lang="en-US" altLang="ko-KR" dirty="0"/>
              <a:t> == “” || </a:t>
            </a:r>
            <a:r>
              <a:rPr lang="en-US" altLang="ko-KR" dirty="0" err="1"/>
              <a:t>req.body.password</a:t>
            </a:r>
            <a:r>
              <a:rPr lang="en-US" altLang="ko-KR" dirty="0"/>
              <a:t> == “”)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3733" y="1457561"/>
            <a:ext cx="5504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(1)</a:t>
            </a:r>
            <a:r>
              <a:rPr lang="ko-KR" altLang="en-US" dirty="0"/>
              <a:t>아이디 </a:t>
            </a:r>
            <a:r>
              <a:rPr lang="en-US" altLang="ko-KR" dirty="0"/>
              <a:t>/ </a:t>
            </a:r>
            <a:r>
              <a:rPr lang="ko-KR" altLang="en-US" dirty="0"/>
              <a:t>비밀번호를 입력하지 않을 경우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3733" y="2506476"/>
            <a:ext cx="5504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(2)</a:t>
            </a:r>
            <a:r>
              <a:rPr lang="ko-KR" altLang="en-US" dirty="0"/>
              <a:t>아이디와 비밀번호 비교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732" y="2943882"/>
            <a:ext cx="951345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Connect.query</a:t>
            </a:r>
            <a:r>
              <a:rPr lang="en-US" altLang="ko-KR" dirty="0"/>
              <a:t>(‘select * from REGIST where email=?’,[</a:t>
            </a:r>
            <a:r>
              <a:rPr lang="en-US" altLang="ko-KR" dirty="0" err="1"/>
              <a:t>req,body.id</a:t>
            </a:r>
            <a:r>
              <a:rPr lang="en-US" altLang="ko-KR" dirty="0"/>
              <a:t>],function(</a:t>
            </a:r>
            <a:r>
              <a:rPr lang="en-US" altLang="ko-KR" dirty="0" err="1"/>
              <a:t>error,result</a:t>
            </a:r>
            <a:r>
              <a:rPr lang="en-US" altLang="ko-KR" dirty="0"/>
              <a:t>){});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3732" y="3455902"/>
            <a:ext cx="9513459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If(result[</a:t>
            </a:r>
            <a:r>
              <a:rPr lang="en-US" altLang="ko-KR" dirty="0" err="1"/>
              <a:t>i</a:t>
            </a:r>
            <a:r>
              <a:rPr lang="en-US" altLang="ko-KR" dirty="0"/>
              <a:t>].password == </a:t>
            </a:r>
            <a:r>
              <a:rPr lang="en-US" altLang="ko-KR" dirty="0" err="1"/>
              <a:t>req.body.password</a:t>
            </a:r>
            <a:r>
              <a:rPr lang="en-US" altLang="ko-KR" dirty="0"/>
              <a:t>){</a:t>
            </a:r>
          </a:p>
          <a:p>
            <a:pPr algn="just"/>
            <a:r>
              <a:rPr lang="en-US" altLang="ko-KR" dirty="0"/>
              <a:t>	</a:t>
            </a:r>
            <a:r>
              <a:rPr lang="en-US" altLang="ko-KR" dirty="0" err="1"/>
              <a:t>fs.readFile</a:t>
            </a:r>
            <a:r>
              <a:rPr lang="en-US" altLang="ko-KR" dirty="0"/>
              <a:t>(‘index.ejs’,’utf8’,function(</a:t>
            </a:r>
            <a:r>
              <a:rPr lang="en-US" altLang="ko-KR" dirty="0" err="1"/>
              <a:t>error,data</a:t>
            </a:r>
            <a:r>
              <a:rPr lang="en-US" altLang="ko-KR" dirty="0"/>
              <a:t>){</a:t>
            </a:r>
          </a:p>
          <a:p>
            <a:pPr algn="just"/>
            <a:r>
              <a:rPr lang="en-US" altLang="ko-KR" dirty="0"/>
              <a:t>		</a:t>
            </a:r>
            <a:r>
              <a:rPr lang="en-US" altLang="ko-KR" dirty="0" err="1"/>
              <a:t>res.writeHead</a:t>
            </a:r>
            <a:r>
              <a:rPr lang="en-US" altLang="ko-KR" dirty="0"/>
              <a:t>(200,{‘</a:t>
            </a:r>
            <a:r>
              <a:rPr lang="en-US" altLang="ko-KR" dirty="0" err="1"/>
              <a:t>Content-Type’:’text</a:t>
            </a:r>
            <a:r>
              <a:rPr lang="en-US" altLang="ko-KR" dirty="0"/>
              <a:t>/html’});</a:t>
            </a:r>
          </a:p>
          <a:p>
            <a:pPr algn="just"/>
            <a:r>
              <a:rPr lang="en-US" altLang="ko-KR" dirty="0"/>
              <a:t>		</a:t>
            </a:r>
            <a:r>
              <a:rPr lang="en-US" altLang="ko-KR" dirty="0" err="1"/>
              <a:t>res.end</a:t>
            </a:r>
            <a:r>
              <a:rPr lang="en-US" altLang="ko-KR" dirty="0"/>
              <a:t>(</a:t>
            </a:r>
            <a:r>
              <a:rPr lang="en-US" altLang="ko-KR" dirty="0" err="1"/>
              <a:t>ejs.render</a:t>
            </a:r>
            <a:r>
              <a:rPr lang="en-US" altLang="ko-KR" dirty="0"/>
              <a:t>(data,{</a:t>
            </a:r>
            <a:r>
              <a:rPr lang="en-US" altLang="ko-KR" dirty="0" err="1"/>
              <a:t>nickname:result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nickname,image:result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].image}));</a:t>
            </a:r>
          </a:p>
          <a:p>
            <a:pPr algn="just"/>
            <a:r>
              <a:rPr lang="en-US" altLang="ko-KR" dirty="0"/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3733" y="5055096"/>
            <a:ext cx="5504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(3)</a:t>
            </a:r>
            <a:r>
              <a:rPr lang="ko-KR" altLang="en-US" dirty="0"/>
              <a:t>모든 오류 처리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732" y="5424428"/>
            <a:ext cx="9513459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res.writeHead</a:t>
            </a:r>
            <a:r>
              <a:rPr lang="en-US" altLang="ko-KR" dirty="0"/>
              <a:t>(200,{‘</a:t>
            </a:r>
            <a:r>
              <a:rPr lang="en-US" altLang="ko-KR" dirty="0" err="1"/>
              <a:t>Content-Type’:’text</a:t>
            </a:r>
            <a:r>
              <a:rPr lang="en-US" altLang="ko-KR" dirty="0"/>
              <a:t>/html’});</a:t>
            </a:r>
          </a:p>
          <a:p>
            <a:pPr algn="ctr"/>
            <a:r>
              <a:rPr lang="en-US" altLang="ko-KR" dirty="0" err="1"/>
              <a:t>res.end</a:t>
            </a:r>
            <a:r>
              <a:rPr lang="en-US" altLang="ko-KR" dirty="0"/>
              <a:t>(‘&lt;script&gt;alert(‘Wrong Data”);</a:t>
            </a:r>
            <a:r>
              <a:rPr lang="en-US" altLang="ko-KR" dirty="0" err="1"/>
              <a:t>document.location.href</a:t>
            </a:r>
            <a:r>
              <a:rPr lang="en-US" altLang="ko-KR" dirty="0"/>
              <a:t>=“/”;&lt;/script&gt;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45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50" y="1078173"/>
            <a:ext cx="11707789" cy="1004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47650" y="41539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Sign Up</a:t>
            </a:r>
            <a:endParaRPr lang="ko-KR" altLang="en-US" sz="3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88" y="1639796"/>
            <a:ext cx="4351560" cy="4279830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914771" y="1606930"/>
            <a:ext cx="5504302" cy="42473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&lt;form action=“/</a:t>
            </a:r>
            <a:r>
              <a:rPr lang="en-US" altLang="ko-KR" dirty="0" err="1"/>
              <a:t>SignUp</a:t>
            </a:r>
            <a:r>
              <a:rPr lang="en-US" altLang="ko-KR" dirty="0"/>
              <a:t>” method=“POST” </a:t>
            </a:r>
          </a:p>
          <a:p>
            <a:r>
              <a:rPr lang="en-US" altLang="ko-KR" dirty="0"/>
              <a:t>		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enctype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=“multipart/form-data”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=“/a.jpg” alt=“”/&gt;</a:t>
            </a:r>
          </a:p>
          <a:p>
            <a:r>
              <a:rPr lang="en-US" altLang="ko-KR" dirty="0"/>
              <a:t>	&lt;input type=“text” name=“email” 	placeholder=“</a:t>
            </a:r>
            <a:r>
              <a:rPr lang="ko-KR" altLang="en-US" dirty="0"/>
              <a:t>아이디</a:t>
            </a:r>
            <a:r>
              <a:rPr lang="en-US" altLang="ko-KR" dirty="0"/>
              <a:t>”/&gt;&lt;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r>
              <a:rPr lang="en-US" altLang="ko-KR" dirty="0"/>
              <a:t>	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=“./b.jpg” alt=“”/&gt;</a:t>
            </a:r>
          </a:p>
          <a:p>
            <a:r>
              <a:rPr lang="en-US" altLang="ko-KR" dirty="0"/>
              <a:t>	&lt;input type=“text” name=“nickname” 	placeholder=“</a:t>
            </a:r>
            <a:r>
              <a:rPr lang="ko-KR" altLang="en-US" dirty="0"/>
              <a:t>닉네임</a:t>
            </a:r>
            <a:r>
              <a:rPr lang="en-US" altLang="ko-KR" dirty="0"/>
              <a:t>”/&gt;&lt;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r>
              <a:rPr lang="en-US" altLang="ko-KR" dirty="0"/>
              <a:t>	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=“./c.jpg” alt=“”/&gt;</a:t>
            </a:r>
          </a:p>
          <a:p>
            <a:r>
              <a:rPr lang="en-US" altLang="ko-KR" dirty="0"/>
              <a:t>	&lt;input type=“password”  name=“password”		placeholder=“</a:t>
            </a:r>
            <a:r>
              <a:rPr lang="ko-KR" altLang="en-US" dirty="0"/>
              <a:t>비밀번호</a:t>
            </a:r>
            <a:r>
              <a:rPr lang="en-US" altLang="ko-KR" dirty="0"/>
              <a:t>”/&gt;&lt;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r>
              <a:rPr lang="en-US" altLang="ko-KR" dirty="0"/>
              <a:t>	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=“./d.jpg” alt=“”/&gt;</a:t>
            </a:r>
          </a:p>
          <a:p>
            <a:r>
              <a:rPr lang="en-US" altLang="ko-KR" dirty="0"/>
              <a:t>	&lt;input type=“file” name=“image”/&gt;&lt;</a:t>
            </a:r>
            <a:r>
              <a:rPr lang="en-US" altLang="ko-KR" dirty="0" err="1"/>
              <a:t>br</a:t>
            </a:r>
            <a:r>
              <a:rPr lang="en-US" altLang="ko-KR" dirty="0"/>
              <a:t>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r>
              <a:rPr lang="en-US" altLang="ko-KR" dirty="0"/>
              <a:t>	&lt;button&gt;</a:t>
            </a:r>
            <a:r>
              <a:rPr lang="ko-KR" altLang="en-US" dirty="0"/>
              <a:t>등록</a:t>
            </a:r>
            <a:r>
              <a:rPr lang="en-US" altLang="ko-KR" dirty="0"/>
              <a:t>&lt;/button&gt;&lt;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r>
              <a:rPr lang="en-US" altLang="ko-KR" dirty="0"/>
              <a:t>&lt;/form&gt;</a:t>
            </a:r>
            <a:endParaRPr lang="ko-KR" altLang="en-US" dirty="0"/>
          </a:p>
        </p:txBody>
      </p:sp>
      <p:sp>
        <p:nvSpPr>
          <p:cNvPr id="8" name="사각형: 둥근 모서리 7"/>
          <p:cNvSpPr/>
          <p:nvPr/>
        </p:nvSpPr>
        <p:spPr>
          <a:xfrm>
            <a:off x="2137144" y="5146158"/>
            <a:ext cx="1658679" cy="51529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/>
          <p:cNvCxnSpPr>
            <a:stCxn id="8" idx="3"/>
            <a:endCxn id="7" idx="1"/>
          </p:cNvCxnSpPr>
          <p:nvPr/>
        </p:nvCxnSpPr>
        <p:spPr>
          <a:xfrm flipV="1">
            <a:off x="3795823" y="3730589"/>
            <a:ext cx="2118948" cy="1673217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76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50" y="1078173"/>
            <a:ext cx="11707789" cy="1004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47650" y="41539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Sign Up</a:t>
            </a:r>
            <a:endParaRPr lang="ko-KR" altLang="en-US" sz="3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Institute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3732" y="1457561"/>
            <a:ext cx="68631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(1)</a:t>
            </a:r>
            <a:r>
              <a:rPr lang="ko-KR" altLang="en-US" dirty="0"/>
              <a:t>아이디 </a:t>
            </a:r>
            <a:r>
              <a:rPr lang="en-US" altLang="ko-KR" dirty="0"/>
              <a:t>/ </a:t>
            </a:r>
            <a:r>
              <a:rPr lang="ko-KR" altLang="en-US" dirty="0"/>
              <a:t>닉네임 </a:t>
            </a:r>
            <a:r>
              <a:rPr lang="en-US" altLang="ko-KR" dirty="0"/>
              <a:t>/ </a:t>
            </a:r>
            <a:r>
              <a:rPr lang="ko-KR" altLang="en-US" dirty="0"/>
              <a:t>비밀번호 </a:t>
            </a:r>
            <a:r>
              <a:rPr lang="en-US" altLang="ko-KR" dirty="0"/>
              <a:t>/ </a:t>
            </a:r>
            <a:r>
              <a:rPr lang="ko-KR" altLang="en-US" dirty="0"/>
              <a:t>프로필 사진을 입력하지 않았을 경우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3733" y="1883671"/>
            <a:ext cx="1066143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If(</a:t>
            </a:r>
            <a:r>
              <a:rPr lang="en-US" altLang="ko-KR" dirty="0" err="1"/>
              <a:t>req,body.email</a:t>
            </a:r>
            <a:r>
              <a:rPr lang="en-US" altLang="ko-KR" dirty="0"/>
              <a:t> == “” || </a:t>
            </a:r>
            <a:r>
              <a:rPr lang="en-US" altLang="ko-KR" dirty="0" err="1"/>
              <a:t>req.body.nickname</a:t>
            </a:r>
            <a:r>
              <a:rPr lang="en-US" altLang="ko-KR" dirty="0"/>
              <a:t> == “” || </a:t>
            </a:r>
            <a:r>
              <a:rPr lang="en-US" altLang="ko-KR" dirty="0" err="1"/>
              <a:t>req.body.password</a:t>
            </a:r>
            <a:r>
              <a:rPr lang="en-US" altLang="ko-KR" dirty="0"/>
              <a:t> == “” || </a:t>
            </a:r>
            <a:r>
              <a:rPr lang="en-US" altLang="ko-KR" dirty="0" err="1"/>
              <a:t>req.files.image.size</a:t>
            </a:r>
            <a:r>
              <a:rPr lang="en-US" altLang="ko-KR" dirty="0"/>
              <a:t> == 0)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3733" y="2506476"/>
            <a:ext cx="5504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(2)</a:t>
            </a:r>
            <a:r>
              <a:rPr lang="ko-KR" altLang="en-US" dirty="0"/>
              <a:t>아이디 </a:t>
            </a:r>
            <a:r>
              <a:rPr lang="en-US" altLang="ko-KR" dirty="0"/>
              <a:t>/ </a:t>
            </a:r>
            <a:r>
              <a:rPr lang="ko-KR" altLang="en-US" dirty="0"/>
              <a:t>닉네임이 이미 존재하는지 검사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3732" y="2943882"/>
            <a:ext cx="10661437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Connect.query</a:t>
            </a:r>
            <a:r>
              <a:rPr lang="en-US" altLang="ko-KR" dirty="0"/>
              <a:t>(‘select * from REGIST where email=? OR nickname = ?’,[</a:t>
            </a:r>
            <a:r>
              <a:rPr lang="en-US" altLang="ko-KR" dirty="0" err="1"/>
              <a:t>req,body.id</a:t>
            </a:r>
            <a:r>
              <a:rPr lang="en-US" altLang="ko-KR" dirty="0"/>
              <a:t>, </a:t>
            </a:r>
            <a:r>
              <a:rPr lang="en-US" altLang="ko-KR" dirty="0" err="1"/>
              <a:t>req,body,nickname</a:t>
            </a:r>
            <a:r>
              <a:rPr lang="en-US" altLang="ko-KR" dirty="0"/>
              <a:t>],function(</a:t>
            </a:r>
            <a:r>
              <a:rPr lang="en-US" altLang="ko-KR" dirty="0" err="1"/>
              <a:t>error,result</a:t>
            </a:r>
            <a:r>
              <a:rPr lang="en-US" altLang="ko-KR" dirty="0"/>
              <a:t>){});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3732" y="3671400"/>
            <a:ext cx="10661437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If(result[</a:t>
            </a:r>
            <a:r>
              <a:rPr lang="en-US" altLang="ko-KR" dirty="0" err="1"/>
              <a:t>i</a:t>
            </a:r>
            <a:r>
              <a:rPr lang="en-US" altLang="ko-KR" dirty="0"/>
              <a:t>].email == </a:t>
            </a:r>
            <a:r>
              <a:rPr lang="en-US" altLang="ko-KR" dirty="0" err="1"/>
              <a:t>req.body.email</a:t>
            </a:r>
            <a:r>
              <a:rPr lang="en-US" altLang="ko-KR" dirty="0"/>
              <a:t>) // else if(result[</a:t>
            </a:r>
            <a:r>
              <a:rPr lang="en-US" altLang="ko-KR" dirty="0" err="1"/>
              <a:t>i</a:t>
            </a:r>
            <a:r>
              <a:rPr lang="en-US" altLang="ko-KR" dirty="0"/>
              <a:t>].nickname == </a:t>
            </a:r>
            <a:r>
              <a:rPr lang="en-US" altLang="ko-KR" dirty="0" err="1"/>
              <a:t>req,body.nickname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 err="1"/>
              <a:t>res.writeHead</a:t>
            </a:r>
            <a:r>
              <a:rPr lang="en-US" altLang="ko-KR" dirty="0"/>
              <a:t>(200,{‘</a:t>
            </a:r>
            <a:r>
              <a:rPr lang="en-US" altLang="ko-KR" dirty="0" err="1"/>
              <a:t>Content-Type’:’text</a:t>
            </a:r>
            <a:r>
              <a:rPr lang="en-US" altLang="ko-KR" dirty="0"/>
              <a:t>/html’});</a:t>
            </a:r>
          </a:p>
          <a:p>
            <a:pPr algn="ctr"/>
            <a:r>
              <a:rPr lang="en-US" altLang="ko-KR" dirty="0" err="1"/>
              <a:t>res.end</a:t>
            </a:r>
            <a:r>
              <a:rPr lang="en-US" altLang="ko-KR" dirty="0"/>
              <a:t>(‘&lt;script&gt;alert(‘Already use Nickname/Email”);</a:t>
            </a:r>
            <a:r>
              <a:rPr lang="en-US" altLang="ko-KR" dirty="0" err="1"/>
              <a:t>document.location.href</a:t>
            </a:r>
            <a:r>
              <a:rPr lang="en-US" altLang="ko-KR" dirty="0"/>
              <a:t>=“/signup”;&lt;/script&gt;);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3733" y="4849979"/>
            <a:ext cx="5504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(2)</a:t>
            </a:r>
            <a:r>
              <a:rPr lang="ko-KR" altLang="en-US" dirty="0"/>
              <a:t>아이디 </a:t>
            </a:r>
            <a:r>
              <a:rPr lang="en-US" altLang="ko-KR" dirty="0"/>
              <a:t>/ </a:t>
            </a:r>
            <a:r>
              <a:rPr lang="ko-KR" altLang="en-US" dirty="0"/>
              <a:t>닉네임이 이미 존재하지 않는다면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3732" y="5219311"/>
            <a:ext cx="10661437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Connect.query</a:t>
            </a:r>
            <a:r>
              <a:rPr lang="en-US" altLang="ko-KR" dirty="0"/>
              <a:t>(‘insert into REIGST(</a:t>
            </a:r>
            <a:r>
              <a:rPr lang="en-US" altLang="ko-KR" dirty="0" err="1"/>
              <a:t>email,nickname,password,image</a:t>
            </a:r>
            <a:r>
              <a:rPr lang="en-US" altLang="ko-KR" dirty="0"/>
              <a:t>) values(?,?,?,?)’,[req.body.email,req.body.nickname,req.body.password,req.files.image.name],function(</a:t>
            </a:r>
            <a:r>
              <a:rPr lang="en-US" altLang="ko-KR" dirty="0" err="1"/>
              <a:t>error,result</a:t>
            </a:r>
            <a:r>
              <a:rPr lang="en-US" altLang="ko-KR" dirty="0"/>
              <a:t>){});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64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251</TotalTime>
  <Words>834</Words>
  <Application>Microsoft Office PowerPoint</Application>
  <PresentationFormat>와이드스크린</PresentationFormat>
  <Paragraphs>319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Corbel</vt:lpstr>
      <vt:lpstr>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jinyeonju</dc:creator>
  <cp:lastModifiedBy>Round</cp:lastModifiedBy>
  <cp:revision>32</cp:revision>
  <dcterms:created xsi:type="dcterms:W3CDTF">2016-10-17T15:47:39Z</dcterms:created>
  <dcterms:modified xsi:type="dcterms:W3CDTF">2016-10-18T01:50:55Z</dcterms:modified>
</cp:coreProperties>
</file>