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6" autoAdjust="0"/>
    <p:restoredTop sz="94660"/>
  </p:normalViewPr>
  <p:slideViewPr>
    <p:cSldViewPr snapToGrid="0">
      <p:cViewPr>
        <p:scale>
          <a:sx n="66" d="100"/>
          <a:sy n="66" d="100"/>
        </p:scale>
        <p:origin x="5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23219-B235-4E4C-BC9D-85C0CB3BE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A53340-CB21-4D00-8678-767CBFC97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10FD6-F923-4DE4-B9C8-92FB5989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8081-77D7-4C5C-AD31-97051C60B9DD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ADFA5-EB1B-461F-B5FA-C7E211DF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8A984-A95C-425D-A05F-76F655F9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E764-69A8-4BA2-9ED9-6C11D6A1E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05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6C25E-CA78-433A-A785-70F5E5EC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B884AE-427B-435E-A9BF-0BB6DF724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02489-C60F-4C6C-9F62-05D09285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8081-77D7-4C5C-AD31-97051C60B9DD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0623F-CACB-4937-92F4-D07E5F52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D02CF-5BB5-485A-9A75-310C2D08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E764-69A8-4BA2-9ED9-6C11D6A1E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695327-A63C-4C6E-A731-08BB99CED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A47976-9B2A-41A7-B5CB-CD0458B8C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BF0F4-13FB-4447-8B0C-D71800AB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8081-77D7-4C5C-AD31-97051C60B9DD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434357-67EE-4E00-B19A-63F247F3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98CC5-47A4-4B29-92A9-CFE4654B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E764-69A8-4BA2-9ED9-6C11D6A1E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47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E9996-AD46-49C2-B1E6-1D8E989E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E2B07-0D7C-4141-A454-161221E09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740AE-038B-49FA-8D1E-CB7D4126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8081-77D7-4C5C-AD31-97051C60B9DD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7B3B0-2328-4B38-9F18-A0C3DB89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918BD-FB92-4114-96F4-F4235238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E764-69A8-4BA2-9ED9-6C11D6A1E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56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D60D6-830D-42A5-AEFF-F68A8568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43951E-2339-4B3D-9F5C-F62C1B798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67B6D-81DF-4BD5-ADB1-849A6096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8081-77D7-4C5C-AD31-97051C60B9DD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55212-386E-49A5-8078-242B6D66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01A15-68D3-4558-85BD-F23CE34F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E764-69A8-4BA2-9ED9-6C11D6A1E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81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C7771-F265-47D3-A5E2-D6D669E3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A5CD9-7B90-4202-B516-E60A3E53E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8984FB-439A-4EA6-8BEF-EE235E5D6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E06F3-DBBE-4BCF-B5FA-5BDA188B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8081-77D7-4C5C-AD31-97051C60B9DD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4AEDB1-E7FB-47FD-BC43-385DCEDC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EFCFBA-BF59-4935-BF97-080C82F2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E764-69A8-4BA2-9ED9-6C11D6A1E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3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C7B34-3F14-472E-BA09-6B5BDD677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3D28A8-374E-497D-A96B-AB163C9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AEA835-D604-4B64-B506-053D4AB64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13EEB4-DF1E-414A-933C-FFAA33B3A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FCF91A-E6E0-45C9-89AD-15F30CDC3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20E0DB-A9DC-476E-8CF7-2D4DF182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8081-77D7-4C5C-AD31-97051C60B9DD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9287EE-EF78-42D6-B098-B1C5F256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958FF8-95AB-4E02-91A2-99AAA239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E764-69A8-4BA2-9ED9-6C11D6A1E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1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822C0-8D7A-4ABC-A5F3-3ECEF746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9C262D-7FE6-4FE9-A154-CBC09E46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8081-77D7-4C5C-AD31-97051C60B9DD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425832-74D1-49E5-99D6-EB442348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D42AFE-861E-4B1F-AD9C-ACCA58BF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E764-69A8-4BA2-9ED9-6C11D6A1E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48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6A87E0-E756-4605-A356-8755268F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8081-77D7-4C5C-AD31-97051C60B9DD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FD3337-FB15-4DC4-8D07-3F5895315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D5ED4D-324D-4FBB-B505-38D409D5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E764-69A8-4BA2-9ED9-6C11D6A1E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82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EC6A0-9284-4E5E-8C90-AAD0ED74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82B8E-A5F7-4897-8214-82EFD7D89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9E12C1-C8A2-48E8-A2F3-2008B2AA7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43B57-E566-4EB4-929C-80D5F51E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8081-77D7-4C5C-AD31-97051C60B9DD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1DC29D-DC57-4877-A95F-BB0E409E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C9662-B6EF-4088-892B-9BB173D8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E764-69A8-4BA2-9ED9-6C11D6A1E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3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8C0BB-E63F-459A-8D41-969388FF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8A564E-1C4B-47E3-8D2B-7C872331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CC01B2-34D5-4ACB-8213-1635EF0F1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8C041A-9E08-435A-80BF-B0AA93BD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8081-77D7-4C5C-AD31-97051C60B9DD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31D0CB-9696-4130-B553-B85EEFD8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395D93-9C3B-41ED-A66D-B2883524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E764-69A8-4BA2-9ED9-6C11D6A1E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6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3D1061-D470-4528-8FD0-5C1E40C8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66E4F-3225-4D78-AB04-36D9D33EB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9009C-6515-47BA-8001-67AAFA809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D8081-77D7-4C5C-AD31-97051C60B9DD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EBD05-889F-4E1A-B37B-BA084A393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67F85-AFC7-4BAF-9E21-D2251D7A6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2E764-69A8-4BA2-9ED9-6C11D6A1E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89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관련 이미지">
            <a:extLst>
              <a:ext uri="{FF2B5EF4-FFF2-40B4-BE49-F238E27FC236}">
                <a16:creationId xmlns:a16="http://schemas.microsoft.com/office/drawing/2014/main" id="{5FC27899-A435-4791-94BA-2209F617C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D70B478-9E47-46D0-ADB4-D034441883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1DE448-952B-405A-B9E1-1E7E9FE39B88}"/>
              </a:ext>
            </a:extLst>
          </p:cNvPr>
          <p:cNvGrpSpPr/>
          <p:nvPr/>
        </p:nvGrpSpPr>
        <p:grpSpPr>
          <a:xfrm>
            <a:off x="2717514" y="2759398"/>
            <a:ext cx="6756972" cy="1657570"/>
            <a:chOff x="2989779" y="2644170"/>
            <a:chExt cx="6756972" cy="16575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1AE324-0AC5-44AB-A8E9-16E78A832A90}"/>
                </a:ext>
              </a:extLst>
            </p:cNvPr>
            <p:cNvSpPr txBox="1"/>
            <p:nvPr/>
          </p:nvSpPr>
          <p:spPr>
            <a:xfrm>
              <a:off x="2989779" y="2644170"/>
              <a:ext cx="46336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600" b="1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TTR</a:t>
              </a:r>
              <a:r>
                <a:rPr lang="en-US" altLang="ko-KR" sz="7200" b="1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Project</a:t>
              </a:r>
              <a:endParaRPr lang="ko-KR" altLang="en-US" sz="7200" b="1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E2A7002-E429-4A49-B538-4C1B89DB6ACE}"/>
                </a:ext>
              </a:extLst>
            </p:cNvPr>
            <p:cNvCxnSpPr/>
            <p:nvPr/>
          </p:nvCxnSpPr>
          <p:spPr>
            <a:xfrm>
              <a:off x="2989780" y="3976099"/>
              <a:ext cx="670902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140206-7908-411F-A80E-F16382852E97}"/>
                </a:ext>
              </a:extLst>
            </p:cNvPr>
            <p:cNvSpPr/>
            <p:nvPr/>
          </p:nvSpPr>
          <p:spPr>
            <a:xfrm>
              <a:off x="8426824" y="3340847"/>
              <a:ext cx="543858" cy="54385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8B818DA-19E9-4437-BDA7-E9D21D4ED3A5}"/>
                </a:ext>
              </a:extLst>
            </p:cNvPr>
            <p:cNvSpPr/>
            <p:nvPr/>
          </p:nvSpPr>
          <p:spPr>
            <a:xfrm>
              <a:off x="9070370" y="3340847"/>
              <a:ext cx="543858" cy="54385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EE3533D-9E2D-4FDF-A19E-A5CF8E8FF46E}"/>
                </a:ext>
              </a:extLst>
            </p:cNvPr>
            <p:cNvSpPr/>
            <p:nvPr/>
          </p:nvSpPr>
          <p:spPr>
            <a:xfrm>
              <a:off x="8722657" y="3392187"/>
              <a:ext cx="196685" cy="196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98535D8-DBB5-4734-BF76-7215BC2257CB}"/>
                </a:ext>
              </a:extLst>
            </p:cNvPr>
            <p:cNvSpPr/>
            <p:nvPr/>
          </p:nvSpPr>
          <p:spPr>
            <a:xfrm>
              <a:off x="9126308" y="3628800"/>
              <a:ext cx="196685" cy="196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07509B-A227-41C8-88B0-FF1C36C93EE3}"/>
                </a:ext>
              </a:extLst>
            </p:cNvPr>
            <p:cNvSpPr txBox="1"/>
            <p:nvPr/>
          </p:nvSpPr>
          <p:spPr>
            <a:xfrm>
              <a:off x="6739848" y="3840075"/>
              <a:ext cx="30069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Tab </a:t>
              </a:r>
              <a:r>
                <a:rPr lang="en-US" altLang="ko-KR" sz="2400" b="1" dirty="0" err="1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Tab</a:t>
              </a:r>
              <a:r>
                <a:rPr lang="en-US" altLang="ko-KR" sz="24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 Rhythm</a:t>
              </a:r>
              <a:endParaRPr lang="ko-KR" altLang="en-US" sz="2400" b="1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9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관련 이미지">
            <a:extLst>
              <a:ext uri="{FF2B5EF4-FFF2-40B4-BE49-F238E27FC236}">
                <a16:creationId xmlns:a16="http://schemas.microsoft.com/office/drawing/2014/main" id="{5FC27899-A435-4791-94BA-2209F617C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D70B478-9E47-46D0-ADB4-D034441883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5020FD-B149-4A96-890B-3175376B3F1A}"/>
              </a:ext>
            </a:extLst>
          </p:cNvPr>
          <p:cNvSpPr/>
          <p:nvPr/>
        </p:nvSpPr>
        <p:spPr>
          <a:xfrm>
            <a:off x="2132591" y="3178224"/>
            <a:ext cx="501552" cy="5015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D363DA-BED0-43C4-A53B-388614A28E6E}"/>
              </a:ext>
            </a:extLst>
          </p:cNvPr>
          <p:cNvSpPr/>
          <p:nvPr/>
        </p:nvSpPr>
        <p:spPr>
          <a:xfrm>
            <a:off x="3987452" y="3178224"/>
            <a:ext cx="501552" cy="5015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D7EA89-D8D4-4172-A1BD-330CB10D23FB}"/>
              </a:ext>
            </a:extLst>
          </p:cNvPr>
          <p:cNvSpPr/>
          <p:nvPr/>
        </p:nvSpPr>
        <p:spPr>
          <a:xfrm>
            <a:off x="5842313" y="3178224"/>
            <a:ext cx="501552" cy="5015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94EF40-B358-4689-B1F0-ABC6F711DD9B}"/>
              </a:ext>
            </a:extLst>
          </p:cNvPr>
          <p:cNvSpPr/>
          <p:nvPr/>
        </p:nvSpPr>
        <p:spPr>
          <a:xfrm>
            <a:off x="7697174" y="3178224"/>
            <a:ext cx="501552" cy="5015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74F787-A4AB-4A5C-9C81-851DD1454C77}"/>
              </a:ext>
            </a:extLst>
          </p:cNvPr>
          <p:cNvSpPr/>
          <p:nvPr/>
        </p:nvSpPr>
        <p:spPr>
          <a:xfrm>
            <a:off x="9552035" y="3178224"/>
            <a:ext cx="501552" cy="5015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33579F-4131-4564-AFF3-56310DDC1CBB}"/>
              </a:ext>
            </a:extLst>
          </p:cNvPr>
          <p:cNvSpPr/>
          <p:nvPr/>
        </p:nvSpPr>
        <p:spPr>
          <a:xfrm>
            <a:off x="6092102" y="3418952"/>
            <a:ext cx="177800" cy="17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D78169-CB86-4B92-8464-3C86F42C2E35}"/>
              </a:ext>
            </a:extLst>
          </p:cNvPr>
          <p:cNvSpPr/>
          <p:nvPr/>
        </p:nvSpPr>
        <p:spPr>
          <a:xfrm>
            <a:off x="2205567" y="3245373"/>
            <a:ext cx="177800" cy="17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44740A-0936-441A-9D61-CF82C4F2BB2D}"/>
              </a:ext>
            </a:extLst>
          </p:cNvPr>
          <p:cNvSpPr/>
          <p:nvPr/>
        </p:nvSpPr>
        <p:spPr>
          <a:xfrm>
            <a:off x="4244214" y="3245373"/>
            <a:ext cx="177800" cy="17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BA1A8E-7D3F-4346-947F-3A3B348AA113}"/>
              </a:ext>
            </a:extLst>
          </p:cNvPr>
          <p:cNvSpPr/>
          <p:nvPr/>
        </p:nvSpPr>
        <p:spPr>
          <a:xfrm>
            <a:off x="7770150" y="3429000"/>
            <a:ext cx="177800" cy="17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112874-AADD-4340-873E-855ECC5447F6}"/>
              </a:ext>
            </a:extLst>
          </p:cNvPr>
          <p:cNvSpPr/>
          <p:nvPr/>
        </p:nvSpPr>
        <p:spPr>
          <a:xfrm>
            <a:off x="9723959" y="3331029"/>
            <a:ext cx="177800" cy="17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C3320-DE7B-4851-9590-7FEF2BF85CD1}"/>
              </a:ext>
            </a:extLst>
          </p:cNvPr>
          <p:cNvSpPr txBox="1"/>
          <p:nvPr/>
        </p:nvSpPr>
        <p:spPr>
          <a:xfrm>
            <a:off x="1577591" y="3808326"/>
            <a:ext cx="166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팀원 소개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657F7F-06F1-4C91-B463-58875701352C}"/>
              </a:ext>
            </a:extLst>
          </p:cNvPr>
          <p:cNvSpPr txBox="1"/>
          <p:nvPr/>
        </p:nvSpPr>
        <p:spPr>
          <a:xfrm>
            <a:off x="3420248" y="3808326"/>
            <a:ext cx="166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아이디어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구체화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2A9C27-2926-463C-B896-B61346F90F82}"/>
              </a:ext>
            </a:extLst>
          </p:cNvPr>
          <p:cNvSpPr txBox="1"/>
          <p:nvPr/>
        </p:nvSpPr>
        <p:spPr>
          <a:xfrm>
            <a:off x="5082450" y="3808326"/>
            <a:ext cx="2021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아이디어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기능 세분화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2BE317-B8C4-4FC5-8F80-22AA8B5B999D}"/>
              </a:ext>
            </a:extLst>
          </p:cNvPr>
          <p:cNvSpPr txBox="1"/>
          <p:nvPr/>
        </p:nvSpPr>
        <p:spPr>
          <a:xfrm>
            <a:off x="7119241" y="3808326"/>
            <a:ext cx="166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개발 일정 계획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20FD6B-0341-4A50-A045-83EA11C63271}"/>
              </a:ext>
            </a:extLst>
          </p:cNvPr>
          <p:cNvSpPr txBox="1"/>
          <p:nvPr/>
        </p:nvSpPr>
        <p:spPr>
          <a:xfrm>
            <a:off x="8978845" y="3808326"/>
            <a:ext cx="1668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각 기능별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팀원 배치</a:t>
            </a:r>
          </a:p>
        </p:txBody>
      </p:sp>
      <p:grpSp>
        <p:nvGrpSpPr>
          <p:cNvPr id="1026" name="그룹 1025">
            <a:extLst>
              <a:ext uri="{FF2B5EF4-FFF2-40B4-BE49-F238E27FC236}">
                <a16:creationId xmlns:a16="http://schemas.microsoft.com/office/drawing/2014/main" id="{DBB21444-4160-411F-A328-102568DA5EEB}"/>
              </a:ext>
            </a:extLst>
          </p:cNvPr>
          <p:cNvGrpSpPr/>
          <p:nvPr/>
        </p:nvGrpSpPr>
        <p:grpSpPr>
          <a:xfrm>
            <a:off x="2725978" y="3390423"/>
            <a:ext cx="1166646" cy="77154"/>
            <a:chOff x="2725978" y="3390423"/>
            <a:chExt cx="1166646" cy="7715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A6D5162-6591-4F0B-868E-FEE7BB6500EC}"/>
                </a:ext>
              </a:extLst>
            </p:cNvPr>
            <p:cNvSpPr/>
            <p:nvPr/>
          </p:nvSpPr>
          <p:spPr>
            <a:xfrm>
              <a:off x="2725978" y="3390423"/>
              <a:ext cx="77154" cy="77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CAC4BD4-07C9-4309-AD56-149B496F3F02}"/>
                </a:ext>
              </a:extLst>
            </p:cNvPr>
            <p:cNvSpPr/>
            <p:nvPr/>
          </p:nvSpPr>
          <p:spPr>
            <a:xfrm>
              <a:off x="3815470" y="3390423"/>
              <a:ext cx="77154" cy="77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4" name="직선 연결선 1023">
              <a:extLst>
                <a:ext uri="{FF2B5EF4-FFF2-40B4-BE49-F238E27FC236}">
                  <a16:creationId xmlns:a16="http://schemas.microsoft.com/office/drawing/2014/main" id="{E4EA6264-1674-4BED-95DE-DCD018B044FE}"/>
                </a:ext>
              </a:extLst>
            </p:cNvPr>
            <p:cNvCxnSpPr>
              <a:stCxn id="12" idx="6"/>
            </p:cNvCxnSpPr>
            <p:nvPr/>
          </p:nvCxnSpPr>
          <p:spPr>
            <a:xfrm>
              <a:off x="2803132" y="3429000"/>
              <a:ext cx="1012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A9E05C2-36B4-4791-8F34-992BC314E300}"/>
              </a:ext>
            </a:extLst>
          </p:cNvPr>
          <p:cNvGrpSpPr/>
          <p:nvPr/>
        </p:nvGrpSpPr>
        <p:grpSpPr>
          <a:xfrm>
            <a:off x="6437196" y="3390423"/>
            <a:ext cx="1166646" cy="77154"/>
            <a:chOff x="2725978" y="3390423"/>
            <a:chExt cx="1166646" cy="77154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A76D929E-D27A-44ED-B57C-4AEBCE6CA81A}"/>
                </a:ext>
              </a:extLst>
            </p:cNvPr>
            <p:cNvSpPr/>
            <p:nvPr/>
          </p:nvSpPr>
          <p:spPr>
            <a:xfrm>
              <a:off x="2725978" y="3390423"/>
              <a:ext cx="77154" cy="77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6781EF5-E611-4E45-BD73-D6E8173FF0B2}"/>
                </a:ext>
              </a:extLst>
            </p:cNvPr>
            <p:cNvSpPr/>
            <p:nvPr/>
          </p:nvSpPr>
          <p:spPr>
            <a:xfrm>
              <a:off x="3815470" y="3390423"/>
              <a:ext cx="77154" cy="77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6F9DA1E-5EDC-4D99-BFA5-A0D56BB16834}"/>
                </a:ext>
              </a:extLst>
            </p:cNvPr>
            <p:cNvCxnSpPr>
              <a:stCxn id="42" idx="6"/>
            </p:cNvCxnSpPr>
            <p:nvPr/>
          </p:nvCxnSpPr>
          <p:spPr>
            <a:xfrm>
              <a:off x="2803132" y="3429000"/>
              <a:ext cx="1012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D31DD4A-6ED3-4E31-909B-6F12CDDF49DC}"/>
              </a:ext>
            </a:extLst>
          </p:cNvPr>
          <p:cNvGrpSpPr/>
          <p:nvPr/>
        </p:nvGrpSpPr>
        <p:grpSpPr>
          <a:xfrm>
            <a:off x="4585456" y="3390423"/>
            <a:ext cx="1166646" cy="77154"/>
            <a:chOff x="2725978" y="3390423"/>
            <a:chExt cx="1166646" cy="77154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446EDCF-5437-4DAD-B57C-39CD386974F7}"/>
                </a:ext>
              </a:extLst>
            </p:cNvPr>
            <p:cNvSpPr/>
            <p:nvPr/>
          </p:nvSpPr>
          <p:spPr>
            <a:xfrm>
              <a:off x="2725978" y="3390423"/>
              <a:ext cx="77154" cy="77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97D2163-DCEB-49CD-A23F-D69A576C36AB}"/>
                </a:ext>
              </a:extLst>
            </p:cNvPr>
            <p:cNvSpPr/>
            <p:nvPr/>
          </p:nvSpPr>
          <p:spPr>
            <a:xfrm>
              <a:off x="3815470" y="3390423"/>
              <a:ext cx="77154" cy="77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22EDF46-B5E7-4E61-837B-DB98C0A1912E}"/>
                </a:ext>
              </a:extLst>
            </p:cNvPr>
            <p:cNvCxnSpPr>
              <a:stCxn id="46" idx="6"/>
            </p:cNvCxnSpPr>
            <p:nvPr/>
          </p:nvCxnSpPr>
          <p:spPr>
            <a:xfrm>
              <a:off x="2803132" y="3429000"/>
              <a:ext cx="1012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FDA79B3-61FF-4D92-9B61-587C75FC3075}"/>
              </a:ext>
            </a:extLst>
          </p:cNvPr>
          <p:cNvGrpSpPr/>
          <p:nvPr/>
        </p:nvGrpSpPr>
        <p:grpSpPr>
          <a:xfrm>
            <a:off x="8292057" y="3390423"/>
            <a:ext cx="1166646" cy="77154"/>
            <a:chOff x="2725978" y="3390423"/>
            <a:chExt cx="1166646" cy="77154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81C0D97-3919-408E-80BF-19CC77541B2B}"/>
                </a:ext>
              </a:extLst>
            </p:cNvPr>
            <p:cNvSpPr/>
            <p:nvPr/>
          </p:nvSpPr>
          <p:spPr>
            <a:xfrm>
              <a:off x="2725978" y="3390423"/>
              <a:ext cx="77154" cy="77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D952B7B-61C7-4F02-9ECA-ABA4ABF24679}"/>
                </a:ext>
              </a:extLst>
            </p:cNvPr>
            <p:cNvSpPr/>
            <p:nvPr/>
          </p:nvSpPr>
          <p:spPr>
            <a:xfrm>
              <a:off x="3815470" y="3390423"/>
              <a:ext cx="77154" cy="77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2525DB0-26A9-4117-8EC0-211451838F78}"/>
                </a:ext>
              </a:extLst>
            </p:cNvPr>
            <p:cNvCxnSpPr>
              <a:stCxn id="50" idx="6"/>
            </p:cNvCxnSpPr>
            <p:nvPr/>
          </p:nvCxnSpPr>
          <p:spPr>
            <a:xfrm>
              <a:off x="2803132" y="3429000"/>
              <a:ext cx="1012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677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관련 이미지">
            <a:extLst>
              <a:ext uri="{FF2B5EF4-FFF2-40B4-BE49-F238E27FC236}">
                <a16:creationId xmlns:a16="http://schemas.microsoft.com/office/drawing/2014/main" id="{5FC27899-A435-4791-94BA-2209F617C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D70B478-9E47-46D0-ADB4-D034441883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77A4A49-D097-422A-9711-8AB24054F6ED}"/>
              </a:ext>
            </a:extLst>
          </p:cNvPr>
          <p:cNvGrpSpPr/>
          <p:nvPr/>
        </p:nvGrpSpPr>
        <p:grpSpPr>
          <a:xfrm>
            <a:off x="1832214" y="2712596"/>
            <a:ext cx="2499360" cy="2219992"/>
            <a:chOff x="975872" y="2712596"/>
            <a:chExt cx="2499360" cy="221999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DA577C3-9420-40F2-BF75-B8531A51F3E0}"/>
                </a:ext>
              </a:extLst>
            </p:cNvPr>
            <p:cNvGrpSpPr/>
            <p:nvPr/>
          </p:nvGrpSpPr>
          <p:grpSpPr>
            <a:xfrm>
              <a:off x="975872" y="2712596"/>
              <a:ext cx="2499360" cy="1737558"/>
              <a:chOff x="709941" y="1133855"/>
              <a:chExt cx="2499360" cy="1737558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2CB936D-4662-4EE1-98D8-64D72C1F70E4}"/>
                  </a:ext>
                </a:extLst>
              </p:cNvPr>
              <p:cNvSpPr/>
              <p:nvPr/>
            </p:nvSpPr>
            <p:spPr>
              <a:xfrm>
                <a:off x="1315727" y="1133855"/>
                <a:ext cx="1195826" cy="121022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8AFC515-6B73-4D72-8E3B-8AA536FD4F39}"/>
                  </a:ext>
                </a:extLst>
              </p:cNvPr>
              <p:cNvCxnSpPr/>
              <p:nvPr/>
            </p:nvCxnSpPr>
            <p:spPr>
              <a:xfrm>
                <a:off x="709941" y="2871413"/>
                <a:ext cx="249936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21C7D6-894F-4D82-8C3F-CA7EF5E88845}"/>
                </a:ext>
              </a:extLst>
            </p:cNvPr>
            <p:cNvSpPr txBox="1"/>
            <p:nvPr/>
          </p:nvSpPr>
          <p:spPr>
            <a:xfrm>
              <a:off x="1497194" y="3981785"/>
              <a:ext cx="1364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Jin Yeon </a:t>
              </a:r>
              <a:r>
                <a:rPr lang="en-US" altLang="ko-KR" dirty="0" err="1">
                  <a:solidFill>
                    <a:schemeClr val="bg1"/>
                  </a:solidFill>
                </a:rPr>
                <a:t>ju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27639E-609F-47AE-AF98-5508EFF77302}"/>
                </a:ext>
              </a:extLst>
            </p:cNvPr>
            <p:cNvSpPr txBox="1"/>
            <p:nvPr/>
          </p:nvSpPr>
          <p:spPr>
            <a:xfrm>
              <a:off x="1739638" y="4563256"/>
              <a:ext cx="879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총괄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3EAFA5B-D53F-4567-95DB-AFE84B9D15B2}"/>
                </a:ext>
              </a:extLst>
            </p:cNvPr>
            <p:cNvCxnSpPr>
              <a:stCxn id="12" idx="1"/>
              <a:endCxn id="12" idx="3"/>
            </p:cNvCxnSpPr>
            <p:nvPr/>
          </p:nvCxnSpPr>
          <p:spPr>
            <a:xfrm>
              <a:off x="1581658" y="3317708"/>
              <a:ext cx="1195826" cy="0"/>
            </a:xfrm>
            <a:prstGeom prst="line">
              <a:avLst/>
            </a:prstGeom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DB8FCE5-7020-4D77-85F1-033722070930}"/>
                </a:ext>
              </a:extLst>
            </p:cNvPr>
            <p:cNvCxnSpPr>
              <a:stCxn id="12" idx="0"/>
              <a:endCxn id="12" idx="2"/>
            </p:cNvCxnSpPr>
            <p:nvPr/>
          </p:nvCxnSpPr>
          <p:spPr>
            <a:xfrm>
              <a:off x="2179571" y="2712596"/>
              <a:ext cx="0" cy="1210224"/>
            </a:xfrm>
            <a:prstGeom prst="line">
              <a:avLst/>
            </a:prstGeom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4BDADDA-EEDF-4B32-BAE0-CEDABF66E8E0}"/>
              </a:ext>
            </a:extLst>
          </p:cNvPr>
          <p:cNvGrpSpPr/>
          <p:nvPr/>
        </p:nvGrpSpPr>
        <p:grpSpPr>
          <a:xfrm>
            <a:off x="4892406" y="2712596"/>
            <a:ext cx="2499360" cy="2219992"/>
            <a:chOff x="975872" y="2712596"/>
            <a:chExt cx="2499360" cy="2219992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4540072-B18B-4A5B-8A4B-77720E8A6932}"/>
                </a:ext>
              </a:extLst>
            </p:cNvPr>
            <p:cNvGrpSpPr/>
            <p:nvPr/>
          </p:nvGrpSpPr>
          <p:grpSpPr>
            <a:xfrm>
              <a:off x="975872" y="2712596"/>
              <a:ext cx="2499360" cy="1737558"/>
              <a:chOff x="709941" y="1133855"/>
              <a:chExt cx="2499360" cy="1737558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D629DA5-C6A6-4B0B-8C7B-B8C0E2984415}"/>
                  </a:ext>
                </a:extLst>
              </p:cNvPr>
              <p:cNvSpPr/>
              <p:nvPr/>
            </p:nvSpPr>
            <p:spPr>
              <a:xfrm>
                <a:off x="1315727" y="1133855"/>
                <a:ext cx="1195826" cy="121022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8D9339FA-8F3D-4904-9E8C-4142DAF9EBB2}"/>
                  </a:ext>
                </a:extLst>
              </p:cNvPr>
              <p:cNvCxnSpPr/>
              <p:nvPr/>
            </p:nvCxnSpPr>
            <p:spPr>
              <a:xfrm>
                <a:off x="709941" y="2871413"/>
                <a:ext cx="249936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E16F4E8-D755-426B-A457-5028C422EF13}"/>
                </a:ext>
              </a:extLst>
            </p:cNvPr>
            <p:cNvSpPr txBox="1"/>
            <p:nvPr/>
          </p:nvSpPr>
          <p:spPr>
            <a:xfrm>
              <a:off x="1348121" y="3981785"/>
              <a:ext cx="166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Jo Su </a:t>
              </a:r>
              <a:r>
                <a:rPr lang="en-US" altLang="ko-KR" dirty="0" err="1">
                  <a:solidFill>
                    <a:schemeClr val="bg1"/>
                  </a:solidFill>
                </a:rPr>
                <a:t>Jeong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491B4E2-FF86-4DDA-8E24-8C3A423B4519}"/>
                </a:ext>
              </a:extLst>
            </p:cNvPr>
            <p:cNvSpPr txBox="1"/>
            <p:nvPr/>
          </p:nvSpPr>
          <p:spPr>
            <a:xfrm>
              <a:off x="1739638" y="4563256"/>
              <a:ext cx="879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기획</a:t>
              </a: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0EB0FF32-E8C7-4117-AD74-13882912D79C}"/>
                </a:ext>
              </a:extLst>
            </p:cNvPr>
            <p:cNvCxnSpPr>
              <a:stCxn id="69" idx="1"/>
              <a:endCxn id="69" idx="3"/>
            </p:cNvCxnSpPr>
            <p:nvPr/>
          </p:nvCxnSpPr>
          <p:spPr>
            <a:xfrm>
              <a:off x="1581658" y="3317708"/>
              <a:ext cx="1195826" cy="0"/>
            </a:xfrm>
            <a:prstGeom prst="line">
              <a:avLst/>
            </a:prstGeom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753F35F7-D1D0-43EE-BB8E-8A2FF86633AB}"/>
                </a:ext>
              </a:extLst>
            </p:cNvPr>
            <p:cNvCxnSpPr>
              <a:stCxn id="69" idx="0"/>
              <a:endCxn id="69" idx="2"/>
            </p:cNvCxnSpPr>
            <p:nvPr/>
          </p:nvCxnSpPr>
          <p:spPr>
            <a:xfrm>
              <a:off x="2179571" y="2712596"/>
              <a:ext cx="0" cy="1210224"/>
            </a:xfrm>
            <a:prstGeom prst="line">
              <a:avLst/>
            </a:prstGeom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95E8271-BDD1-4F79-B539-9BAE19A90EB8}"/>
              </a:ext>
            </a:extLst>
          </p:cNvPr>
          <p:cNvGrpSpPr/>
          <p:nvPr/>
        </p:nvGrpSpPr>
        <p:grpSpPr>
          <a:xfrm>
            <a:off x="7952598" y="2712596"/>
            <a:ext cx="2499360" cy="2219992"/>
            <a:chOff x="975872" y="2712596"/>
            <a:chExt cx="2499360" cy="2219992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59F8853F-F500-4599-BD24-1641D625DE2E}"/>
                </a:ext>
              </a:extLst>
            </p:cNvPr>
            <p:cNvGrpSpPr/>
            <p:nvPr/>
          </p:nvGrpSpPr>
          <p:grpSpPr>
            <a:xfrm>
              <a:off x="975872" y="2712596"/>
              <a:ext cx="2499360" cy="1737558"/>
              <a:chOff x="709941" y="1133855"/>
              <a:chExt cx="2499360" cy="1737558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095F662D-564E-4D4E-8846-10248A0D7FE7}"/>
                  </a:ext>
                </a:extLst>
              </p:cNvPr>
              <p:cNvSpPr/>
              <p:nvPr/>
            </p:nvSpPr>
            <p:spPr>
              <a:xfrm>
                <a:off x="1315727" y="1133855"/>
                <a:ext cx="1195826" cy="121022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F4C89CE9-8147-4B60-82A4-8111A43488C7}"/>
                  </a:ext>
                </a:extLst>
              </p:cNvPr>
              <p:cNvCxnSpPr/>
              <p:nvPr/>
            </p:nvCxnSpPr>
            <p:spPr>
              <a:xfrm>
                <a:off x="709941" y="2871413"/>
                <a:ext cx="249936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4C1F0A-4CC5-4BDA-AFBB-7044CFD07A68}"/>
                </a:ext>
              </a:extLst>
            </p:cNvPr>
            <p:cNvSpPr txBox="1"/>
            <p:nvPr/>
          </p:nvSpPr>
          <p:spPr>
            <a:xfrm>
              <a:off x="1248438" y="3981785"/>
              <a:ext cx="186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Seo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</a:rPr>
                <a:t>Jeong</a:t>
              </a:r>
              <a:r>
                <a:rPr lang="en-US" altLang="ko-KR" dirty="0">
                  <a:solidFill>
                    <a:schemeClr val="bg1"/>
                  </a:solidFill>
                </a:rPr>
                <a:t> Sam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69734F6-2FEB-422E-B22A-7FE367C2F138}"/>
                </a:ext>
              </a:extLst>
            </p:cNvPr>
            <p:cNvSpPr txBox="1"/>
            <p:nvPr/>
          </p:nvSpPr>
          <p:spPr>
            <a:xfrm>
              <a:off x="1739638" y="4563256"/>
              <a:ext cx="879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개발</a:t>
              </a: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0BAC5C60-C271-4264-A82F-A512722260A3}"/>
                </a:ext>
              </a:extLst>
            </p:cNvPr>
            <p:cNvCxnSpPr>
              <a:stCxn id="77" idx="1"/>
              <a:endCxn id="77" idx="3"/>
            </p:cNvCxnSpPr>
            <p:nvPr/>
          </p:nvCxnSpPr>
          <p:spPr>
            <a:xfrm>
              <a:off x="1581658" y="3317708"/>
              <a:ext cx="1195826" cy="0"/>
            </a:xfrm>
            <a:prstGeom prst="line">
              <a:avLst/>
            </a:prstGeom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3E8E24EA-B06F-48C1-A978-F930347DE2A0}"/>
                </a:ext>
              </a:extLst>
            </p:cNvPr>
            <p:cNvCxnSpPr>
              <a:stCxn id="77" idx="0"/>
              <a:endCxn id="77" idx="2"/>
            </p:cNvCxnSpPr>
            <p:nvPr/>
          </p:nvCxnSpPr>
          <p:spPr>
            <a:xfrm>
              <a:off x="2179571" y="2712596"/>
              <a:ext cx="0" cy="1210224"/>
            </a:xfrm>
            <a:prstGeom prst="line">
              <a:avLst/>
            </a:prstGeom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870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관련 이미지">
            <a:extLst>
              <a:ext uri="{FF2B5EF4-FFF2-40B4-BE49-F238E27FC236}">
                <a16:creationId xmlns:a16="http://schemas.microsoft.com/office/drawing/2014/main" id="{5FC27899-A435-4791-94BA-2209F617C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D70B478-9E47-46D0-ADB4-D034441883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3D0784-AE3A-4549-80C8-5BA562FE0022}"/>
              </a:ext>
            </a:extLst>
          </p:cNvPr>
          <p:cNvSpPr/>
          <p:nvPr/>
        </p:nvSpPr>
        <p:spPr>
          <a:xfrm>
            <a:off x="116114" y="137886"/>
            <a:ext cx="11959772" cy="65822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6FD7CA-BEFB-4091-B552-8413AE77E831}"/>
              </a:ext>
            </a:extLst>
          </p:cNvPr>
          <p:cNvSpPr/>
          <p:nvPr/>
        </p:nvSpPr>
        <p:spPr>
          <a:xfrm>
            <a:off x="1391416" y="1722556"/>
            <a:ext cx="501552" cy="5015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6F5D4A-C8FA-4976-8B3D-33FF67087220}"/>
              </a:ext>
            </a:extLst>
          </p:cNvPr>
          <p:cNvSpPr/>
          <p:nvPr/>
        </p:nvSpPr>
        <p:spPr>
          <a:xfrm>
            <a:off x="5796031" y="1789705"/>
            <a:ext cx="501552" cy="5015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A2F9D9-E353-433F-B9C9-E9A3C2B4CC82}"/>
              </a:ext>
            </a:extLst>
          </p:cNvPr>
          <p:cNvSpPr/>
          <p:nvPr/>
        </p:nvSpPr>
        <p:spPr>
          <a:xfrm>
            <a:off x="10194935" y="1789705"/>
            <a:ext cx="501552" cy="5015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CB0D4F-D755-4E68-BD7D-17C320D95D50}"/>
              </a:ext>
            </a:extLst>
          </p:cNvPr>
          <p:cNvSpPr/>
          <p:nvPr/>
        </p:nvSpPr>
        <p:spPr>
          <a:xfrm>
            <a:off x="10444724" y="2030433"/>
            <a:ext cx="177800" cy="17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03EAB8-50A4-48FC-BF13-095865DCAE4E}"/>
              </a:ext>
            </a:extLst>
          </p:cNvPr>
          <p:cNvSpPr/>
          <p:nvPr/>
        </p:nvSpPr>
        <p:spPr>
          <a:xfrm>
            <a:off x="1464392" y="1789705"/>
            <a:ext cx="177800" cy="17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5445E3-2BCB-46E6-A11A-FAD78847C54E}"/>
              </a:ext>
            </a:extLst>
          </p:cNvPr>
          <p:cNvSpPr/>
          <p:nvPr/>
        </p:nvSpPr>
        <p:spPr>
          <a:xfrm>
            <a:off x="6052793" y="1856854"/>
            <a:ext cx="177800" cy="17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53C73-981C-4877-9E78-71A2E38936C1}"/>
              </a:ext>
            </a:extLst>
          </p:cNvPr>
          <p:cNvSpPr txBox="1"/>
          <p:nvPr/>
        </p:nvSpPr>
        <p:spPr>
          <a:xfrm>
            <a:off x="836416" y="2352658"/>
            <a:ext cx="166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C0A8FE-EA98-45DC-99F0-456D4C126A94}"/>
              </a:ext>
            </a:extLst>
          </p:cNvPr>
          <p:cNvSpPr txBox="1"/>
          <p:nvPr/>
        </p:nvSpPr>
        <p:spPr>
          <a:xfrm>
            <a:off x="5218779" y="2352658"/>
            <a:ext cx="166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음악 선택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194513-4B6B-45F4-8E13-E8EC6795405D}"/>
              </a:ext>
            </a:extLst>
          </p:cNvPr>
          <p:cNvSpPr txBox="1"/>
          <p:nvPr/>
        </p:nvSpPr>
        <p:spPr>
          <a:xfrm>
            <a:off x="9434085" y="2352658"/>
            <a:ext cx="2021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게임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BAE2B0-EA29-473D-BD2E-D5B9744F5B4D}"/>
              </a:ext>
            </a:extLst>
          </p:cNvPr>
          <p:cNvCxnSpPr>
            <a:cxnSpLocks/>
          </p:cNvCxnSpPr>
          <p:nvPr/>
        </p:nvCxnSpPr>
        <p:spPr>
          <a:xfrm>
            <a:off x="2177143" y="2034654"/>
            <a:ext cx="315866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1CB3B06-2363-4F73-BE0E-CFC3A7857942}"/>
              </a:ext>
            </a:extLst>
          </p:cNvPr>
          <p:cNvCxnSpPr>
            <a:cxnSpLocks/>
          </p:cNvCxnSpPr>
          <p:nvPr/>
        </p:nvCxnSpPr>
        <p:spPr>
          <a:xfrm>
            <a:off x="6754415" y="2034654"/>
            <a:ext cx="295564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747FDD-2C86-4E11-8B5D-0B71D891E0C9}"/>
              </a:ext>
            </a:extLst>
          </p:cNvPr>
          <p:cNvSpPr txBox="1"/>
          <p:nvPr/>
        </p:nvSpPr>
        <p:spPr>
          <a:xfrm>
            <a:off x="838896" y="2788985"/>
            <a:ext cx="28005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chemeClr val="bg1"/>
                </a:solidFill>
              </a:rPr>
              <a:t>회원 </a:t>
            </a:r>
            <a:r>
              <a:rPr lang="en-US" altLang="ko-KR" sz="1400" dirty="0">
                <a:solidFill>
                  <a:schemeClr val="bg1"/>
                </a:solidFill>
              </a:rPr>
              <a:t>DB </a:t>
            </a:r>
            <a:r>
              <a:rPr lang="ko-KR" altLang="en-US" sz="1400" dirty="0">
                <a:solidFill>
                  <a:schemeClr val="bg1"/>
                </a:solidFill>
              </a:rPr>
              <a:t>구축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chemeClr val="bg1"/>
                </a:solidFill>
              </a:rPr>
              <a:t>카카오톡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chemeClr val="bg1"/>
                </a:solidFill>
              </a:rPr>
              <a:t>구글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chemeClr val="bg1"/>
                </a:solidFill>
              </a:rPr>
              <a:t>로그인하지 않고 게임 실행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[</a:t>
            </a:r>
            <a:r>
              <a:rPr lang="ko-KR" altLang="en-US" sz="1400" dirty="0">
                <a:solidFill>
                  <a:schemeClr val="bg1"/>
                </a:solidFill>
              </a:rPr>
              <a:t>세부기능</a:t>
            </a:r>
            <a:r>
              <a:rPr lang="en-US" altLang="ko-KR" sz="14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- </a:t>
            </a:r>
            <a:r>
              <a:rPr lang="ko-KR" altLang="en-US" sz="14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24E3E6-ADA8-48A3-8191-924CF0432882}"/>
              </a:ext>
            </a:extLst>
          </p:cNvPr>
          <p:cNvSpPr txBox="1"/>
          <p:nvPr/>
        </p:nvSpPr>
        <p:spPr>
          <a:xfrm>
            <a:off x="4646554" y="2788985"/>
            <a:ext cx="28005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chemeClr val="bg1"/>
                </a:solidFill>
              </a:rPr>
              <a:t>자신의 </a:t>
            </a:r>
            <a:r>
              <a:rPr lang="en-US" altLang="ko-KR" sz="1400" dirty="0">
                <a:solidFill>
                  <a:schemeClr val="bg1"/>
                </a:solidFill>
              </a:rPr>
              <a:t>MP3 </a:t>
            </a:r>
            <a:r>
              <a:rPr lang="ko-KR" altLang="en-US" sz="1400" dirty="0">
                <a:solidFill>
                  <a:schemeClr val="bg1"/>
                </a:solidFill>
              </a:rPr>
              <a:t>파일 리스트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chemeClr val="bg1"/>
                </a:solidFill>
              </a:rPr>
              <a:t>서버에서 전송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&lt;</a:t>
            </a:r>
            <a:r>
              <a:rPr lang="ko-KR" altLang="en-US" sz="1400" dirty="0">
                <a:solidFill>
                  <a:schemeClr val="bg1"/>
                </a:solidFill>
              </a:rPr>
              <a:t>음악 선택 시의 부가기능</a:t>
            </a:r>
            <a:r>
              <a:rPr lang="en-US" altLang="ko-KR" sz="1400" dirty="0">
                <a:solidFill>
                  <a:schemeClr val="bg1"/>
                </a:solidFill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</a:rPr>
              <a:t>음악 선택 방법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arenBoth"/>
            </a:pPr>
            <a:r>
              <a:rPr lang="ko-KR" altLang="en-US" sz="1400" dirty="0">
                <a:solidFill>
                  <a:schemeClr val="bg1"/>
                </a:solidFill>
              </a:rPr>
              <a:t>난이도가 구별되는가</a:t>
            </a:r>
            <a:r>
              <a:rPr lang="en-US" altLang="ko-KR" sz="1400" dirty="0">
                <a:solidFill>
                  <a:schemeClr val="bg1"/>
                </a:solidFill>
              </a:rPr>
              <a:t>?</a:t>
            </a:r>
          </a:p>
          <a:p>
            <a:pPr lvl="1"/>
            <a:r>
              <a:rPr lang="en-US" altLang="ko-KR" sz="1400" dirty="0">
                <a:solidFill>
                  <a:schemeClr val="bg1"/>
                </a:solidFill>
              </a:rPr>
              <a:t>- </a:t>
            </a:r>
            <a:r>
              <a:rPr lang="ko-KR" altLang="en-US" sz="1400" dirty="0">
                <a:solidFill>
                  <a:schemeClr val="bg1"/>
                </a:solidFill>
              </a:rPr>
              <a:t>난이도 선택 방법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arenBoth"/>
            </a:pPr>
            <a:r>
              <a:rPr lang="ko-KR" altLang="en-US" sz="1400" dirty="0">
                <a:solidFill>
                  <a:schemeClr val="bg1"/>
                </a:solidFill>
              </a:rPr>
              <a:t>아이템이 있는가</a:t>
            </a:r>
            <a:r>
              <a:rPr lang="en-US" altLang="ko-KR" sz="1400" dirty="0">
                <a:solidFill>
                  <a:schemeClr val="bg1"/>
                </a:solidFill>
              </a:rPr>
              <a:t>?</a:t>
            </a:r>
          </a:p>
          <a:p>
            <a:pPr lvl="1"/>
            <a:r>
              <a:rPr lang="en-US" altLang="ko-KR" sz="1400" dirty="0">
                <a:solidFill>
                  <a:schemeClr val="bg1"/>
                </a:solidFill>
              </a:rPr>
              <a:t>- </a:t>
            </a:r>
            <a:r>
              <a:rPr lang="ko-KR" altLang="en-US" sz="1400" dirty="0">
                <a:solidFill>
                  <a:schemeClr val="bg1"/>
                </a:solidFill>
              </a:rPr>
              <a:t>아이템 구입 창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arenBoth"/>
            </a:pPr>
            <a:r>
              <a:rPr lang="ko-KR" altLang="en-US" sz="1400" dirty="0">
                <a:solidFill>
                  <a:schemeClr val="bg1"/>
                </a:solidFill>
              </a:rPr>
              <a:t>개별 점수가 있는가</a:t>
            </a:r>
            <a:r>
              <a:rPr lang="en-US" altLang="ko-KR" sz="1400" dirty="0">
                <a:solidFill>
                  <a:schemeClr val="bg1"/>
                </a:solidFill>
              </a:rPr>
              <a:t>?</a:t>
            </a:r>
          </a:p>
          <a:p>
            <a:pPr lvl="1"/>
            <a:r>
              <a:rPr lang="en-US" altLang="ko-KR" sz="1400" dirty="0">
                <a:solidFill>
                  <a:schemeClr val="bg1"/>
                </a:solidFill>
              </a:rPr>
              <a:t>- </a:t>
            </a:r>
            <a:r>
              <a:rPr lang="ko-KR" altLang="en-US" sz="1400" dirty="0">
                <a:solidFill>
                  <a:schemeClr val="bg1"/>
                </a:solidFill>
              </a:rPr>
              <a:t>점수 표현 방법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arenBoth"/>
            </a:pPr>
            <a:r>
              <a:rPr lang="ko-KR" altLang="en-US" sz="1400" dirty="0">
                <a:solidFill>
                  <a:schemeClr val="bg1"/>
                </a:solidFill>
              </a:rPr>
              <a:t>레벨이 있는가</a:t>
            </a:r>
            <a:r>
              <a:rPr lang="en-US" altLang="ko-KR" sz="1400" dirty="0">
                <a:solidFill>
                  <a:schemeClr val="bg1"/>
                </a:solidFill>
              </a:rPr>
              <a:t>?</a:t>
            </a:r>
          </a:p>
          <a:p>
            <a:pPr lvl="1"/>
            <a:r>
              <a:rPr lang="en-US" altLang="ko-KR" sz="1400" dirty="0">
                <a:solidFill>
                  <a:schemeClr val="bg1"/>
                </a:solidFill>
              </a:rPr>
              <a:t>- </a:t>
            </a:r>
            <a:r>
              <a:rPr lang="ko-KR" altLang="en-US" sz="1400" dirty="0">
                <a:solidFill>
                  <a:schemeClr val="bg1"/>
                </a:solidFill>
              </a:rPr>
              <a:t>레벨 구별 방법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arenBoth"/>
            </a:pPr>
            <a:r>
              <a:rPr lang="ko-KR" altLang="en-US" sz="1400" dirty="0">
                <a:solidFill>
                  <a:schemeClr val="bg1"/>
                </a:solidFill>
              </a:rPr>
              <a:t>등등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67A5BB-7A12-4916-A4EB-4D44161377A9}"/>
              </a:ext>
            </a:extLst>
          </p:cNvPr>
          <p:cNvSpPr txBox="1"/>
          <p:nvPr/>
        </p:nvSpPr>
        <p:spPr>
          <a:xfrm>
            <a:off x="8454212" y="2788985"/>
            <a:ext cx="28005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chemeClr val="bg1"/>
                </a:solidFill>
              </a:rPr>
              <a:t>선택된 음악에 맞게 노트 생성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chemeClr val="bg1"/>
                </a:solidFill>
              </a:rPr>
              <a:t>노트에 맞게 </a:t>
            </a:r>
            <a:r>
              <a:rPr lang="en-US" altLang="ko-KR" sz="1400" dirty="0">
                <a:solidFill>
                  <a:schemeClr val="bg1"/>
                </a:solidFill>
              </a:rPr>
              <a:t>BLOCK </a:t>
            </a:r>
            <a:r>
              <a:rPr lang="ko-KR" altLang="en-US" sz="1400" dirty="0">
                <a:solidFill>
                  <a:schemeClr val="bg1"/>
                </a:solidFill>
              </a:rPr>
              <a:t>이동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&lt;</a:t>
            </a:r>
            <a:r>
              <a:rPr lang="ko-KR" altLang="en-US" sz="1400" dirty="0">
                <a:solidFill>
                  <a:schemeClr val="bg1"/>
                </a:solidFill>
              </a:rPr>
              <a:t>부가기능</a:t>
            </a:r>
            <a:r>
              <a:rPr lang="en-US" altLang="ko-KR" sz="1400" dirty="0">
                <a:solidFill>
                  <a:schemeClr val="bg1"/>
                </a:solidFill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</a:rPr>
              <a:t>점수 표현 방법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</a:rPr>
              <a:t>Great/Good </a:t>
            </a:r>
            <a:r>
              <a:rPr lang="ko-KR" altLang="en-US" sz="1400" dirty="0">
                <a:solidFill>
                  <a:schemeClr val="bg1"/>
                </a:solidFill>
              </a:rPr>
              <a:t>등 표현 방법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arenBoth"/>
            </a:pPr>
            <a:r>
              <a:rPr lang="ko-KR" altLang="en-US" sz="1400" dirty="0">
                <a:solidFill>
                  <a:schemeClr val="bg1"/>
                </a:solidFill>
              </a:rPr>
              <a:t>아이템을 사용하는가</a:t>
            </a:r>
            <a:r>
              <a:rPr lang="en-US" altLang="ko-KR" sz="1400" dirty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AutoNum type="arabicParenBoth"/>
            </a:pPr>
            <a:r>
              <a:rPr lang="ko-KR" altLang="en-US" sz="1400" dirty="0">
                <a:solidFill>
                  <a:schemeClr val="bg1"/>
                </a:solidFill>
              </a:rPr>
              <a:t>난이도에 따른 차별점이 있는가</a:t>
            </a:r>
            <a:r>
              <a:rPr lang="en-US" altLang="ko-KR" sz="1400" dirty="0">
                <a:solidFill>
                  <a:schemeClr val="bg1"/>
                </a:solidFill>
              </a:rPr>
              <a:t>?</a:t>
            </a:r>
          </a:p>
          <a:p>
            <a:pPr lvl="1"/>
            <a:r>
              <a:rPr lang="en-US" altLang="ko-KR" sz="1400" dirty="0">
                <a:solidFill>
                  <a:schemeClr val="bg1"/>
                </a:solidFill>
              </a:rPr>
              <a:t>- </a:t>
            </a:r>
            <a:r>
              <a:rPr lang="ko-KR" altLang="en-US" sz="1400" dirty="0">
                <a:solidFill>
                  <a:schemeClr val="bg1"/>
                </a:solidFill>
              </a:rPr>
              <a:t>어떤 차별점을 둘 것인가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arenBoth"/>
            </a:pPr>
            <a:r>
              <a:rPr lang="ko-KR" altLang="en-US" sz="1400" dirty="0">
                <a:solidFill>
                  <a:schemeClr val="bg1"/>
                </a:solidFill>
              </a:rPr>
              <a:t>노래에 따른 난이도 차별점이 있는가</a:t>
            </a:r>
            <a:r>
              <a:rPr lang="en-US" altLang="ko-KR" sz="1400" dirty="0">
                <a:solidFill>
                  <a:schemeClr val="bg1"/>
                </a:solidFill>
              </a:rPr>
              <a:t>?</a:t>
            </a:r>
          </a:p>
          <a:p>
            <a:pPr lvl="1"/>
            <a:r>
              <a:rPr lang="en-US" altLang="ko-KR" sz="1400" dirty="0">
                <a:solidFill>
                  <a:schemeClr val="bg1"/>
                </a:solidFill>
              </a:rPr>
              <a:t>- </a:t>
            </a:r>
            <a:r>
              <a:rPr lang="ko-KR" altLang="en-US" sz="1400" dirty="0">
                <a:solidFill>
                  <a:schemeClr val="bg1"/>
                </a:solidFill>
              </a:rPr>
              <a:t>음악 선택화면에서 구별해줄 것인가</a:t>
            </a:r>
            <a:r>
              <a:rPr lang="en-US" altLang="ko-KR" sz="1400" dirty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AutoNum type="arabicParenBoth"/>
            </a:pPr>
            <a:r>
              <a:rPr lang="ko-KR" altLang="en-US" sz="1400" dirty="0">
                <a:solidFill>
                  <a:schemeClr val="bg1"/>
                </a:solidFill>
              </a:rPr>
              <a:t>등등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E5DC2-F848-4EFD-86EA-C8761FFD299F}"/>
              </a:ext>
            </a:extLst>
          </p:cNvPr>
          <p:cNvSpPr txBox="1"/>
          <p:nvPr/>
        </p:nvSpPr>
        <p:spPr>
          <a:xfrm>
            <a:off x="-720413" y="370389"/>
            <a:ext cx="422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&lt; </a:t>
            </a:r>
            <a:r>
              <a:rPr lang="ko-KR" altLang="en-US" dirty="0">
                <a:solidFill>
                  <a:schemeClr val="bg1"/>
                </a:solidFill>
              </a:rPr>
              <a:t>아이디어 구체화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5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관련 이미지">
            <a:extLst>
              <a:ext uri="{FF2B5EF4-FFF2-40B4-BE49-F238E27FC236}">
                <a16:creationId xmlns:a16="http://schemas.microsoft.com/office/drawing/2014/main" id="{5FC27899-A435-4791-94BA-2209F617C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D70B478-9E47-46D0-ADB4-D034441883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5020FD-B149-4A96-890B-3175376B3F1A}"/>
              </a:ext>
            </a:extLst>
          </p:cNvPr>
          <p:cNvSpPr/>
          <p:nvPr/>
        </p:nvSpPr>
        <p:spPr>
          <a:xfrm>
            <a:off x="2132591" y="3178224"/>
            <a:ext cx="501552" cy="5015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D363DA-BED0-43C4-A53B-388614A28E6E}"/>
              </a:ext>
            </a:extLst>
          </p:cNvPr>
          <p:cNvSpPr/>
          <p:nvPr/>
        </p:nvSpPr>
        <p:spPr>
          <a:xfrm>
            <a:off x="3987452" y="3178224"/>
            <a:ext cx="501552" cy="5015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D7EA89-D8D4-4172-A1BD-330CB10D23FB}"/>
              </a:ext>
            </a:extLst>
          </p:cNvPr>
          <p:cNvSpPr/>
          <p:nvPr/>
        </p:nvSpPr>
        <p:spPr>
          <a:xfrm>
            <a:off x="5842313" y="3178224"/>
            <a:ext cx="501552" cy="5015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94EF40-B358-4689-B1F0-ABC6F711DD9B}"/>
              </a:ext>
            </a:extLst>
          </p:cNvPr>
          <p:cNvSpPr/>
          <p:nvPr/>
        </p:nvSpPr>
        <p:spPr>
          <a:xfrm>
            <a:off x="7697174" y="3178224"/>
            <a:ext cx="501552" cy="5015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74F787-A4AB-4A5C-9C81-851DD1454C77}"/>
              </a:ext>
            </a:extLst>
          </p:cNvPr>
          <p:cNvSpPr/>
          <p:nvPr/>
        </p:nvSpPr>
        <p:spPr>
          <a:xfrm>
            <a:off x="9552035" y="3178224"/>
            <a:ext cx="501552" cy="5015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33579F-4131-4564-AFF3-56310DDC1CBB}"/>
              </a:ext>
            </a:extLst>
          </p:cNvPr>
          <p:cNvSpPr/>
          <p:nvPr/>
        </p:nvSpPr>
        <p:spPr>
          <a:xfrm>
            <a:off x="6092102" y="3418952"/>
            <a:ext cx="177800" cy="17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D78169-CB86-4B92-8464-3C86F42C2E35}"/>
              </a:ext>
            </a:extLst>
          </p:cNvPr>
          <p:cNvSpPr/>
          <p:nvPr/>
        </p:nvSpPr>
        <p:spPr>
          <a:xfrm>
            <a:off x="2205567" y="3245373"/>
            <a:ext cx="177800" cy="17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44740A-0936-441A-9D61-CF82C4F2BB2D}"/>
              </a:ext>
            </a:extLst>
          </p:cNvPr>
          <p:cNvSpPr/>
          <p:nvPr/>
        </p:nvSpPr>
        <p:spPr>
          <a:xfrm>
            <a:off x="4244214" y="3245373"/>
            <a:ext cx="177800" cy="17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BA1A8E-7D3F-4346-947F-3A3B348AA113}"/>
              </a:ext>
            </a:extLst>
          </p:cNvPr>
          <p:cNvSpPr/>
          <p:nvPr/>
        </p:nvSpPr>
        <p:spPr>
          <a:xfrm>
            <a:off x="7770150" y="3429000"/>
            <a:ext cx="177800" cy="17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112874-AADD-4340-873E-855ECC5447F6}"/>
              </a:ext>
            </a:extLst>
          </p:cNvPr>
          <p:cNvSpPr/>
          <p:nvPr/>
        </p:nvSpPr>
        <p:spPr>
          <a:xfrm>
            <a:off x="9723959" y="3331029"/>
            <a:ext cx="177800" cy="17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C3320-DE7B-4851-9590-7FEF2BF85CD1}"/>
              </a:ext>
            </a:extLst>
          </p:cNvPr>
          <p:cNvSpPr txBox="1"/>
          <p:nvPr/>
        </p:nvSpPr>
        <p:spPr>
          <a:xfrm>
            <a:off x="1577591" y="3808326"/>
            <a:ext cx="166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팀원 소개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657F7F-06F1-4C91-B463-58875701352C}"/>
              </a:ext>
            </a:extLst>
          </p:cNvPr>
          <p:cNvSpPr txBox="1"/>
          <p:nvPr/>
        </p:nvSpPr>
        <p:spPr>
          <a:xfrm>
            <a:off x="3420248" y="3808326"/>
            <a:ext cx="166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아이디어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구체화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2A9C27-2926-463C-B896-B61346F90F82}"/>
              </a:ext>
            </a:extLst>
          </p:cNvPr>
          <p:cNvSpPr txBox="1"/>
          <p:nvPr/>
        </p:nvSpPr>
        <p:spPr>
          <a:xfrm>
            <a:off x="5082450" y="3808326"/>
            <a:ext cx="2021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아이디어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기능 세분화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2BE317-B8C4-4FC5-8F80-22AA8B5B999D}"/>
              </a:ext>
            </a:extLst>
          </p:cNvPr>
          <p:cNvSpPr txBox="1"/>
          <p:nvPr/>
        </p:nvSpPr>
        <p:spPr>
          <a:xfrm>
            <a:off x="7119241" y="3808326"/>
            <a:ext cx="166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개발 일정 계획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20FD6B-0341-4A50-A045-83EA11C63271}"/>
              </a:ext>
            </a:extLst>
          </p:cNvPr>
          <p:cNvSpPr txBox="1"/>
          <p:nvPr/>
        </p:nvSpPr>
        <p:spPr>
          <a:xfrm>
            <a:off x="8978845" y="3808326"/>
            <a:ext cx="1668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각 기능별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팀원 배치</a:t>
            </a:r>
          </a:p>
        </p:txBody>
      </p:sp>
      <p:grpSp>
        <p:nvGrpSpPr>
          <p:cNvPr id="1026" name="그룹 1025">
            <a:extLst>
              <a:ext uri="{FF2B5EF4-FFF2-40B4-BE49-F238E27FC236}">
                <a16:creationId xmlns:a16="http://schemas.microsoft.com/office/drawing/2014/main" id="{DBB21444-4160-411F-A328-102568DA5EEB}"/>
              </a:ext>
            </a:extLst>
          </p:cNvPr>
          <p:cNvGrpSpPr/>
          <p:nvPr/>
        </p:nvGrpSpPr>
        <p:grpSpPr>
          <a:xfrm>
            <a:off x="2725978" y="3390423"/>
            <a:ext cx="1166646" cy="77154"/>
            <a:chOff x="2725978" y="3390423"/>
            <a:chExt cx="1166646" cy="7715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A6D5162-6591-4F0B-868E-FEE7BB6500EC}"/>
                </a:ext>
              </a:extLst>
            </p:cNvPr>
            <p:cNvSpPr/>
            <p:nvPr/>
          </p:nvSpPr>
          <p:spPr>
            <a:xfrm>
              <a:off x="2725978" y="3390423"/>
              <a:ext cx="77154" cy="77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CAC4BD4-07C9-4309-AD56-149B496F3F02}"/>
                </a:ext>
              </a:extLst>
            </p:cNvPr>
            <p:cNvSpPr/>
            <p:nvPr/>
          </p:nvSpPr>
          <p:spPr>
            <a:xfrm>
              <a:off x="3815470" y="3390423"/>
              <a:ext cx="77154" cy="77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4" name="직선 연결선 1023">
              <a:extLst>
                <a:ext uri="{FF2B5EF4-FFF2-40B4-BE49-F238E27FC236}">
                  <a16:creationId xmlns:a16="http://schemas.microsoft.com/office/drawing/2014/main" id="{E4EA6264-1674-4BED-95DE-DCD018B044FE}"/>
                </a:ext>
              </a:extLst>
            </p:cNvPr>
            <p:cNvCxnSpPr>
              <a:stCxn id="12" idx="6"/>
            </p:cNvCxnSpPr>
            <p:nvPr/>
          </p:nvCxnSpPr>
          <p:spPr>
            <a:xfrm>
              <a:off x="2803132" y="3429000"/>
              <a:ext cx="1012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A9E05C2-36B4-4791-8F34-992BC314E300}"/>
              </a:ext>
            </a:extLst>
          </p:cNvPr>
          <p:cNvGrpSpPr/>
          <p:nvPr/>
        </p:nvGrpSpPr>
        <p:grpSpPr>
          <a:xfrm>
            <a:off x="6437196" y="3390423"/>
            <a:ext cx="1166646" cy="77154"/>
            <a:chOff x="2725978" y="3390423"/>
            <a:chExt cx="1166646" cy="77154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A76D929E-D27A-44ED-B57C-4AEBCE6CA81A}"/>
                </a:ext>
              </a:extLst>
            </p:cNvPr>
            <p:cNvSpPr/>
            <p:nvPr/>
          </p:nvSpPr>
          <p:spPr>
            <a:xfrm>
              <a:off x="2725978" y="3390423"/>
              <a:ext cx="77154" cy="77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6781EF5-E611-4E45-BD73-D6E8173FF0B2}"/>
                </a:ext>
              </a:extLst>
            </p:cNvPr>
            <p:cNvSpPr/>
            <p:nvPr/>
          </p:nvSpPr>
          <p:spPr>
            <a:xfrm>
              <a:off x="3815470" y="3390423"/>
              <a:ext cx="77154" cy="77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6F9DA1E-5EDC-4D99-BFA5-A0D56BB16834}"/>
                </a:ext>
              </a:extLst>
            </p:cNvPr>
            <p:cNvCxnSpPr>
              <a:stCxn id="42" idx="6"/>
            </p:cNvCxnSpPr>
            <p:nvPr/>
          </p:nvCxnSpPr>
          <p:spPr>
            <a:xfrm>
              <a:off x="2803132" y="3429000"/>
              <a:ext cx="1012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D31DD4A-6ED3-4E31-909B-6F12CDDF49DC}"/>
              </a:ext>
            </a:extLst>
          </p:cNvPr>
          <p:cNvGrpSpPr/>
          <p:nvPr/>
        </p:nvGrpSpPr>
        <p:grpSpPr>
          <a:xfrm>
            <a:off x="4585456" y="3390423"/>
            <a:ext cx="1166646" cy="77154"/>
            <a:chOff x="2725978" y="3390423"/>
            <a:chExt cx="1166646" cy="77154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446EDCF-5437-4DAD-B57C-39CD386974F7}"/>
                </a:ext>
              </a:extLst>
            </p:cNvPr>
            <p:cNvSpPr/>
            <p:nvPr/>
          </p:nvSpPr>
          <p:spPr>
            <a:xfrm>
              <a:off x="2725978" y="3390423"/>
              <a:ext cx="77154" cy="77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97D2163-DCEB-49CD-A23F-D69A576C36AB}"/>
                </a:ext>
              </a:extLst>
            </p:cNvPr>
            <p:cNvSpPr/>
            <p:nvPr/>
          </p:nvSpPr>
          <p:spPr>
            <a:xfrm>
              <a:off x="3815470" y="3390423"/>
              <a:ext cx="77154" cy="77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22EDF46-B5E7-4E61-837B-DB98C0A1912E}"/>
                </a:ext>
              </a:extLst>
            </p:cNvPr>
            <p:cNvCxnSpPr>
              <a:stCxn id="46" idx="6"/>
            </p:cNvCxnSpPr>
            <p:nvPr/>
          </p:nvCxnSpPr>
          <p:spPr>
            <a:xfrm>
              <a:off x="2803132" y="3429000"/>
              <a:ext cx="1012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FDA79B3-61FF-4D92-9B61-587C75FC3075}"/>
              </a:ext>
            </a:extLst>
          </p:cNvPr>
          <p:cNvGrpSpPr/>
          <p:nvPr/>
        </p:nvGrpSpPr>
        <p:grpSpPr>
          <a:xfrm>
            <a:off x="8292057" y="3390423"/>
            <a:ext cx="1166646" cy="77154"/>
            <a:chOff x="2725978" y="3390423"/>
            <a:chExt cx="1166646" cy="77154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81C0D97-3919-408E-80BF-19CC77541B2B}"/>
                </a:ext>
              </a:extLst>
            </p:cNvPr>
            <p:cNvSpPr/>
            <p:nvPr/>
          </p:nvSpPr>
          <p:spPr>
            <a:xfrm>
              <a:off x="2725978" y="3390423"/>
              <a:ext cx="77154" cy="77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D952B7B-61C7-4F02-9ECA-ABA4ABF24679}"/>
                </a:ext>
              </a:extLst>
            </p:cNvPr>
            <p:cNvSpPr/>
            <p:nvPr/>
          </p:nvSpPr>
          <p:spPr>
            <a:xfrm>
              <a:off x="3815470" y="3390423"/>
              <a:ext cx="77154" cy="77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2525DB0-26A9-4117-8EC0-211451838F78}"/>
                </a:ext>
              </a:extLst>
            </p:cNvPr>
            <p:cNvCxnSpPr>
              <a:stCxn id="50" idx="6"/>
            </p:cNvCxnSpPr>
            <p:nvPr/>
          </p:nvCxnSpPr>
          <p:spPr>
            <a:xfrm>
              <a:off x="2803132" y="3429000"/>
              <a:ext cx="1012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5E4652B-2E14-4A35-A9B8-225D2B014982}"/>
              </a:ext>
            </a:extLst>
          </p:cNvPr>
          <p:cNvSpPr txBox="1"/>
          <p:nvPr/>
        </p:nvSpPr>
        <p:spPr>
          <a:xfrm>
            <a:off x="3369067" y="2666051"/>
            <a:ext cx="16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2017.02.19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관련 이미지">
            <a:extLst>
              <a:ext uri="{FF2B5EF4-FFF2-40B4-BE49-F238E27FC236}">
                <a16:creationId xmlns:a16="http://schemas.microsoft.com/office/drawing/2014/main" id="{5FC27899-A435-4791-94BA-2209F617C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D70B478-9E47-46D0-ADB4-D034441883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1DE448-952B-405A-B9E1-1E7E9FE39B88}"/>
              </a:ext>
            </a:extLst>
          </p:cNvPr>
          <p:cNvGrpSpPr/>
          <p:nvPr/>
        </p:nvGrpSpPr>
        <p:grpSpPr>
          <a:xfrm>
            <a:off x="2598158" y="2985806"/>
            <a:ext cx="6876328" cy="1431162"/>
            <a:chOff x="2870423" y="2870578"/>
            <a:chExt cx="6876328" cy="14311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1AE324-0AC5-44AB-A8E9-16E78A832A90}"/>
                </a:ext>
              </a:extLst>
            </p:cNvPr>
            <p:cNvSpPr txBox="1"/>
            <p:nvPr/>
          </p:nvSpPr>
          <p:spPr>
            <a:xfrm>
              <a:off x="2870423" y="2870578"/>
              <a:ext cx="46336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Thank You</a:t>
              </a:r>
              <a:endParaRPr lang="ko-KR" altLang="en-US" sz="7200" b="1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E2A7002-E429-4A49-B538-4C1B89DB6ACE}"/>
                </a:ext>
              </a:extLst>
            </p:cNvPr>
            <p:cNvCxnSpPr/>
            <p:nvPr/>
          </p:nvCxnSpPr>
          <p:spPr>
            <a:xfrm>
              <a:off x="2989780" y="3976099"/>
              <a:ext cx="670902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140206-7908-411F-A80E-F16382852E97}"/>
                </a:ext>
              </a:extLst>
            </p:cNvPr>
            <p:cNvSpPr/>
            <p:nvPr/>
          </p:nvSpPr>
          <p:spPr>
            <a:xfrm>
              <a:off x="8426824" y="3340847"/>
              <a:ext cx="543858" cy="54385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8B818DA-19E9-4437-BDA7-E9D21D4ED3A5}"/>
                </a:ext>
              </a:extLst>
            </p:cNvPr>
            <p:cNvSpPr/>
            <p:nvPr/>
          </p:nvSpPr>
          <p:spPr>
            <a:xfrm>
              <a:off x="9070370" y="3340847"/>
              <a:ext cx="543858" cy="54385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EE3533D-9E2D-4FDF-A19E-A5CF8E8FF46E}"/>
                </a:ext>
              </a:extLst>
            </p:cNvPr>
            <p:cNvSpPr/>
            <p:nvPr/>
          </p:nvSpPr>
          <p:spPr>
            <a:xfrm>
              <a:off x="8722657" y="3392187"/>
              <a:ext cx="196685" cy="196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98535D8-DBB5-4734-BF76-7215BC2257CB}"/>
                </a:ext>
              </a:extLst>
            </p:cNvPr>
            <p:cNvSpPr/>
            <p:nvPr/>
          </p:nvSpPr>
          <p:spPr>
            <a:xfrm>
              <a:off x="9126308" y="3628800"/>
              <a:ext cx="196685" cy="196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07509B-A227-41C8-88B0-FF1C36C93EE3}"/>
                </a:ext>
              </a:extLst>
            </p:cNvPr>
            <p:cNvSpPr txBox="1"/>
            <p:nvPr/>
          </p:nvSpPr>
          <p:spPr>
            <a:xfrm>
              <a:off x="6739848" y="3840075"/>
              <a:ext cx="30069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Tab </a:t>
              </a:r>
              <a:r>
                <a:rPr lang="en-US" altLang="ko-KR" sz="2400" b="1" dirty="0" err="1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Tab</a:t>
              </a:r>
              <a:r>
                <a:rPr lang="en-US" altLang="ko-KR" sz="24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 Rhythm</a:t>
              </a:r>
              <a:endParaRPr lang="ko-KR" altLang="en-US" sz="2400" b="1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49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166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Aldhabi</vt:lpstr>
      <vt:lpstr>Arial</vt:lpstr>
      <vt:lpstr>Baskerville Old Face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jinyeonju</dc:creator>
  <cp:lastModifiedBy>jinyeonju</cp:lastModifiedBy>
  <cp:revision>13</cp:revision>
  <dcterms:created xsi:type="dcterms:W3CDTF">2018-02-14T02:09:17Z</dcterms:created>
  <dcterms:modified xsi:type="dcterms:W3CDTF">2018-02-19T07:48:12Z</dcterms:modified>
</cp:coreProperties>
</file>