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F2F75-B4CB-4669-8CC9-4395177B4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4D5742-6788-48F7-AEFD-617E4D2E1D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48A30A-A186-4258-BBA6-0C17E6F3F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9A5F-3E05-421A-B67C-E7BCC5AEDC18}" type="datetimeFigureOut">
              <a:rPr lang="ko-KR" altLang="en-US" smtClean="0"/>
              <a:t>2018-03-04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F4CBF7-6D44-4EB2-95A7-65B05B640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AE510D-37F0-4FEB-9A98-BE6E19328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5B289-67AD-4CFA-9044-F4C164219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16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D37516-173B-4CF1-8574-189A6A452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C439F3-18DB-4504-BAEC-F33EE6E0B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05EC24-DA7A-45A3-8641-3F0A3F5AA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9A5F-3E05-421A-B67C-E7BCC5AEDC18}" type="datetimeFigureOut">
              <a:rPr lang="ko-KR" altLang="en-US" smtClean="0"/>
              <a:t>2018-03-04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2F1E62-A83B-488A-9835-B7DD685EA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00A3B9-BC51-4D1A-950D-6CDAD94A8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5B289-67AD-4CFA-9044-F4C164219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520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C39B8A-8F8B-4EBD-8A90-590D54A3BD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CB61A9-B0E5-42D1-ADE7-58C0B2F32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665454-73C2-4DD0-A0E3-11CF74BFA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9A5F-3E05-421A-B67C-E7BCC5AEDC18}" type="datetimeFigureOut">
              <a:rPr lang="ko-KR" altLang="en-US" smtClean="0"/>
              <a:t>2018-03-04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FC4AE6-7E8D-4887-9806-944C661E0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70E0BF-60C4-48F6-81F4-1032581D7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5B289-67AD-4CFA-9044-F4C164219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872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4F94FD-228E-479F-814D-4D8E63D2C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678AEC-0C48-4211-A519-081A5685A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6F8029-3E5D-4557-980C-3A6AB2811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9A5F-3E05-421A-B67C-E7BCC5AEDC18}" type="datetimeFigureOut">
              <a:rPr lang="ko-KR" altLang="en-US" smtClean="0"/>
              <a:t>2018-03-04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B443EA-B4DE-4AC1-B7F6-1EF7476BB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47DE2E-D109-4F8C-BD7B-793D2F3D9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5B289-67AD-4CFA-9044-F4C164219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062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9E9F8-7C70-42DB-952C-4B07A14D4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3E7D36-89E9-4DE2-A698-DAA38E58D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7A02F5-3559-4762-AB37-0728D2D4B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9A5F-3E05-421A-B67C-E7BCC5AEDC18}" type="datetimeFigureOut">
              <a:rPr lang="ko-KR" altLang="en-US" smtClean="0"/>
              <a:t>2018-03-04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D682E4-2B82-445C-8806-248ABC997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F43AAC-1287-40A7-9CD7-3C7A37B4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5B289-67AD-4CFA-9044-F4C164219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8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DBCBD-B1B1-440E-955B-92343B096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666E47-7273-4CE9-8F6E-4BFC17C034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A71477-668F-4471-A962-CEAE702AF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DB199B-7A9B-4534-9BAF-27023A62A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9A5F-3E05-421A-B67C-E7BCC5AEDC18}" type="datetimeFigureOut">
              <a:rPr lang="ko-KR" altLang="en-US" smtClean="0"/>
              <a:t>2018-03-04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11C194-8D08-4A86-933A-2E0058736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F746AC-859F-4C17-AE6C-AA20CCC48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5B289-67AD-4CFA-9044-F4C164219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32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F8E23-7CCE-4127-B9A6-8FCCC14C1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645A21-B180-4E76-A34B-F27395E9A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67D224-9FA4-4D16-AF9F-57871A6EB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CEB13A-F62C-466B-9B34-4055E5CE1A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01D03D-BC32-4EAE-AE8F-AD156AC426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D40C8D-FF1A-4BC7-BF89-F730F1313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9A5F-3E05-421A-B67C-E7BCC5AEDC18}" type="datetimeFigureOut">
              <a:rPr lang="ko-KR" altLang="en-US" smtClean="0"/>
              <a:t>2018-03-04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D50D1D4-2234-4770-9827-FF635FBCE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8D4476-62BC-41FF-BD88-C65E8E11A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5B289-67AD-4CFA-9044-F4C164219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359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DCF06-EBA7-4856-95F8-D189BB209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AB0E5B4-1964-43F7-B5A3-9373FD17B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9A5F-3E05-421A-B67C-E7BCC5AEDC18}" type="datetimeFigureOut">
              <a:rPr lang="ko-KR" altLang="en-US" smtClean="0"/>
              <a:t>2018-03-04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F96B8F-4003-46E1-AD85-8F4AC7C61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2F70C9-2086-4831-A9D7-42B768777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5B289-67AD-4CFA-9044-F4C164219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805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E63CCF-91A7-4697-A44B-E6EBF55E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9A5F-3E05-421A-B67C-E7BCC5AEDC18}" type="datetimeFigureOut">
              <a:rPr lang="ko-KR" altLang="en-US" smtClean="0"/>
              <a:t>2018-03-04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3D79E27-E18B-4DA8-AF96-958A50810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E5676C-B44F-43E5-9BC6-5865939BA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5B289-67AD-4CFA-9044-F4C164219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818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E1A26-9737-4998-ADD6-EAAE3AAD5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6DE7CE-F077-4E54-B610-80D690363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4CF8C1-133C-4F34-A41C-F83D302C4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219FB9-F9B4-4CA1-B5B8-CD9F094CB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9A5F-3E05-421A-B67C-E7BCC5AEDC18}" type="datetimeFigureOut">
              <a:rPr lang="ko-KR" altLang="en-US" smtClean="0"/>
              <a:t>2018-03-04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F3C362-9514-4864-AD9B-A4AB300E3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D6F089-97D0-42CE-B8BA-A1FAED5EF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5B289-67AD-4CFA-9044-F4C164219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020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C0C16C-A27D-4490-845E-A44652867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95AC93-E734-4FFB-A149-39551D5FC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240F6B-0826-4BA3-B24D-2A18D5997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221A25-A53C-4CA2-8F1A-3E7EF2BE9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9A5F-3E05-421A-B67C-E7BCC5AEDC18}" type="datetimeFigureOut">
              <a:rPr lang="ko-KR" altLang="en-US" smtClean="0"/>
              <a:t>2018-03-04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52E0FC-3A62-4170-BD4A-BB060F186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6C1B93-5126-4211-9289-82D2DF061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5B289-67AD-4CFA-9044-F4C164219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532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0BA11A-7A87-4366-8464-DC240984A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0E08D6-301C-4E9B-9AB6-E165154A1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45CFF9-A2A0-445F-AF6E-950C12275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A9A5F-3E05-421A-B67C-E7BCC5AEDC18}" type="datetimeFigureOut">
              <a:rPr lang="ko-KR" altLang="en-US" smtClean="0"/>
              <a:t>2018-03-04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51569F-0F5B-4379-A85D-A91DF999F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77F8CD-5227-47F5-9EDC-6F4FDE5D2A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5B289-67AD-4CFA-9044-F4C164219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021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4775CD-16D6-484E-96B4-5B36E340A5E9}"/>
              </a:ext>
            </a:extLst>
          </p:cNvPr>
          <p:cNvSpPr/>
          <p:nvPr/>
        </p:nvSpPr>
        <p:spPr>
          <a:xfrm>
            <a:off x="368968" y="364958"/>
            <a:ext cx="3561348" cy="61280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C12F5F-BD8F-4F05-8E31-2E0BE5C57CCE}"/>
              </a:ext>
            </a:extLst>
          </p:cNvPr>
          <p:cNvSpPr/>
          <p:nvPr/>
        </p:nvSpPr>
        <p:spPr>
          <a:xfrm>
            <a:off x="4331368" y="364958"/>
            <a:ext cx="3561348" cy="61280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7381AC-13F2-4A31-8AF3-7853BD53278B}"/>
              </a:ext>
            </a:extLst>
          </p:cNvPr>
          <p:cNvSpPr/>
          <p:nvPr/>
        </p:nvSpPr>
        <p:spPr>
          <a:xfrm>
            <a:off x="8293768" y="364958"/>
            <a:ext cx="3561348" cy="61280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B7D8E3-434A-4CC7-A5B6-CE2D17A925DE}"/>
              </a:ext>
            </a:extLst>
          </p:cNvPr>
          <p:cNvSpPr/>
          <p:nvPr/>
        </p:nvSpPr>
        <p:spPr>
          <a:xfrm>
            <a:off x="1387642" y="1953126"/>
            <a:ext cx="1524000" cy="1475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5E46A0-D2A0-4948-B333-66CD46EC0EC5}"/>
              </a:ext>
            </a:extLst>
          </p:cNvPr>
          <p:cNvSpPr/>
          <p:nvPr/>
        </p:nvSpPr>
        <p:spPr>
          <a:xfrm>
            <a:off x="613610" y="1953126"/>
            <a:ext cx="529390" cy="1475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3E4D52-5033-4E25-8F60-05274FEBF45C}"/>
              </a:ext>
            </a:extLst>
          </p:cNvPr>
          <p:cNvSpPr/>
          <p:nvPr/>
        </p:nvSpPr>
        <p:spPr>
          <a:xfrm>
            <a:off x="3156284" y="1953126"/>
            <a:ext cx="529390" cy="1475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7DD29A0-3853-4DD9-8B9B-FD45182746C8}"/>
              </a:ext>
            </a:extLst>
          </p:cNvPr>
          <p:cNvCxnSpPr/>
          <p:nvPr/>
        </p:nvCxnSpPr>
        <p:spPr>
          <a:xfrm>
            <a:off x="613610" y="3673642"/>
            <a:ext cx="30720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E6D6957-7029-4AF7-871D-EF4420891DA5}"/>
              </a:ext>
            </a:extLst>
          </p:cNvPr>
          <p:cNvCxnSpPr/>
          <p:nvPr/>
        </p:nvCxnSpPr>
        <p:spPr>
          <a:xfrm>
            <a:off x="613610" y="3719262"/>
            <a:ext cx="3072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93D896A-6A53-4489-B984-E8018C975393}"/>
              </a:ext>
            </a:extLst>
          </p:cNvPr>
          <p:cNvCxnSpPr/>
          <p:nvPr/>
        </p:nvCxnSpPr>
        <p:spPr>
          <a:xfrm>
            <a:off x="613610" y="4035592"/>
            <a:ext cx="30720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5A81D76-B8C0-4A64-BC09-099CE0D99005}"/>
              </a:ext>
            </a:extLst>
          </p:cNvPr>
          <p:cNvCxnSpPr/>
          <p:nvPr/>
        </p:nvCxnSpPr>
        <p:spPr>
          <a:xfrm>
            <a:off x="613610" y="4081212"/>
            <a:ext cx="3072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E00F724-567A-41B6-A614-0CC322F1410B}"/>
              </a:ext>
            </a:extLst>
          </p:cNvPr>
          <p:cNvSpPr txBox="1"/>
          <p:nvPr/>
        </p:nvSpPr>
        <p:spPr>
          <a:xfrm>
            <a:off x="1387642" y="367592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노래 이름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350064D-A7FD-47AF-9CD9-8CE7A63E1F47}"/>
              </a:ext>
            </a:extLst>
          </p:cNvPr>
          <p:cNvSpPr/>
          <p:nvPr/>
        </p:nvSpPr>
        <p:spPr>
          <a:xfrm>
            <a:off x="1436771" y="4187247"/>
            <a:ext cx="1425742" cy="447667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76B12FF-7674-4E62-96F3-B89ED90D1B14}"/>
              </a:ext>
            </a:extLst>
          </p:cNvPr>
          <p:cNvSpPr/>
          <p:nvPr/>
        </p:nvSpPr>
        <p:spPr>
          <a:xfrm>
            <a:off x="1436771" y="4701344"/>
            <a:ext cx="1425742" cy="447667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379214D-EE9D-4D02-945C-F913EC773422}"/>
              </a:ext>
            </a:extLst>
          </p:cNvPr>
          <p:cNvSpPr/>
          <p:nvPr/>
        </p:nvSpPr>
        <p:spPr>
          <a:xfrm>
            <a:off x="1436771" y="5215441"/>
            <a:ext cx="1425742" cy="447667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58BFCE-1A0F-4465-B133-66E71BFBE03F}"/>
              </a:ext>
            </a:extLst>
          </p:cNvPr>
          <p:cNvSpPr txBox="1"/>
          <p:nvPr/>
        </p:nvSpPr>
        <p:spPr>
          <a:xfrm>
            <a:off x="1682917" y="4740511"/>
            <a:ext cx="93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normal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3EC182-B300-40C0-9F97-B4FC393D7EC0}"/>
              </a:ext>
            </a:extLst>
          </p:cNvPr>
          <p:cNvSpPr txBox="1"/>
          <p:nvPr/>
        </p:nvSpPr>
        <p:spPr>
          <a:xfrm>
            <a:off x="1682917" y="5254608"/>
            <a:ext cx="93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hard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438C18-A8B1-4110-B708-9D4E49E7FD75}"/>
              </a:ext>
            </a:extLst>
          </p:cNvPr>
          <p:cNvSpPr txBox="1"/>
          <p:nvPr/>
        </p:nvSpPr>
        <p:spPr>
          <a:xfrm>
            <a:off x="1682917" y="4226414"/>
            <a:ext cx="93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easy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C021795-08A3-4FA5-B060-63E4E548AAF3}"/>
              </a:ext>
            </a:extLst>
          </p:cNvPr>
          <p:cNvSpPr/>
          <p:nvPr/>
        </p:nvSpPr>
        <p:spPr>
          <a:xfrm>
            <a:off x="523875" y="495300"/>
            <a:ext cx="529390" cy="52387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ECCB6D7-7DAA-4C31-8119-4BAE5E0EDA08}"/>
              </a:ext>
            </a:extLst>
          </p:cNvPr>
          <p:cNvSpPr/>
          <p:nvPr/>
        </p:nvSpPr>
        <p:spPr>
          <a:xfrm>
            <a:off x="1141998" y="495300"/>
            <a:ext cx="1304925" cy="1904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09FE4DD-4DBD-4AE1-AD30-5FDF2291EE6C}"/>
              </a:ext>
            </a:extLst>
          </p:cNvPr>
          <p:cNvSpPr/>
          <p:nvPr/>
        </p:nvSpPr>
        <p:spPr>
          <a:xfrm>
            <a:off x="1141998" y="773608"/>
            <a:ext cx="1720515" cy="17313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8C4FF4D-9803-4E31-AAEC-C0282CAE3CA4}"/>
              </a:ext>
            </a:extLst>
          </p:cNvPr>
          <p:cNvSpPr/>
          <p:nvPr/>
        </p:nvSpPr>
        <p:spPr>
          <a:xfrm>
            <a:off x="454942" y="6010284"/>
            <a:ext cx="783308" cy="4026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8FD3B7E-CC2E-4C61-B6DD-1292CEA9511E}"/>
              </a:ext>
            </a:extLst>
          </p:cNvPr>
          <p:cNvSpPr/>
          <p:nvPr/>
        </p:nvSpPr>
        <p:spPr>
          <a:xfrm>
            <a:off x="1324224" y="6010284"/>
            <a:ext cx="783308" cy="4026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523F508A-30B9-4892-B9BA-9F2869318D0A}"/>
              </a:ext>
            </a:extLst>
          </p:cNvPr>
          <p:cNvSpPr/>
          <p:nvPr/>
        </p:nvSpPr>
        <p:spPr>
          <a:xfrm>
            <a:off x="2193506" y="6010284"/>
            <a:ext cx="783308" cy="4026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0ED2DB87-FDBB-4E40-9181-B0A35C782A22}"/>
              </a:ext>
            </a:extLst>
          </p:cNvPr>
          <p:cNvSpPr/>
          <p:nvPr/>
        </p:nvSpPr>
        <p:spPr>
          <a:xfrm>
            <a:off x="3061911" y="6010284"/>
            <a:ext cx="783308" cy="4026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D946754-0872-4FBB-850C-308124E3B338}"/>
              </a:ext>
            </a:extLst>
          </p:cNvPr>
          <p:cNvSpPr/>
          <p:nvPr/>
        </p:nvSpPr>
        <p:spPr>
          <a:xfrm>
            <a:off x="4429125" y="5149011"/>
            <a:ext cx="3381375" cy="1263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80ED27B-50C4-4229-8D51-2B26C90A74D4}"/>
              </a:ext>
            </a:extLst>
          </p:cNvPr>
          <p:cNvSpPr/>
          <p:nvPr/>
        </p:nvSpPr>
        <p:spPr>
          <a:xfrm>
            <a:off x="6496050" y="5215441"/>
            <a:ext cx="1209675" cy="1099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44CDD4F-1095-4CAC-B925-6B2D3AF26F42}"/>
              </a:ext>
            </a:extLst>
          </p:cNvPr>
          <p:cNvSpPr/>
          <p:nvPr/>
        </p:nvSpPr>
        <p:spPr>
          <a:xfrm>
            <a:off x="4565984" y="5219631"/>
            <a:ext cx="1209675" cy="1099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065DC87-7F5C-4ADB-9CDD-E79C9C0A83E5}"/>
              </a:ext>
            </a:extLst>
          </p:cNvPr>
          <p:cNvCxnSpPr>
            <a:stCxn id="37" idx="1"/>
            <a:endCxn id="37" idx="3"/>
          </p:cNvCxnSpPr>
          <p:nvPr/>
        </p:nvCxnSpPr>
        <p:spPr>
          <a:xfrm>
            <a:off x="4565984" y="5769448"/>
            <a:ext cx="12096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4DED0B4-9EE6-4469-85CB-2EF11792CF0F}"/>
              </a:ext>
            </a:extLst>
          </p:cNvPr>
          <p:cNvCxnSpPr>
            <a:stCxn id="37" idx="0"/>
            <a:endCxn id="37" idx="2"/>
          </p:cNvCxnSpPr>
          <p:nvPr/>
        </p:nvCxnSpPr>
        <p:spPr>
          <a:xfrm>
            <a:off x="5170822" y="5219631"/>
            <a:ext cx="0" cy="10996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662A3F-5FCD-45DB-A882-FA7513294045}"/>
              </a:ext>
            </a:extLst>
          </p:cNvPr>
          <p:cNvCxnSpPr>
            <a:stCxn id="36" idx="1"/>
            <a:endCxn id="36" idx="3"/>
          </p:cNvCxnSpPr>
          <p:nvPr/>
        </p:nvCxnSpPr>
        <p:spPr>
          <a:xfrm>
            <a:off x="6496050" y="5765258"/>
            <a:ext cx="12096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D205C4F0-99C7-4FA3-B7A3-6BC29142DEFA}"/>
              </a:ext>
            </a:extLst>
          </p:cNvPr>
          <p:cNvCxnSpPr>
            <a:stCxn id="36" idx="0"/>
            <a:endCxn id="36" idx="2"/>
          </p:cNvCxnSpPr>
          <p:nvPr/>
        </p:nvCxnSpPr>
        <p:spPr>
          <a:xfrm>
            <a:off x="7100888" y="5215441"/>
            <a:ext cx="0" cy="10996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790D9E0-04C9-4F44-8497-9A7ECE06F7C1}"/>
              </a:ext>
            </a:extLst>
          </p:cNvPr>
          <p:cNvSpPr/>
          <p:nvPr/>
        </p:nvSpPr>
        <p:spPr>
          <a:xfrm>
            <a:off x="5238750" y="5277170"/>
            <a:ext cx="466722" cy="43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517EFD3-E79B-41F7-A67D-32717B63C09C}"/>
              </a:ext>
            </a:extLst>
          </p:cNvPr>
          <p:cNvSpPr/>
          <p:nvPr/>
        </p:nvSpPr>
        <p:spPr>
          <a:xfrm>
            <a:off x="7162805" y="5809773"/>
            <a:ext cx="466722" cy="43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C481A9D-22A3-43BA-A4DD-95CE1009633F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119812" y="590515"/>
            <a:ext cx="1" cy="45584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1F547E79-9963-43C2-A75D-CC7DA3A5AEBE}"/>
              </a:ext>
            </a:extLst>
          </p:cNvPr>
          <p:cNvCxnSpPr>
            <a:stCxn id="35" idx="1"/>
          </p:cNvCxnSpPr>
          <p:nvPr/>
        </p:nvCxnSpPr>
        <p:spPr>
          <a:xfrm flipV="1">
            <a:off x="4429125" y="590515"/>
            <a:ext cx="0" cy="5190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7C17C0E8-C4D1-40D7-96F9-BFE171061855}"/>
              </a:ext>
            </a:extLst>
          </p:cNvPr>
          <p:cNvCxnSpPr>
            <a:stCxn id="35" idx="3"/>
          </p:cNvCxnSpPr>
          <p:nvPr/>
        </p:nvCxnSpPr>
        <p:spPr>
          <a:xfrm flipV="1">
            <a:off x="7810500" y="590515"/>
            <a:ext cx="0" cy="5190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C4D7F20-3F1F-4BCB-87AE-795BA2F32BFD}"/>
              </a:ext>
            </a:extLst>
          </p:cNvPr>
          <p:cNvSpPr txBox="1"/>
          <p:nvPr/>
        </p:nvSpPr>
        <p:spPr>
          <a:xfrm>
            <a:off x="4399297" y="1399128"/>
            <a:ext cx="9239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Perfect 12</a:t>
            </a:r>
          </a:p>
          <a:p>
            <a:r>
              <a:rPr lang="en-US" altLang="ko-KR" sz="1000" dirty="0"/>
              <a:t>Good 20</a:t>
            </a:r>
          </a:p>
          <a:p>
            <a:r>
              <a:rPr lang="en-US" altLang="ko-KR" sz="1000" dirty="0"/>
              <a:t>Miss 1</a:t>
            </a:r>
            <a:endParaRPr lang="ko-KR" altLang="en-US" sz="1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40743D5-A20D-4CD5-B8C0-15F072B3700A}"/>
              </a:ext>
            </a:extLst>
          </p:cNvPr>
          <p:cNvSpPr txBox="1"/>
          <p:nvPr/>
        </p:nvSpPr>
        <p:spPr>
          <a:xfrm>
            <a:off x="5418469" y="1088551"/>
            <a:ext cx="1396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C000"/>
                </a:solidFill>
              </a:rPr>
              <a:t>Perfect</a:t>
            </a:r>
            <a:endParaRPr lang="ko-KR" altLang="en-US" sz="2400" b="1" dirty="0">
              <a:solidFill>
                <a:srgbClr val="FFC000"/>
              </a:solidFill>
            </a:endParaRPr>
          </a:p>
        </p:txBody>
      </p:sp>
      <p:sp>
        <p:nvSpPr>
          <p:cNvPr id="57" name="화살표: 왼쪽 56">
            <a:extLst>
              <a:ext uri="{FF2B5EF4-FFF2-40B4-BE49-F238E27FC236}">
                <a16:creationId xmlns:a16="http://schemas.microsoft.com/office/drawing/2014/main" id="{27E2BD0B-886A-40EF-A9F3-F3CF9A081A30}"/>
              </a:ext>
            </a:extLst>
          </p:cNvPr>
          <p:cNvSpPr/>
          <p:nvPr/>
        </p:nvSpPr>
        <p:spPr>
          <a:xfrm>
            <a:off x="5236252" y="4501332"/>
            <a:ext cx="794325" cy="55399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화살표: 오른쪽 57">
            <a:extLst>
              <a:ext uri="{FF2B5EF4-FFF2-40B4-BE49-F238E27FC236}">
                <a16:creationId xmlns:a16="http://schemas.microsoft.com/office/drawing/2014/main" id="{C3D0AB34-4469-4C81-8724-85A8F8AA8F74}"/>
              </a:ext>
            </a:extLst>
          </p:cNvPr>
          <p:cNvSpPr/>
          <p:nvPr/>
        </p:nvSpPr>
        <p:spPr>
          <a:xfrm>
            <a:off x="4486283" y="3000375"/>
            <a:ext cx="757230" cy="5539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2D8F72A-343D-44C0-AEAD-132811A8C95B}"/>
              </a:ext>
            </a:extLst>
          </p:cNvPr>
          <p:cNvSpPr/>
          <p:nvPr/>
        </p:nvSpPr>
        <p:spPr>
          <a:xfrm>
            <a:off x="5943600" y="5254608"/>
            <a:ext cx="414570" cy="1060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7F9D449-E594-4BD0-81EF-7261576E1BC5}"/>
              </a:ext>
            </a:extLst>
          </p:cNvPr>
          <p:cNvSpPr/>
          <p:nvPr/>
        </p:nvSpPr>
        <p:spPr>
          <a:xfrm>
            <a:off x="5988960" y="6148388"/>
            <a:ext cx="323850" cy="1190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A3C8372-C535-48E8-ADB1-2DFA51D64595}"/>
              </a:ext>
            </a:extLst>
          </p:cNvPr>
          <p:cNvSpPr/>
          <p:nvPr/>
        </p:nvSpPr>
        <p:spPr>
          <a:xfrm>
            <a:off x="5988960" y="5992475"/>
            <a:ext cx="323850" cy="1190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1AD26F3-06ED-4D31-B51E-F5629D0A5108}"/>
              </a:ext>
            </a:extLst>
          </p:cNvPr>
          <p:cNvSpPr/>
          <p:nvPr/>
        </p:nvSpPr>
        <p:spPr>
          <a:xfrm>
            <a:off x="5988960" y="5835054"/>
            <a:ext cx="323850" cy="1190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644802A-3815-495E-80EB-E73019D3DFD2}"/>
              </a:ext>
            </a:extLst>
          </p:cNvPr>
          <p:cNvSpPr/>
          <p:nvPr/>
        </p:nvSpPr>
        <p:spPr>
          <a:xfrm>
            <a:off x="5988960" y="5677633"/>
            <a:ext cx="323850" cy="1190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72F86A5-197A-4846-BA0F-8CA79700BF5B}"/>
              </a:ext>
            </a:extLst>
          </p:cNvPr>
          <p:cNvSpPr/>
          <p:nvPr/>
        </p:nvSpPr>
        <p:spPr>
          <a:xfrm>
            <a:off x="5988960" y="5524859"/>
            <a:ext cx="323850" cy="1190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FC06AA57-C3BF-4369-98F8-2D6838C7B079}"/>
              </a:ext>
            </a:extLst>
          </p:cNvPr>
          <p:cNvSpPr/>
          <p:nvPr/>
        </p:nvSpPr>
        <p:spPr>
          <a:xfrm>
            <a:off x="7260953" y="3554373"/>
            <a:ext cx="497159" cy="49715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4718430F-9FC1-4240-94BA-15BCBCDD42C9}"/>
              </a:ext>
            </a:extLst>
          </p:cNvPr>
          <p:cNvSpPr/>
          <p:nvPr/>
        </p:nvSpPr>
        <p:spPr>
          <a:xfrm>
            <a:off x="8394817" y="1914719"/>
            <a:ext cx="1063769" cy="104724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E5C13E20-52F3-4280-9A3C-1FA766DAB7EB}"/>
              </a:ext>
            </a:extLst>
          </p:cNvPr>
          <p:cNvSpPr/>
          <p:nvPr/>
        </p:nvSpPr>
        <p:spPr>
          <a:xfrm>
            <a:off x="9540801" y="1914719"/>
            <a:ext cx="1063769" cy="104724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AC13A65B-6876-4A5A-89FB-3B95FB7399A9}"/>
              </a:ext>
            </a:extLst>
          </p:cNvPr>
          <p:cNvSpPr/>
          <p:nvPr/>
        </p:nvSpPr>
        <p:spPr>
          <a:xfrm>
            <a:off x="10686785" y="1914719"/>
            <a:ext cx="1063769" cy="104724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AFAEB18-B3D1-4D61-8CA1-8F9BAFF35E15}"/>
              </a:ext>
            </a:extLst>
          </p:cNvPr>
          <p:cNvSpPr/>
          <p:nvPr/>
        </p:nvSpPr>
        <p:spPr>
          <a:xfrm>
            <a:off x="8405704" y="3102632"/>
            <a:ext cx="3344850" cy="1914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5E48C30A-D2E5-4A00-9268-E808EBBDD9B3}"/>
              </a:ext>
            </a:extLst>
          </p:cNvPr>
          <p:cNvSpPr/>
          <p:nvPr/>
        </p:nvSpPr>
        <p:spPr>
          <a:xfrm>
            <a:off x="9346039" y="5228089"/>
            <a:ext cx="1409190" cy="50222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505070BF-E0A5-4533-83B9-2DD3C86DEACF}"/>
              </a:ext>
            </a:extLst>
          </p:cNvPr>
          <p:cNvSpPr/>
          <p:nvPr/>
        </p:nvSpPr>
        <p:spPr>
          <a:xfrm>
            <a:off x="8523143" y="3199602"/>
            <a:ext cx="3110668" cy="17187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6DFE38F-8A12-43D1-9C2F-8029CDD6E698}"/>
              </a:ext>
            </a:extLst>
          </p:cNvPr>
          <p:cNvSpPr txBox="1"/>
          <p:nvPr/>
        </p:nvSpPr>
        <p:spPr>
          <a:xfrm>
            <a:off x="9433815" y="5278510"/>
            <a:ext cx="122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start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BD8C0B6-5E3C-4BC9-A366-868E5BCAC1A5}"/>
              </a:ext>
            </a:extLst>
          </p:cNvPr>
          <p:cNvSpPr txBox="1"/>
          <p:nvPr/>
        </p:nvSpPr>
        <p:spPr>
          <a:xfrm>
            <a:off x="9091950" y="3845415"/>
            <a:ext cx="191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Item list</a:t>
            </a:r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6242A70-386F-4476-BE9C-CAED3307CD8E}"/>
              </a:ext>
            </a:extLst>
          </p:cNvPr>
          <p:cNvSpPr txBox="1"/>
          <p:nvPr/>
        </p:nvSpPr>
        <p:spPr>
          <a:xfrm>
            <a:off x="8514730" y="2253677"/>
            <a:ext cx="822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item</a:t>
            </a:r>
            <a:endParaRPr lang="ko-KR" altLang="en-US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5A1F2E74-20A8-40E9-980F-E8DCC05F68ED}"/>
              </a:ext>
            </a:extLst>
          </p:cNvPr>
          <p:cNvCxnSpPr/>
          <p:nvPr/>
        </p:nvCxnSpPr>
        <p:spPr>
          <a:xfrm>
            <a:off x="8523143" y="1221637"/>
            <a:ext cx="30720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557A861A-457B-46E6-BE20-B863305F7C0B}"/>
              </a:ext>
            </a:extLst>
          </p:cNvPr>
          <p:cNvCxnSpPr/>
          <p:nvPr/>
        </p:nvCxnSpPr>
        <p:spPr>
          <a:xfrm>
            <a:off x="8523143" y="1267257"/>
            <a:ext cx="3072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51DDFFCE-504D-4687-BF72-5232654BE743}"/>
              </a:ext>
            </a:extLst>
          </p:cNvPr>
          <p:cNvCxnSpPr/>
          <p:nvPr/>
        </p:nvCxnSpPr>
        <p:spPr>
          <a:xfrm>
            <a:off x="8523143" y="1583587"/>
            <a:ext cx="30720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6B578A9A-972B-4DF8-924F-F5998BAE544A}"/>
              </a:ext>
            </a:extLst>
          </p:cNvPr>
          <p:cNvCxnSpPr/>
          <p:nvPr/>
        </p:nvCxnSpPr>
        <p:spPr>
          <a:xfrm>
            <a:off x="8523143" y="1629207"/>
            <a:ext cx="3072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7CC33DE7-3190-4F9A-AD5A-D5730749DCDF}"/>
              </a:ext>
            </a:extLst>
          </p:cNvPr>
          <p:cNvSpPr txBox="1"/>
          <p:nvPr/>
        </p:nvSpPr>
        <p:spPr>
          <a:xfrm>
            <a:off x="9297175" y="122391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노래 이름</a:t>
            </a:r>
          </a:p>
        </p:txBody>
      </p:sp>
    </p:spTree>
    <p:extLst>
      <p:ext uri="{BB962C8B-B14F-4D97-AF65-F5344CB8AC3E}">
        <p14:creationId xmlns:p14="http://schemas.microsoft.com/office/powerpoint/2010/main" val="581155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18</Words>
  <Application>Microsoft Office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jinyeonju</dc:creator>
  <cp:lastModifiedBy>jinyeonju</cp:lastModifiedBy>
  <cp:revision>4</cp:revision>
  <dcterms:created xsi:type="dcterms:W3CDTF">2018-03-04T06:29:35Z</dcterms:created>
  <dcterms:modified xsi:type="dcterms:W3CDTF">2018-03-04T06:55:52Z</dcterms:modified>
</cp:coreProperties>
</file>