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60" r:id="rId3"/>
    <p:sldId id="258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718"/>
  </p:normalViewPr>
  <p:slideViewPr>
    <p:cSldViewPr snapToGrid="0">
      <p:cViewPr>
        <p:scale>
          <a:sx n="97" d="100"/>
          <a:sy n="97" d="100"/>
        </p:scale>
        <p:origin x="144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F7771B-7D23-0842-8021-498692E99C8B}" type="datetimeFigureOut">
              <a:rPr lang="en-US" smtClean="0"/>
              <a:t>6/25/25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EFF157-1AC4-9340-9FA1-FC3A4A864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49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69060-7D20-E3F2-B790-BF25E5728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8C6893-C432-C98E-54C7-20088C067C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9E478-7390-B608-B950-FADC3EB8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9AC1-77FF-1F44-8267-B3D0CEDAE4C8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15BE1-338D-1536-A091-BEDADF95A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75199-8692-5850-C3F2-3DEB679C7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BFCA-5D1C-8640-8C64-675E3F0EA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33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8A63-470A-B6EA-4C7B-6957C7350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B4728F-8C37-7F31-B0A4-2C5972D5A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E75AC-0D04-134D-1341-482D9B4F9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9AC1-77FF-1F44-8267-B3D0CEDAE4C8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34AF9-E859-CB9F-DEB8-C8DF4ACA8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C1055-FDC9-F738-3BF1-463D423F6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BFCA-5D1C-8640-8C64-675E3F0EA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25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08B0AC-3D1A-BCBC-3068-A3BD9E4BD3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D10452-B076-D97C-0965-363D2C5E2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8F531-CE80-9092-560D-1B858CC20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9AC1-77FF-1F44-8267-B3D0CEDAE4C8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B6748-EA16-AFFD-CB9F-BA330A68E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5B31F-A37B-FC52-81AB-8A5A90C8E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BFCA-5D1C-8640-8C64-675E3F0EA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1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BDD0F-FC32-CD11-19E5-48D962A71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32ECF-1720-9287-9633-BADFEADC5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6B3E4-3402-DE2A-9636-59CA502CB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9AC1-77FF-1F44-8267-B3D0CEDAE4C8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3A5E2-9A0E-7FD4-C2E9-182D532AE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9A61A-406A-DA2F-CD34-B53793185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BFCA-5D1C-8640-8C64-675E3F0EA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86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58DFE-5633-6514-2681-C5C837078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A8A30-C457-E7D4-6608-F737D7109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F2399-A22F-A7CF-3D11-65E27AD52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9AC1-77FF-1F44-8267-B3D0CEDAE4C8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78004-A9F6-A2F9-CB23-E4F53B7A4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ECBD7-459C-FAAB-42AC-DE83AA3ED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BFCA-5D1C-8640-8C64-675E3F0EA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9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00D5C-8727-24F0-559C-5787FBD6A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A8EC1-72D9-4212-2AA7-4FB85A41E3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41E81-AACE-726F-8B3C-59CBD1E0F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C4076-950D-E855-65E7-8C14649C1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9AC1-77FF-1F44-8267-B3D0CEDAE4C8}" type="datetimeFigureOut">
              <a:rPr lang="en-US" smtClean="0"/>
              <a:t>6/25/25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634AE2-FCCA-6A3C-6AB3-87B76D44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48D55E-7850-A385-B9F5-48FCD0B54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BFCA-5D1C-8640-8C64-675E3F0EA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123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3B77E-6445-9B8C-863C-7AE007137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8B780-5857-E509-9A4F-0631908FF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82207-61A2-D07E-E2D5-56A683029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204C70-AB55-C612-7AFB-2A552D96B3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0CE3C7-7EB9-C729-52E6-5FF899EEC0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8103EB-B83C-DC11-E170-D54108B68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9AC1-77FF-1F44-8267-B3D0CEDAE4C8}" type="datetimeFigureOut">
              <a:rPr lang="en-US" smtClean="0"/>
              <a:t>6/25/25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7D244E-9916-4080-9C14-B9CF0D644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D8E490-D62E-46C7-D898-B471A81AB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BFCA-5D1C-8640-8C64-675E3F0EA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14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35D11-0F67-1CF2-F5FD-E109AB602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083B56-F04A-4D3C-A2C9-6D944D570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9AC1-77FF-1F44-8267-B3D0CEDAE4C8}" type="datetimeFigureOut">
              <a:rPr lang="en-US" smtClean="0"/>
              <a:t>6/25/25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480375-AE55-54F8-6C93-54ADADEC8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938453-4F19-F49F-881D-8CE129B82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BFCA-5D1C-8640-8C64-675E3F0EA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5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6AEBD0-72A3-1DA9-EA2E-1F78C37A9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9AC1-77FF-1F44-8267-B3D0CEDAE4C8}" type="datetimeFigureOut">
              <a:rPr lang="en-US" smtClean="0"/>
              <a:t>6/25/25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944F0B-B6A5-7646-5E70-D473DAFEF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340148-F879-C15A-C946-B7A929FFB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BFCA-5D1C-8640-8C64-675E3F0EA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47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246F3-41F8-38D9-5F41-6B1A5CB2B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C4672-682A-FB79-423B-2B259FA08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CD54A2-0439-946F-E9B3-FD4F37B63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C19131-01C7-D04E-127B-C51C82DFA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9AC1-77FF-1F44-8267-B3D0CEDAE4C8}" type="datetimeFigureOut">
              <a:rPr lang="en-US" smtClean="0"/>
              <a:t>6/25/25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97EBA-7825-EC0F-A7D2-68A178D25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CFCDD-6B7D-D7F0-45E0-9D60A54E1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BFCA-5D1C-8640-8C64-675E3F0EA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828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6ACAA-3159-73B5-6DEA-B0D312A94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569613-6E0C-427F-A4D2-B1D646315C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BC751E-1610-3696-5E6C-F0468E17F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C87F3-0606-2180-C906-17ADFFCA1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9AC1-77FF-1F44-8267-B3D0CEDAE4C8}" type="datetimeFigureOut">
              <a:rPr lang="en-US" smtClean="0"/>
              <a:t>6/25/25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FAA45-8D45-FD5B-B7BE-1A81AAEF5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7BE2F7-C3C1-5E13-3390-AE55F6C64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BFCA-5D1C-8640-8C64-675E3F0EA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64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EFA7C6-5D4A-01BA-D53C-B1772034E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C907DE-81BE-07DF-2605-82B84AFC1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CC8C4-A354-F142-3CBF-61259B4EED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399AC1-77FF-1F44-8267-B3D0CEDAE4C8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D671C-615F-4221-482F-7D0A8FD81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C0E88-A17A-2F3A-B887-E450C3A8A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8BBFCA-5D1C-8640-8C64-675E3F0EA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71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7C222ED-6DB4-3377-CA42-32BFD0BBFB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951"/>
          <a:stretch/>
        </p:blipFill>
        <p:spPr bwMode="auto">
          <a:xfrm>
            <a:off x="5217824" y="1691480"/>
            <a:ext cx="7054186" cy="3475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24D3503-1C29-EBC0-232F-A211E14884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049"/>
          <a:stretch/>
        </p:blipFill>
        <p:spPr bwMode="auto">
          <a:xfrm>
            <a:off x="-445770" y="481321"/>
            <a:ext cx="7054186" cy="590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F410BE0E-CD3C-C39D-AFBA-0C42F4A07FD0}"/>
              </a:ext>
            </a:extLst>
          </p:cNvPr>
          <p:cNvSpPr/>
          <p:nvPr/>
        </p:nvSpPr>
        <p:spPr>
          <a:xfrm>
            <a:off x="6206490" y="1588770"/>
            <a:ext cx="5840730" cy="4343400"/>
          </a:xfrm>
          <a:custGeom>
            <a:avLst/>
            <a:gdLst>
              <a:gd name="connsiteX0" fmla="*/ 0 w 5840730"/>
              <a:gd name="connsiteY0" fmla="*/ 4343400 h 4343400"/>
              <a:gd name="connsiteX1" fmla="*/ 228600 w 5840730"/>
              <a:gd name="connsiteY1" fmla="*/ 4343400 h 4343400"/>
              <a:gd name="connsiteX2" fmla="*/ 228600 w 5840730"/>
              <a:gd name="connsiteY2" fmla="*/ 0 h 4343400"/>
              <a:gd name="connsiteX3" fmla="*/ 114300 w 5840730"/>
              <a:gd name="connsiteY3" fmla="*/ 0 h 4343400"/>
              <a:gd name="connsiteX4" fmla="*/ 5840730 w 5840730"/>
              <a:gd name="connsiteY4" fmla="*/ 0 h 4343400"/>
              <a:gd name="connsiteX5" fmla="*/ 5840730 w 5840730"/>
              <a:gd name="connsiteY5" fmla="*/ 262890 h 434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40730" h="4343400">
                <a:moveTo>
                  <a:pt x="0" y="4343400"/>
                </a:moveTo>
                <a:lnTo>
                  <a:pt x="228600" y="4343400"/>
                </a:lnTo>
                <a:lnTo>
                  <a:pt x="228600" y="0"/>
                </a:lnTo>
                <a:lnTo>
                  <a:pt x="114300" y="0"/>
                </a:lnTo>
                <a:lnTo>
                  <a:pt x="5840730" y="0"/>
                </a:lnTo>
                <a:lnTo>
                  <a:pt x="5840730" y="262890"/>
                </a:lnTo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60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AD52B7-1084-77D7-9158-150ABE3985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24E4B87-2B6D-04A2-9750-1D4B609F7A8F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2326613" y="1869491"/>
            <a:ext cx="9842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A4D0C36-7730-38EF-541B-363B6EF4E140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5322548" y="1869491"/>
            <a:ext cx="9842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6FA07F7-FB9F-EB8C-52D4-FC93A394A995}"/>
              </a:ext>
            </a:extLst>
          </p:cNvPr>
          <p:cNvCxnSpPr>
            <a:cxnSpLocks/>
            <a:stCxn id="34" idx="3"/>
            <a:endCxn id="36" idx="1"/>
          </p:cNvCxnSpPr>
          <p:nvPr/>
        </p:nvCxnSpPr>
        <p:spPr>
          <a:xfrm>
            <a:off x="8318483" y="1869491"/>
            <a:ext cx="9842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8797BC66-E6DA-E749-55C9-E96B11435869}"/>
              </a:ext>
            </a:extLst>
          </p:cNvPr>
          <p:cNvSpPr/>
          <p:nvPr/>
        </p:nvSpPr>
        <p:spPr>
          <a:xfrm>
            <a:off x="3564868" y="581024"/>
            <a:ext cx="1503680" cy="558165"/>
          </a:xfrm>
          <a:prstGeom prst="parallelogram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Model_A</a:t>
            </a:r>
            <a:endParaRPr lang="en-US" dirty="0"/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FEF8FB3B-8DF6-F640-8BE9-41F2439C9EF8}"/>
              </a:ext>
            </a:extLst>
          </p:cNvPr>
          <p:cNvSpPr/>
          <p:nvPr/>
        </p:nvSpPr>
        <p:spPr>
          <a:xfrm>
            <a:off x="6560803" y="581024"/>
            <a:ext cx="1503680" cy="558165"/>
          </a:xfrm>
          <a:prstGeom prst="parallelogram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Model_B</a:t>
            </a:r>
            <a:endParaRPr lang="en-US" dirty="0"/>
          </a:p>
        </p:txBody>
      </p:sp>
      <p:sp>
        <p:nvSpPr>
          <p:cNvPr id="24" name="Document 23">
            <a:extLst>
              <a:ext uri="{FF2B5EF4-FFF2-40B4-BE49-F238E27FC236}">
                <a16:creationId xmlns:a16="http://schemas.microsoft.com/office/drawing/2014/main" id="{DA2EB296-97C6-6F45-921C-816A9055B80E}"/>
              </a:ext>
            </a:extLst>
          </p:cNvPr>
          <p:cNvSpPr>
            <a:spLocks noChangeAspect="1"/>
          </p:cNvSpPr>
          <p:nvPr/>
        </p:nvSpPr>
        <p:spPr>
          <a:xfrm>
            <a:off x="1001283" y="2282568"/>
            <a:ext cx="640080" cy="359682"/>
          </a:xfrm>
          <a:prstGeom prst="flowChart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pdf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8EC0F0B-C3A4-F0DC-F98F-11DD52E96D17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1641363" y="2460610"/>
            <a:ext cx="1669505" cy="179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Process 31">
            <a:extLst>
              <a:ext uri="{FF2B5EF4-FFF2-40B4-BE49-F238E27FC236}">
                <a16:creationId xmlns:a16="http://schemas.microsoft.com/office/drawing/2014/main" id="{74BCE8EC-6DF9-798D-CE76-5D10D25EE36A}"/>
              </a:ext>
            </a:extLst>
          </p:cNvPr>
          <p:cNvSpPr/>
          <p:nvPr/>
        </p:nvSpPr>
        <p:spPr>
          <a:xfrm>
            <a:off x="314933" y="1600352"/>
            <a:ext cx="2011680" cy="538277"/>
          </a:xfrm>
          <a:prstGeom prst="flowChart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simple_parse</a:t>
            </a:r>
            <a:endParaRPr lang="en-US" dirty="0"/>
          </a:p>
        </p:txBody>
      </p:sp>
      <p:sp>
        <p:nvSpPr>
          <p:cNvPr id="33" name="Process 32">
            <a:extLst>
              <a:ext uri="{FF2B5EF4-FFF2-40B4-BE49-F238E27FC236}">
                <a16:creationId xmlns:a16="http://schemas.microsoft.com/office/drawing/2014/main" id="{2E59A237-41F0-799F-3DA6-3623FE538496}"/>
              </a:ext>
            </a:extLst>
          </p:cNvPr>
          <p:cNvSpPr/>
          <p:nvPr/>
        </p:nvSpPr>
        <p:spPr>
          <a:xfrm>
            <a:off x="3310868" y="1600352"/>
            <a:ext cx="2011680" cy="538277"/>
          </a:xfrm>
          <a:prstGeom prst="flowChart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generate_mcqs</a:t>
            </a:r>
            <a:endParaRPr lang="en-US" dirty="0"/>
          </a:p>
        </p:txBody>
      </p:sp>
      <p:sp>
        <p:nvSpPr>
          <p:cNvPr id="34" name="Process 33">
            <a:extLst>
              <a:ext uri="{FF2B5EF4-FFF2-40B4-BE49-F238E27FC236}">
                <a16:creationId xmlns:a16="http://schemas.microsoft.com/office/drawing/2014/main" id="{B906B478-9306-B076-1A9F-D2AB08391676}"/>
              </a:ext>
            </a:extLst>
          </p:cNvPr>
          <p:cNvSpPr/>
          <p:nvPr/>
        </p:nvSpPr>
        <p:spPr>
          <a:xfrm>
            <a:off x="6306803" y="1600352"/>
            <a:ext cx="2011680" cy="538277"/>
          </a:xfrm>
          <a:prstGeom prst="flowChart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generate_answers</a:t>
            </a:r>
            <a:endParaRPr lang="en-US" dirty="0"/>
          </a:p>
        </p:txBody>
      </p:sp>
      <p:sp>
        <p:nvSpPr>
          <p:cNvPr id="36" name="Process 35">
            <a:extLst>
              <a:ext uri="{FF2B5EF4-FFF2-40B4-BE49-F238E27FC236}">
                <a16:creationId xmlns:a16="http://schemas.microsoft.com/office/drawing/2014/main" id="{1EEABC23-73D6-3906-54C7-6397AED35CB0}"/>
              </a:ext>
            </a:extLst>
          </p:cNvPr>
          <p:cNvSpPr/>
          <p:nvPr/>
        </p:nvSpPr>
        <p:spPr>
          <a:xfrm>
            <a:off x="9302739" y="1600352"/>
            <a:ext cx="2011680" cy="538277"/>
          </a:xfrm>
          <a:prstGeom prst="flowChart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score_answers</a:t>
            </a:r>
            <a:endParaRPr lang="en-US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60C8AF0-6C14-4EE8-F828-25D84551B631}"/>
              </a:ext>
            </a:extLst>
          </p:cNvPr>
          <p:cNvCxnSpPr/>
          <p:nvPr/>
        </p:nvCxnSpPr>
        <p:spPr>
          <a:xfrm>
            <a:off x="4000500" y="1139189"/>
            <a:ext cx="0" cy="4611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0C7305F-E921-A042-1CCD-50D5C189B5EB}"/>
              </a:ext>
            </a:extLst>
          </p:cNvPr>
          <p:cNvCxnSpPr>
            <a:cxnSpLocks/>
          </p:cNvCxnSpPr>
          <p:nvPr/>
        </p:nvCxnSpPr>
        <p:spPr>
          <a:xfrm flipV="1">
            <a:off x="4507230" y="1139189"/>
            <a:ext cx="0" cy="4611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ECE7AC1-6D57-C80E-89F6-F45D7E17D5C6}"/>
              </a:ext>
            </a:extLst>
          </p:cNvPr>
          <p:cNvCxnSpPr/>
          <p:nvPr/>
        </p:nvCxnSpPr>
        <p:spPr>
          <a:xfrm>
            <a:off x="7021830" y="1139189"/>
            <a:ext cx="0" cy="4611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ABA5E2C-316C-C8F2-FB96-7370748E76B0}"/>
              </a:ext>
            </a:extLst>
          </p:cNvPr>
          <p:cNvCxnSpPr>
            <a:cxnSpLocks/>
          </p:cNvCxnSpPr>
          <p:nvPr/>
        </p:nvCxnSpPr>
        <p:spPr>
          <a:xfrm flipV="1">
            <a:off x="7528560" y="1139189"/>
            <a:ext cx="0" cy="4611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Parallelogram 49">
            <a:extLst>
              <a:ext uri="{FF2B5EF4-FFF2-40B4-BE49-F238E27FC236}">
                <a16:creationId xmlns:a16="http://schemas.microsoft.com/office/drawing/2014/main" id="{4F7C94A2-50DF-023C-DB5F-0B9198AA717A}"/>
              </a:ext>
            </a:extLst>
          </p:cNvPr>
          <p:cNvSpPr/>
          <p:nvPr/>
        </p:nvSpPr>
        <p:spPr>
          <a:xfrm>
            <a:off x="9556738" y="581024"/>
            <a:ext cx="1503680" cy="558165"/>
          </a:xfrm>
          <a:prstGeom prst="parallelogram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Model_A</a:t>
            </a:r>
            <a:endParaRPr lang="en-US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08B1D8D-A879-72E6-E3C1-DAF9F8902D4B}"/>
              </a:ext>
            </a:extLst>
          </p:cNvPr>
          <p:cNvCxnSpPr/>
          <p:nvPr/>
        </p:nvCxnSpPr>
        <p:spPr>
          <a:xfrm>
            <a:off x="9992370" y="1139189"/>
            <a:ext cx="0" cy="4611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DCF10F7-1977-3014-4B82-0DB23D022C76}"/>
              </a:ext>
            </a:extLst>
          </p:cNvPr>
          <p:cNvCxnSpPr>
            <a:cxnSpLocks/>
          </p:cNvCxnSpPr>
          <p:nvPr/>
        </p:nvCxnSpPr>
        <p:spPr>
          <a:xfrm flipV="1">
            <a:off x="10499100" y="1139189"/>
            <a:ext cx="0" cy="4611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Document 68">
            <a:extLst>
              <a:ext uri="{FF2B5EF4-FFF2-40B4-BE49-F238E27FC236}">
                <a16:creationId xmlns:a16="http://schemas.microsoft.com/office/drawing/2014/main" id="{CBA5BFCA-2D37-5863-5223-1E746231CB24}"/>
              </a:ext>
            </a:extLst>
          </p:cNvPr>
          <p:cNvSpPr>
            <a:spLocks noChangeAspect="1"/>
          </p:cNvSpPr>
          <p:nvPr/>
        </p:nvSpPr>
        <p:spPr>
          <a:xfrm>
            <a:off x="3827864" y="3051055"/>
            <a:ext cx="182880" cy="102767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70" name="Document 69">
            <a:extLst>
              <a:ext uri="{FF2B5EF4-FFF2-40B4-BE49-F238E27FC236}">
                <a16:creationId xmlns:a16="http://schemas.microsoft.com/office/drawing/2014/main" id="{31C65229-302D-3570-85E3-F9372EF1D6D9}"/>
              </a:ext>
            </a:extLst>
          </p:cNvPr>
          <p:cNvSpPr>
            <a:spLocks noChangeAspect="1"/>
          </p:cNvSpPr>
          <p:nvPr/>
        </p:nvSpPr>
        <p:spPr>
          <a:xfrm>
            <a:off x="3980264" y="3203455"/>
            <a:ext cx="182880" cy="102767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71" name="Document 70">
            <a:extLst>
              <a:ext uri="{FF2B5EF4-FFF2-40B4-BE49-F238E27FC236}">
                <a16:creationId xmlns:a16="http://schemas.microsoft.com/office/drawing/2014/main" id="{2651C856-B4B3-AB9D-9838-289320013D39}"/>
              </a:ext>
            </a:extLst>
          </p:cNvPr>
          <p:cNvSpPr>
            <a:spLocks noChangeAspect="1"/>
          </p:cNvSpPr>
          <p:nvPr/>
        </p:nvSpPr>
        <p:spPr>
          <a:xfrm>
            <a:off x="4132664" y="3355855"/>
            <a:ext cx="182880" cy="102767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72" name="Document 71">
            <a:extLst>
              <a:ext uri="{FF2B5EF4-FFF2-40B4-BE49-F238E27FC236}">
                <a16:creationId xmlns:a16="http://schemas.microsoft.com/office/drawing/2014/main" id="{A68C58BE-DC73-54C5-125E-5B0B4F42ECC4}"/>
              </a:ext>
            </a:extLst>
          </p:cNvPr>
          <p:cNvSpPr>
            <a:spLocks noChangeAspect="1"/>
          </p:cNvSpPr>
          <p:nvPr/>
        </p:nvSpPr>
        <p:spPr>
          <a:xfrm>
            <a:off x="4285064" y="3508255"/>
            <a:ext cx="182880" cy="102767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74" name="Document 73">
            <a:extLst>
              <a:ext uri="{FF2B5EF4-FFF2-40B4-BE49-F238E27FC236}">
                <a16:creationId xmlns:a16="http://schemas.microsoft.com/office/drawing/2014/main" id="{69FDE3F3-0154-DADA-DAAD-8ADDC9C4C9A6}"/>
              </a:ext>
            </a:extLst>
          </p:cNvPr>
          <p:cNvSpPr>
            <a:spLocks noChangeAspect="1"/>
          </p:cNvSpPr>
          <p:nvPr/>
        </p:nvSpPr>
        <p:spPr>
          <a:xfrm>
            <a:off x="3671654" y="3203455"/>
            <a:ext cx="182880" cy="102767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75" name="Document 74">
            <a:extLst>
              <a:ext uri="{FF2B5EF4-FFF2-40B4-BE49-F238E27FC236}">
                <a16:creationId xmlns:a16="http://schemas.microsoft.com/office/drawing/2014/main" id="{5C3F3A39-E08D-389A-4E1C-E8A6FD6F78D1}"/>
              </a:ext>
            </a:extLst>
          </p:cNvPr>
          <p:cNvSpPr>
            <a:spLocks noChangeAspect="1"/>
          </p:cNvSpPr>
          <p:nvPr/>
        </p:nvSpPr>
        <p:spPr>
          <a:xfrm>
            <a:off x="3824054" y="3355855"/>
            <a:ext cx="182880" cy="102767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76" name="Document 75">
            <a:extLst>
              <a:ext uri="{FF2B5EF4-FFF2-40B4-BE49-F238E27FC236}">
                <a16:creationId xmlns:a16="http://schemas.microsoft.com/office/drawing/2014/main" id="{4E9CB3E0-51C6-BAE4-1817-01FA90ACC7E7}"/>
              </a:ext>
            </a:extLst>
          </p:cNvPr>
          <p:cNvSpPr>
            <a:spLocks noChangeAspect="1"/>
          </p:cNvSpPr>
          <p:nvPr/>
        </p:nvSpPr>
        <p:spPr>
          <a:xfrm>
            <a:off x="3976454" y="3508255"/>
            <a:ext cx="182880" cy="102767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77" name="Document 76">
            <a:extLst>
              <a:ext uri="{FF2B5EF4-FFF2-40B4-BE49-F238E27FC236}">
                <a16:creationId xmlns:a16="http://schemas.microsoft.com/office/drawing/2014/main" id="{A411D87E-272E-3768-794D-E04F5DBA9C5B}"/>
              </a:ext>
            </a:extLst>
          </p:cNvPr>
          <p:cNvSpPr>
            <a:spLocks noChangeAspect="1"/>
          </p:cNvSpPr>
          <p:nvPr/>
        </p:nvSpPr>
        <p:spPr>
          <a:xfrm>
            <a:off x="4128854" y="3660655"/>
            <a:ext cx="182880" cy="102767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DE3297E-4F66-2B34-E706-2392711960EC}"/>
              </a:ext>
            </a:extLst>
          </p:cNvPr>
          <p:cNvGrpSpPr/>
          <p:nvPr/>
        </p:nvGrpSpPr>
        <p:grpSpPr>
          <a:xfrm>
            <a:off x="4369131" y="2623212"/>
            <a:ext cx="814416" cy="676495"/>
            <a:chOff x="4369131" y="2623212"/>
            <a:chExt cx="814416" cy="676495"/>
          </a:xfrm>
        </p:grpSpPr>
        <p:sp>
          <p:nvSpPr>
            <p:cNvPr id="79" name="Teardrop 78">
              <a:extLst>
                <a:ext uri="{FF2B5EF4-FFF2-40B4-BE49-F238E27FC236}">
                  <a16:creationId xmlns:a16="http://schemas.microsoft.com/office/drawing/2014/main" id="{DDDA0A08-92A3-F4EE-E328-48B75C996526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369131" y="2703169"/>
              <a:ext cx="138793" cy="139338"/>
            </a:xfrm>
            <a:prstGeom prst="teardrop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ardrop 79">
              <a:extLst>
                <a:ext uri="{FF2B5EF4-FFF2-40B4-BE49-F238E27FC236}">
                  <a16:creationId xmlns:a16="http://schemas.microsoft.com/office/drawing/2014/main" id="{22AFAFEB-B666-A0DE-E8D8-78DE537AD2CB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521531" y="2855569"/>
              <a:ext cx="138793" cy="139338"/>
            </a:xfrm>
            <a:prstGeom prst="teardrop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ardrop 80">
              <a:extLst>
                <a:ext uri="{FF2B5EF4-FFF2-40B4-BE49-F238E27FC236}">
                  <a16:creationId xmlns:a16="http://schemas.microsoft.com/office/drawing/2014/main" id="{7FC2B100-52B6-CE7D-0AE4-A666C1FA26B6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673931" y="3007969"/>
              <a:ext cx="138793" cy="139338"/>
            </a:xfrm>
            <a:prstGeom prst="teardrop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ardrop 81">
              <a:extLst>
                <a:ext uri="{FF2B5EF4-FFF2-40B4-BE49-F238E27FC236}">
                  <a16:creationId xmlns:a16="http://schemas.microsoft.com/office/drawing/2014/main" id="{CEC1ABDF-58C5-F697-CF84-B607E2CF3049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826331" y="3160369"/>
              <a:ext cx="138793" cy="139338"/>
            </a:xfrm>
            <a:prstGeom prst="teardrop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ardrop 82">
              <a:extLst>
                <a:ext uri="{FF2B5EF4-FFF2-40B4-BE49-F238E27FC236}">
                  <a16:creationId xmlns:a16="http://schemas.microsoft.com/office/drawing/2014/main" id="{D2382E67-410E-45BE-A499-E0C1FAAD66C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587554" y="2623212"/>
              <a:ext cx="138793" cy="139338"/>
            </a:xfrm>
            <a:prstGeom prst="teardrop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ardrop 83">
              <a:extLst>
                <a:ext uri="{FF2B5EF4-FFF2-40B4-BE49-F238E27FC236}">
                  <a16:creationId xmlns:a16="http://schemas.microsoft.com/office/drawing/2014/main" id="{5D77FCA7-85E3-A799-7F34-4E5EF85A4359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739954" y="2775612"/>
              <a:ext cx="138793" cy="139338"/>
            </a:xfrm>
            <a:prstGeom prst="teardrop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ardrop 84">
              <a:extLst>
                <a:ext uri="{FF2B5EF4-FFF2-40B4-BE49-F238E27FC236}">
                  <a16:creationId xmlns:a16="http://schemas.microsoft.com/office/drawing/2014/main" id="{EC5E44E4-7AD9-A65C-216C-70E36B17C26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892354" y="2928012"/>
              <a:ext cx="138793" cy="139338"/>
            </a:xfrm>
            <a:prstGeom prst="teardrop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ardrop 85">
              <a:extLst>
                <a:ext uri="{FF2B5EF4-FFF2-40B4-BE49-F238E27FC236}">
                  <a16:creationId xmlns:a16="http://schemas.microsoft.com/office/drawing/2014/main" id="{36AD02E9-2A43-929B-585E-7E9D9A82B1CE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044754" y="3080412"/>
              <a:ext cx="138793" cy="139338"/>
            </a:xfrm>
            <a:prstGeom prst="teardrop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7" name="Document 86">
            <a:extLst>
              <a:ext uri="{FF2B5EF4-FFF2-40B4-BE49-F238E27FC236}">
                <a16:creationId xmlns:a16="http://schemas.microsoft.com/office/drawing/2014/main" id="{7C965F2A-67C5-3BED-BD24-DD418D5720E0}"/>
              </a:ext>
            </a:extLst>
          </p:cNvPr>
          <p:cNvSpPr>
            <a:spLocks noChangeAspect="1"/>
          </p:cNvSpPr>
          <p:nvPr/>
        </p:nvSpPr>
        <p:spPr>
          <a:xfrm>
            <a:off x="6306803" y="2280769"/>
            <a:ext cx="640080" cy="685571"/>
          </a:xfrm>
          <a:prstGeom prst="flowChartDocument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jsonl</a:t>
            </a:r>
            <a:endParaRPr lang="en-US" sz="1400" b="1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C4A7CD1-CF0C-A98C-51A1-8230A5D69400}"/>
              </a:ext>
            </a:extLst>
          </p:cNvPr>
          <p:cNvCxnSpPr>
            <a:cxnSpLocks/>
          </p:cNvCxnSpPr>
          <p:nvPr/>
        </p:nvCxnSpPr>
        <p:spPr>
          <a:xfrm>
            <a:off x="3660829" y="2892707"/>
            <a:ext cx="0" cy="19207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C97BDF4-4203-6118-983B-7BCC9B6602C9}"/>
              </a:ext>
            </a:extLst>
          </p:cNvPr>
          <p:cNvCxnSpPr>
            <a:cxnSpLocks/>
          </p:cNvCxnSpPr>
          <p:nvPr/>
        </p:nvCxnSpPr>
        <p:spPr>
          <a:xfrm flipV="1">
            <a:off x="4345511" y="3077638"/>
            <a:ext cx="191640" cy="15240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8BAF7FA-54E1-5D9B-F59E-B80ECE4BA0DA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5068548" y="2623555"/>
            <a:ext cx="1238255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Document 99">
            <a:extLst>
              <a:ext uri="{FF2B5EF4-FFF2-40B4-BE49-F238E27FC236}">
                <a16:creationId xmlns:a16="http://schemas.microsoft.com/office/drawing/2014/main" id="{56917DB4-0B64-0F5C-7EF2-F6BE2DF99F75}"/>
              </a:ext>
            </a:extLst>
          </p:cNvPr>
          <p:cNvSpPr>
            <a:spLocks noChangeAspect="1"/>
          </p:cNvSpPr>
          <p:nvPr/>
        </p:nvSpPr>
        <p:spPr>
          <a:xfrm>
            <a:off x="1055889" y="2341130"/>
            <a:ext cx="640080" cy="359682"/>
          </a:xfrm>
          <a:prstGeom prst="flowChart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pdf</a:t>
            </a:r>
          </a:p>
        </p:txBody>
      </p:sp>
      <p:sp>
        <p:nvSpPr>
          <p:cNvPr id="103" name="Document 102">
            <a:extLst>
              <a:ext uri="{FF2B5EF4-FFF2-40B4-BE49-F238E27FC236}">
                <a16:creationId xmlns:a16="http://schemas.microsoft.com/office/drawing/2014/main" id="{0F561D16-BA35-F64A-55D1-8E65411C78B4}"/>
              </a:ext>
            </a:extLst>
          </p:cNvPr>
          <p:cNvSpPr>
            <a:spLocks noChangeAspect="1"/>
          </p:cNvSpPr>
          <p:nvPr/>
        </p:nvSpPr>
        <p:spPr>
          <a:xfrm>
            <a:off x="1110494" y="2399693"/>
            <a:ext cx="640080" cy="359682"/>
          </a:xfrm>
          <a:prstGeom prst="flowChart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pdf</a:t>
            </a:r>
          </a:p>
        </p:txBody>
      </p:sp>
      <p:sp>
        <p:nvSpPr>
          <p:cNvPr id="104" name="Document 103">
            <a:extLst>
              <a:ext uri="{FF2B5EF4-FFF2-40B4-BE49-F238E27FC236}">
                <a16:creationId xmlns:a16="http://schemas.microsoft.com/office/drawing/2014/main" id="{4B47D6E8-EA38-F19D-F49F-125BEBDFA464}"/>
              </a:ext>
            </a:extLst>
          </p:cNvPr>
          <p:cNvSpPr>
            <a:spLocks noChangeAspect="1"/>
          </p:cNvSpPr>
          <p:nvPr/>
        </p:nvSpPr>
        <p:spPr>
          <a:xfrm>
            <a:off x="1226509" y="2525422"/>
            <a:ext cx="640080" cy="359682"/>
          </a:xfrm>
          <a:prstGeom prst="flowChart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pdf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EE45EB9A-8CC7-F799-E5F8-CBFE900E248E}"/>
              </a:ext>
            </a:extLst>
          </p:cNvPr>
          <p:cNvGrpSpPr/>
          <p:nvPr/>
        </p:nvGrpSpPr>
        <p:grpSpPr>
          <a:xfrm>
            <a:off x="3314024" y="2287162"/>
            <a:ext cx="865306" cy="602536"/>
            <a:chOff x="2388958" y="2641480"/>
            <a:chExt cx="865306" cy="602536"/>
          </a:xfrm>
        </p:grpSpPr>
        <p:sp>
          <p:nvSpPr>
            <p:cNvPr id="107" name="Document 106">
              <a:extLst>
                <a:ext uri="{FF2B5EF4-FFF2-40B4-BE49-F238E27FC236}">
                  <a16:creationId xmlns:a16="http://schemas.microsoft.com/office/drawing/2014/main" id="{D6E723D2-4EAB-0538-11A0-B42B19AE04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88958" y="2641480"/>
              <a:ext cx="640080" cy="359682"/>
            </a:xfrm>
            <a:prstGeom prst="flowChartDocumen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/>
                <a:t>jsonl</a:t>
              </a:r>
              <a:endParaRPr lang="en-US" sz="1400" b="1" dirty="0"/>
            </a:p>
          </p:txBody>
        </p:sp>
        <p:sp>
          <p:nvSpPr>
            <p:cNvPr id="108" name="Document 107">
              <a:extLst>
                <a:ext uri="{FF2B5EF4-FFF2-40B4-BE49-F238E27FC236}">
                  <a16:creationId xmlns:a16="http://schemas.microsoft.com/office/drawing/2014/main" id="{5CAE785D-01BB-E16C-70AD-608E52CFC6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43564" y="2700042"/>
              <a:ext cx="640080" cy="359682"/>
            </a:xfrm>
            <a:prstGeom prst="flowChartDocumen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/>
                <a:t>jsonl</a:t>
              </a:r>
              <a:endParaRPr lang="en-US" sz="1400" b="1" dirty="0"/>
            </a:p>
          </p:txBody>
        </p:sp>
        <p:sp>
          <p:nvSpPr>
            <p:cNvPr id="109" name="Document 108">
              <a:extLst>
                <a:ext uri="{FF2B5EF4-FFF2-40B4-BE49-F238E27FC236}">
                  <a16:creationId xmlns:a16="http://schemas.microsoft.com/office/drawing/2014/main" id="{F590A006-4CAD-F172-90DC-4761D7E7DF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98169" y="2758605"/>
              <a:ext cx="640080" cy="359682"/>
            </a:xfrm>
            <a:prstGeom prst="flowChartDocumen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/>
                <a:t>jsonl</a:t>
              </a:r>
              <a:endParaRPr lang="en-US" sz="1400" b="1" dirty="0"/>
            </a:p>
          </p:txBody>
        </p:sp>
        <p:sp>
          <p:nvSpPr>
            <p:cNvPr id="110" name="Document 109">
              <a:extLst>
                <a:ext uri="{FF2B5EF4-FFF2-40B4-BE49-F238E27FC236}">
                  <a16:creationId xmlns:a16="http://schemas.microsoft.com/office/drawing/2014/main" id="{B89DB5FB-FA87-4D3E-ED56-445DDABFCB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14184" y="2884334"/>
              <a:ext cx="640080" cy="359682"/>
            </a:xfrm>
            <a:prstGeom prst="flowChartDocumen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/>
                <a:t>jsonl</a:t>
              </a:r>
              <a:endParaRPr lang="en-US" sz="1400" b="1" dirty="0"/>
            </a:p>
          </p:txBody>
        </p:sp>
      </p:grp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4AF863CB-9E90-C11F-55BB-0E359516E10D}"/>
              </a:ext>
            </a:extLst>
          </p:cNvPr>
          <p:cNvCxnSpPr>
            <a:cxnSpLocks/>
          </p:cNvCxnSpPr>
          <p:nvPr/>
        </p:nvCxnSpPr>
        <p:spPr>
          <a:xfrm flipV="1">
            <a:off x="7353879" y="2953948"/>
            <a:ext cx="191640" cy="15240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BD6A494-7859-17D3-4554-32775A49C71F}"/>
              </a:ext>
            </a:extLst>
          </p:cNvPr>
          <p:cNvGrpSpPr/>
          <p:nvPr/>
        </p:nvGrpSpPr>
        <p:grpSpPr>
          <a:xfrm>
            <a:off x="6731103" y="2914951"/>
            <a:ext cx="814416" cy="676495"/>
            <a:chOff x="4369131" y="2623212"/>
            <a:chExt cx="814416" cy="676495"/>
          </a:xfrm>
        </p:grpSpPr>
        <p:sp>
          <p:nvSpPr>
            <p:cNvPr id="124" name="Teardrop 123">
              <a:extLst>
                <a:ext uri="{FF2B5EF4-FFF2-40B4-BE49-F238E27FC236}">
                  <a16:creationId xmlns:a16="http://schemas.microsoft.com/office/drawing/2014/main" id="{C958A5F3-1A52-DDC2-9D52-F752F1EF970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369131" y="2703169"/>
              <a:ext cx="138793" cy="139338"/>
            </a:xfrm>
            <a:prstGeom prst="teardrop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ardrop 124">
              <a:extLst>
                <a:ext uri="{FF2B5EF4-FFF2-40B4-BE49-F238E27FC236}">
                  <a16:creationId xmlns:a16="http://schemas.microsoft.com/office/drawing/2014/main" id="{2614850D-81D6-401E-8EE4-701C73743E36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521531" y="2855569"/>
              <a:ext cx="138793" cy="139338"/>
            </a:xfrm>
            <a:prstGeom prst="teardrop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ardrop 125">
              <a:extLst>
                <a:ext uri="{FF2B5EF4-FFF2-40B4-BE49-F238E27FC236}">
                  <a16:creationId xmlns:a16="http://schemas.microsoft.com/office/drawing/2014/main" id="{48706591-5C00-62DD-9CF6-AC96AB98CBEB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673931" y="3007969"/>
              <a:ext cx="138793" cy="139338"/>
            </a:xfrm>
            <a:prstGeom prst="teardrop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ardrop 126">
              <a:extLst>
                <a:ext uri="{FF2B5EF4-FFF2-40B4-BE49-F238E27FC236}">
                  <a16:creationId xmlns:a16="http://schemas.microsoft.com/office/drawing/2014/main" id="{B3D5EA5B-FA50-5227-22D9-D3518C15E19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826331" y="3160369"/>
              <a:ext cx="138793" cy="139338"/>
            </a:xfrm>
            <a:prstGeom prst="teardrop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ardrop 127">
              <a:extLst>
                <a:ext uri="{FF2B5EF4-FFF2-40B4-BE49-F238E27FC236}">
                  <a16:creationId xmlns:a16="http://schemas.microsoft.com/office/drawing/2014/main" id="{E4B20875-07CB-FA35-656C-952A5E027E08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587554" y="2623212"/>
              <a:ext cx="138793" cy="139338"/>
            </a:xfrm>
            <a:prstGeom prst="teardrop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ardrop 128">
              <a:extLst>
                <a:ext uri="{FF2B5EF4-FFF2-40B4-BE49-F238E27FC236}">
                  <a16:creationId xmlns:a16="http://schemas.microsoft.com/office/drawing/2014/main" id="{0586535B-DF63-3218-E2B8-3360592EF06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739954" y="2775612"/>
              <a:ext cx="138793" cy="139338"/>
            </a:xfrm>
            <a:prstGeom prst="teardrop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ardrop 129">
              <a:extLst>
                <a:ext uri="{FF2B5EF4-FFF2-40B4-BE49-F238E27FC236}">
                  <a16:creationId xmlns:a16="http://schemas.microsoft.com/office/drawing/2014/main" id="{575A87C5-E289-0A4A-D9DE-070380244B4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892354" y="2928012"/>
              <a:ext cx="138793" cy="139338"/>
            </a:xfrm>
            <a:prstGeom prst="teardrop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eardrop 130">
              <a:extLst>
                <a:ext uri="{FF2B5EF4-FFF2-40B4-BE49-F238E27FC236}">
                  <a16:creationId xmlns:a16="http://schemas.microsoft.com/office/drawing/2014/main" id="{DB9F37F4-1AF5-1834-24B1-82DF107E27A9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044754" y="3080412"/>
              <a:ext cx="138793" cy="139338"/>
            </a:xfrm>
            <a:prstGeom prst="teardrop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C8DC42BF-A198-AE93-5AAC-ABC307C5AD08}"/>
              </a:ext>
            </a:extLst>
          </p:cNvPr>
          <p:cNvGrpSpPr/>
          <p:nvPr/>
        </p:nvGrpSpPr>
        <p:grpSpPr>
          <a:xfrm>
            <a:off x="7596868" y="2540753"/>
            <a:ext cx="810204" cy="695857"/>
            <a:chOff x="7596868" y="2540753"/>
            <a:chExt cx="810204" cy="695857"/>
          </a:xfrm>
        </p:grpSpPr>
        <p:sp>
          <p:nvSpPr>
            <p:cNvPr id="133" name="Trapezoid 132">
              <a:extLst>
                <a:ext uri="{FF2B5EF4-FFF2-40B4-BE49-F238E27FC236}">
                  <a16:creationId xmlns:a16="http://schemas.microsoft.com/office/drawing/2014/main" id="{F445025C-B3B1-C3AC-39E1-42783D9D64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96868" y="2642250"/>
              <a:ext cx="138793" cy="137160"/>
            </a:xfrm>
            <a:prstGeom prst="trapezoid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rapezoid 133">
              <a:extLst>
                <a:ext uri="{FF2B5EF4-FFF2-40B4-BE49-F238E27FC236}">
                  <a16:creationId xmlns:a16="http://schemas.microsoft.com/office/drawing/2014/main" id="{480DEFC2-193F-66F5-EE98-EE1C501829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49268" y="2794650"/>
              <a:ext cx="138793" cy="137160"/>
            </a:xfrm>
            <a:prstGeom prst="trapezoid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rapezoid 134">
              <a:extLst>
                <a:ext uri="{FF2B5EF4-FFF2-40B4-BE49-F238E27FC236}">
                  <a16:creationId xmlns:a16="http://schemas.microsoft.com/office/drawing/2014/main" id="{1363BB76-0D0C-FDC0-87A9-F26F7EB57A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01668" y="2947050"/>
              <a:ext cx="138793" cy="137160"/>
            </a:xfrm>
            <a:prstGeom prst="trapezoid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Trapezoid 135">
              <a:extLst>
                <a:ext uri="{FF2B5EF4-FFF2-40B4-BE49-F238E27FC236}">
                  <a16:creationId xmlns:a16="http://schemas.microsoft.com/office/drawing/2014/main" id="{F7CE9B73-F6FA-F092-BE2A-8944AF4D93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54068" y="3099450"/>
              <a:ext cx="138793" cy="137160"/>
            </a:xfrm>
            <a:prstGeom prst="trapezoid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Trapezoid 136">
              <a:extLst>
                <a:ext uri="{FF2B5EF4-FFF2-40B4-BE49-F238E27FC236}">
                  <a16:creationId xmlns:a16="http://schemas.microsoft.com/office/drawing/2014/main" id="{B4BB094F-0507-2EA0-04EC-B48A6F04EF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1079" y="2540753"/>
              <a:ext cx="138793" cy="137160"/>
            </a:xfrm>
            <a:prstGeom prst="trapezoid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rapezoid 137">
              <a:extLst>
                <a:ext uri="{FF2B5EF4-FFF2-40B4-BE49-F238E27FC236}">
                  <a16:creationId xmlns:a16="http://schemas.microsoft.com/office/drawing/2014/main" id="{295779F9-0F6A-A8B6-DA61-9C8FE888EC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63479" y="2693153"/>
              <a:ext cx="138793" cy="137160"/>
            </a:xfrm>
            <a:prstGeom prst="trapezoid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rapezoid 138">
              <a:extLst>
                <a:ext uri="{FF2B5EF4-FFF2-40B4-BE49-F238E27FC236}">
                  <a16:creationId xmlns:a16="http://schemas.microsoft.com/office/drawing/2014/main" id="{1C61DC00-99D6-0D2D-0523-7C947D877E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15879" y="2845553"/>
              <a:ext cx="138793" cy="137160"/>
            </a:xfrm>
            <a:prstGeom prst="trapezoid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rapezoid 139">
              <a:extLst>
                <a:ext uri="{FF2B5EF4-FFF2-40B4-BE49-F238E27FC236}">
                  <a16:creationId xmlns:a16="http://schemas.microsoft.com/office/drawing/2014/main" id="{9F08E892-478D-E2E9-E701-87291C05A0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68279" y="2997953"/>
              <a:ext cx="138793" cy="137160"/>
            </a:xfrm>
            <a:prstGeom prst="trapezoid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2" name="Document 141">
            <a:extLst>
              <a:ext uri="{FF2B5EF4-FFF2-40B4-BE49-F238E27FC236}">
                <a16:creationId xmlns:a16="http://schemas.microsoft.com/office/drawing/2014/main" id="{E51CAB26-4D45-5F8F-72D6-E66C2F0EDF60}"/>
              </a:ext>
            </a:extLst>
          </p:cNvPr>
          <p:cNvSpPr>
            <a:spLocks noChangeAspect="1"/>
          </p:cNvSpPr>
          <p:nvPr/>
        </p:nvSpPr>
        <p:spPr>
          <a:xfrm>
            <a:off x="9299582" y="2280426"/>
            <a:ext cx="640080" cy="685571"/>
          </a:xfrm>
          <a:prstGeom prst="flowChartDocument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jsonl</a:t>
            </a:r>
            <a:endParaRPr lang="en-US" sz="1400" b="1" dirty="0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E549534A-919F-7EDD-5C3F-9F0514D389B4}"/>
              </a:ext>
            </a:extLst>
          </p:cNvPr>
          <p:cNvGrpSpPr/>
          <p:nvPr/>
        </p:nvGrpSpPr>
        <p:grpSpPr>
          <a:xfrm>
            <a:off x="9683872" y="2896491"/>
            <a:ext cx="810204" cy="695857"/>
            <a:chOff x="7596868" y="2540753"/>
            <a:chExt cx="810204" cy="695857"/>
          </a:xfrm>
        </p:grpSpPr>
        <p:sp>
          <p:nvSpPr>
            <p:cNvPr id="144" name="Trapezoid 143">
              <a:extLst>
                <a:ext uri="{FF2B5EF4-FFF2-40B4-BE49-F238E27FC236}">
                  <a16:creationId xmlns:a16="http://schemas.microsoft.com/office/drawing/2014/main" id="{BB59E4D1-3259-3372-F43A-BA057F1958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96868" y="2642250"/>
              <a:ext cx="138793" cy="137160"/>
            </a:xfrm>
            <a:prstGeom prst="trapezoid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Trapezoid 144">
              <a:extLst>
                <a:ext uri="{FF2B5EF4-FFF2-40B4-BE49-F238E27FC236}">
                  <a16:creationId xmlns:a16="http://schemas.microsoft.com/office/drawing/2014/main" id="{79B5F4C1-C197-4369-9105-BA37A90CA7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49268" y="2794650"/>
              <a:ext cx="138793" cy="137160"/>
            </a:xfrm>
            <a:prstGeom prst="trapezoid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rapezoid 145">
              <a:extLst>
                <a:ext uri="{FF2B5EF4-FFF2-40B4-BE49-F238E27FC236}">
                  <a16:creationId xmlns:a16="http://schemas.microsoft.com/office/drawing/2014/main" id="{7E73B11E-CD0F-C0BE-4EF8-40EDBE178F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01668" y="2947050"/>
              <a:ext cx="138793" cy="137160"/>
            </a:xfrm>
            <a:prstGeom prst="trapezoid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Trapezoid 146">
              <a:extLst>
                <a:ext uri="{FF2B5EF4-FFF2-40B4-BE49-F238E27FC236}">
                  <a16:creationId xmlns:a16="http://schemas.microsoft.com/office/drawing/2014/main" id="{A0CDD4CB-0871-24A7-605A-57BA17311A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54068" y="3099450"/>
              <a:ext cx="138793" cy="137160"/>
            </a:xfrm>
            <a:prstGeom prst="trapezoid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Trapezoid 147">
              <a:extLst>
                <a:ext uri="{FF2B5EF4-FFF2-40B4-BE49-F238E27FC236}">
                  <a16:creationId xmlns:a16="http://schemas.microsoft.com/office/drawing/2014/main" id="{25C57EA8-D4F3-35FF-FEBF-547FFF3DF7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1079" y="2540753"/>
              <a:ext cx="138793" cy="137160"/>
            </a:xfrm>
            <a:prstGeom prst="trapezoid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Trapezoid 148">
              <a:extLst>
                <a:ext uri="{FF2B5EF4-FFF2-40B4-BE49-F238E27FC236}">
                  <a16:creationId xmlns:a16="http://schemas.microsoft.com/office/drawing/2014/main" id="{75E06E98-7BF9-8C06-0859-734F540EFC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63479" y="2693153"/>
              <a:ext cx="138793" cy="137160"/>
            </a:xfrm>
            <a:prstGeom prst="trapezoid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Trapezoid 149">
              <a:extLst>
                <a:ext uri="{FF2B5EF4-FFF2-40B4-BE49-F238E27FC236}">
                  <a16:creationId xmlns:a16="http://schemas.microsoft.com/office/drawing/2014/main" id="{E2273062-DF42-257A-AE28-AB06524578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15879" y="2845553"/>
              <a:ext cx="138793" cy="137160"/>
            </a:xfrm>
            <a:prstGeom prst="trapezoid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Trapezoid 150">
              <a:extLst>
                <a:ext uri="{FF2B5EF4-FFF2-40B4-BE49-F238E27FC236}">
                  <a16:creationId xmlns:a16="http://schemas.microsoft.com/office/drawing/2014/main" id="{AC332B91-3066-382E-15BB-06CF7CE01A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68279" y="2997953"/>
              <a:ext cx="138793" cy="137160"/>
            </a:xfrm>
            <a:prstGeom prst="trapezoid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0231391A-1385-9EDB-378B-0E5D8BDB45A3}"/>
              </a:ext>
            </a:extLst>
          </p:cNvPr>
          <p:cNvCxnSpPr>
            <a:cxnSpLocks/>
          </p:cNvCxnSpPr>
          <p:nvPr/>
        </p:nvCxnSpPr>
        <p:spPr>
          <a:xfrm flipV="1">
            <a:off x="10297205" y="2934205"/>
            <a:ext cx="191640" cy="15240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F5A87A3C-7050-810E-6087-ACA674667F51}"/>
              </a:ext>
            </a:extLst>
          </p:cNvPr>
          <p:cNvGrpSpPr/>
          <p:nvPr/>
        </p:nvGrpSpPr>
        <p:grpSpPr>
          <a:xfrm>
            <a:off x="10540194" y="2521010"/>
            <a:ext cx="810204" cy="695857"/>
            <a:chOff x="10540194" y="2521010"/>
            <a:chExt cx="810204" cy="695857"/>
          </a:xfrm>
        </p:grpSpPr>
        <p:sp>
          <p:nvSpPr>
            <p:cNvPr id="154" name="Trapezoid 153">
              <a:extLst>
                <a:ext uri="{FF2B5EF4-FFF2-40B4-BE49-F238E27FC236}">
                  <a16:creationId xmlns:a16="http://schemas.microsoft.com/office/drawing/2014/main" id="{CCE805CB-D713-0F21-3418-666D53A874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40194" y="2622507"/>
              <a:ext cx="138793" cy="137160"/>
            </a:xfrm>
            <a:prstGeom prst="trapezoid">
              <a:avLst/>
            </a:prstGeom>
            <a:solidFill>
              <a:srgbClr val="FF0000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Trapezoid 154">
              <a:extLst>
                <a:ext uri="{FF2B5EF4-FFF2-40B4-BE49-F238E27FC236}">
                  <a16:creationId xmlns:a16="http://schemas.microsoft.com/office/drawing/2014/main" id="{BE111D28-B66B-8F42-5B6C-4E6D725A89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92594" y="2774907"/>
              <a:ext cx="138793" cy="137160"/>
            </a:xfrm>
            <a:prstGeom prst="trapezoid">
              <a:avLst/>
            </a:prstGeom>
            <a:solidFill>
              <a:srgbClr val="00B050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rapezoid 155">
              <a:extLst>
                <a:ext uri="{FF2B5EF4-FFF2-40B4-BE49-F238E27FC236}">
                  <a16:creationId xmlns:a16="http://schemas.microsoft.com/office/drawing/2014/main" id="{8482E579-8167-61C3-5B1B-55D383268C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44994" y="2927307"/>
              <a:ext cx="138793" cy="137160"/>
            </a:xfrm>
            <a:prstGeom prst="trapezoid">
              <a:avLst/>
            </a:prstGeom>
            <a:solidFill>
              <a:srgbClr val="FF0000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Trapezoid 156">
              <a:extLst>
                <a:ext uri="{FF2B5EF4-FFF2-40B4-BE49-F238E27FC236}">
                  <a16:creationId xmlns:a16="http://schemas.microsoft.com/office/drawing/2014/main" id="{4EA8672E-7943-7C07-A85D-49413EA61D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97394" y="3079707"/>
              <a:ext cx="138793" cy="137160"/>
            </a:xfrm>
            <a:prstGeom prst="trapezoid">
              <a:avLst/>
            </a:prstGeom>
            <a:solidFill>
              <a:srgbClr val="00B050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Trapezoid 157">
              <a:extLst>
                <a:ext uri="{FF2B5EF4-FFF2-40B4-BE49-F238E27FC236}">
                  <a16:creationId xmlns:a16="http://schemas.microsoft.com/office/drawing/2014/main" id="{1093A9B9-3D64-DB71-7AC7-13ACCA2EAF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54405" y="2521010"/>
              <a:ext cx="138793" cy="137160"/>
            </a:xfrm>
            <a:prstGeom prst="trapezoid">
              <a:avLst/>
            </a:prstGeom>
            <a:solidFill>
              <a:srgbClr val="FF0000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Trapezoid 158">
              <a:extLst>
                <a:ext uri="{FF2B5EF4-FFF2-40B4-BE49-F238E27FC236}">
                  <a16:creationId xmlns:a16="http://schemas.microsoft.com/office/drawing/2014/main" id="{0697A6B6-19C0-EC7B-8BBA-D9EA6C64B1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06805" y="2673410"/>
              <a:ext cx="138793" cy="137160"/>
            </a:xfrm>
            <a:prstGeom prst="trapezoid">
              <a:avLst/>
            </a:prstGeom>
            <a:solidFill>
              <a:srgbClr val="00B050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Trapezoid 159">
              <a:extLst>
                <a:ext uri="{FF2B5EF4-FFF2-40B4-BE49-F238E27FC236}">
                  <a16:creationId xmlns:a16="http://schemas.microsoft.com/office/drawing/2014/main" id="{D0B5AB53-8A01-AA55-2B92-258BA21E04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59205" y="2825810"/>
              <a:ext cx="138793" cy="137160"/>
            </a:xfrm>
            <a:prstGeom prst="trapezoid">
              <a:avLst/>
            </a:prstGeom>
            <a:solidFill>
              <a:srgbClr val="00B050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rapezoid 160">
              <a:extLst>
                <a:ext uri="{FF2B5EF4-FFF2-40B4-BE49-F238E27FC236}">
                  <a16:creationId xmlns:a16="http://schemas.microsoft.com/office/drawing/2014/main" id="{44FFAA5F-7F18-FC6C-553C-73BE62D50E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211605" y="2978210"/>
              <a:ext cx="138793" cy="137160"/>
            </a:xfrm>
            <a:prstGeom prst="trapezoid">
              <a:avLst/>
            </a:prstGeom>
            <a:solidFill>
              <a:srgbClr val="FF0000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6D63F2F-8063-C70C-A87E-C8CF09CE985B}"/>
              </a:ext>
            </a:extLst>
          </p:cNvPr>
          <p:cNvGrpSpPr/>
          <p:nvPr/>
        </p:nvGrpSpPr>
        <p:grpSpPr>
          <a:xfrm>
            <a:off x="364951" y="2934205"/>
            <a:ext cx="2278678" cy="1395301"/>
            <a:chOff x="364951" y="2934205"/>
            <a:chExt cx="2278678" cy="1395301"/>
          </a:xfrm>
        </p:grpSpPr>
        <p:sp>
          <p:nvSpPr>
            <p:cNvPr id="192" name="Document 191">
              <a:extLst>
                <a:ext uri="{FF2B5EF4-FFF2-40B4-BE49-F238E27FC236}">
                  <a16:creationId xmlns:a16="http://schemas.microsoft.com/office/drawing/2014/main" id="{0DE5E445-41D6-A2B9-2D03-27E1E5D89B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4951" y="2934205"/>
              <a:ext cx="711686" cy="1395301"/>
            </a:xfrm>
            <a:prstGeom prst="flowChartDocument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/>
                <a:t>yaml</a:t>
              </a:r>
              <a:endParaRPr lang="en-US" sz="1400" b="1" dirty="0"/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10CADDA0-4427-CB33-B185-55CA8FB25F0D}"/>
                </a:ext>
              </a:extLst>
            </p:cNvPr>
            <p:cNvSpPr txBox="1"/>
            <p:nvPr/>
          </p:nvSpPr>
          <p:spPr>
            <a:xfrm>
              <a:off x="1079290" y="3236472"/>
              <a:ext cx="156433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17475" indent="-117475">
                <a:buFont typeface="Arial" panose="020B0604020202020204" pitchFamily="34" charset="0"/>
                <a:buChar char="•"/>
              </a:pPr>
              <a:r>
                <a:rPr lang="en-US" sz="1400" dirty="0"/>
                <a:t>Models</a:t>
              </a:r>
            </a:p>
            <a:p>
              <a:pPr marL="117475" indent="-117475">
                <a:buFont typeface="Arial" panose="020B0604020202020204" pitchFamily="34" charset="0"/>
                <a:buChar char="•"/>
              </a:pPr>
              <a:r>
                <a:rPr lang="en-US" sz="1400" dirty="0"/>
                <a:t>General settings</a:t>
              </a:r>
            </a:p>
            <a:p>
              <a:pPr marL="117475" indent="-117475">
                <a:buFont typeface="Arial" panose="020B0604020202020204" pitchFamily="34" charset="0"/>
                <a:buChar char="•"/>
              </a:pPr>
              <a:r>
                <a:rPr lang="en-US" sz="1400" dirty="0"/>
                <a:t>Prompts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A058E00-62C4-00AA-D2C5-155F806C54DF}"/>
              </a:ext>
            </a:extLst>
          </p:cNvPr>
          <p:cNvGrpSpPr/>
          <p:nvPr/>
        </p:nvGrpSpPr>
        <p:grpSpPr>
          <a:xfrm>
            <a:off x="364952" y="4483554"/>
            <a:ext cx="2278677" cy="1919037"/>
            <a:chOff x="364952" y="4483554"/>
            <a:chExt cx="2278677" cy="1919037"/>
          </a:xfrm>
        </p:grpSpPr>
        <p:sp>
          <p:nvSpPr>
            <p:cNvPr id="194" name="Document 193">
              <a:extLst>
                <a:ext uri="{FF2B5EF4-FFF2-40B4-BE49-F238E27FC236}">
                  <a16:creationId xmlns:a16="http://schemas.microsoft.com/office/drawing/2014/main" id="{9AF814B6-DDD5-AC4B-F794-982708F259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4952" y="4483554"/>
              <a:ext cx="711685" cy="593485"/>
            </a:xfrm>
            <a:prstGeom prst="flowChartDocument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/>
                <a:t>yaml</a:t>
              </a:r>
              <a:endParaRPr lang="en-US" sz="1400" b="1" dirty="0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281517A0-E5B6-12D6-C488-E1A2AE293DFE}"/>
                </a:ext>
              </a:extLst>
            </p:cNvPr>
            <p:cNvSpPr txBox="1"/>
            <p:nvPr/>
          </p:nvSpPr>
          <p:spPr>
            <a:xfrm>
              <a:off x="1079290" y="4510114"/>
              <a:ext cx="15643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17475" indent="-117475">
                <a:buFont typeface="Arial" panose="020B0604020202020204" pitchFamily="34" charset="0"/>
                <a:buChar char="•"/>
              </a:pPr>
              <a:r>
                <a:rPr lang="en-US" sz="1400" dirty="0"/>
                <a:t>General settings</a:t>
              </a:r>
            </a:p>
            <a:p>
              <a:pPr marL="117475" indent="-117475">
                <a:buFont typeface="Arial" panose="020B0604020202020204" pitchFamily="34" charset="0"/>
                <a:buChar char="•"/>
              </a:pPr>
              <a:r>
                <a:rPr lang="en-US" sz="1400" dirty="0"/>
                <a:t>Prompts</a:t>
              </a:r>
            </a:p>
          </p:txBody>
        </p:sp>
        <p:sp>
          <p:nvSpPr>
            <p:cNvPr id="196" name="Document 195">
              <a:extLst>
                <a:ext uri="{FF2B5EF4-FFF2-40B4-BE49-F238E27FC236}">
                  <a16:creationId xmlns:a16="http://schemas.microsoft.com/office/drawing/2014/main" id="{39602D39-0592-69F0-AF5B-51D1BDD9E4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4952" y="5143510"/>
              <a:ext cx="711685" cy="593486"/>
            </a:xfrm>
            <a:prstGeom prst="flowChartDocument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/>
                <a:t>yaml</a:t>
              </a:r>
              <a:endParaRPr lang="en-US" sz="1400" b="1" dirty="0"/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F2D4AF17-2982-F697-4627-290577EB64C2}"/>
                </a:ext>
              </a:extLst>
            </p:cNvPr>
            <p:cNvSpPr txBox="1"/>
            <p:nvPr/>
          </p:nvSpPr>
          <p:spPr>
            <a:xfrm>
              <a:off x="1079290" y="5124774"/>
              <a:ext cx="8723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17475" indent="-117475">
                <a:buFont typeface="Arial" panose="020B0604020202020204" pitchFamily="34" charset="0"/>
                <a:buChar char="•"/>
              </a:pPr>
              <a:r>
                <a:rPr lang="en-US" sz="1400" dirty="0"/>
                <a:t>Models</a:t>
              </a:r>
            </a:p>
          </p:txBody>
        </p:sp>
        <p:sp>
          <p:nvSpPr>
            <p:cNvPr id="198" name="Document 197">
              <a:extLst>
                <a:ext uri="{FF2B5EF4-FFF2-40B4-BE49-F238E27FC236}">
                  <a16:creationId xmlns:a16="http://schemas.microsoft.com/office/drawing/2014/main" id="{A1BC5D5D-0DEE-14B3-F707-448F2A8786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4952" y="5809105"/>
              <a:ext cx="711685" cy="593486"/>
            </a:xfrm>
            <a:prstGeom prst="flowChartDocument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/>
                <a:t>yaml</a:t>
              </a:r>
              <a:endParaRPr lang="en-US" sz="1400" b="1" dirty="0"/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E4B59B01-2B35-C7ED-2FB8-98885B01C805}"/>
                </a:ext>
              </a:extLst>
            </p:cNvPr>
            <p:cNvSpPr txBox="1"/>
            <p:nvPr/>
          </p:nvSpPr>
          <p:spPr>
            <a:xfrm>
              <a:off x="1079290" y="5779405"/>
              <a:ext cx="10896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17475" indent="-117475">
                <a:buFont typeface="Arial" panose="020B0604020202020204" pitchFamily="34" charset="0"/>
                <a:buChar char="•"/>
              </a:pPr>
              <a:r>
                <a:rPr lang="en-US" sz="1400" dirty="0"/>
                <a:t>Endpoints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489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FE9097-E2FE-4BB5-109E-4EC9B39362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F22A411-2A0A-CFE2-BFF0-056F3CD46D93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2326613" y="1869491"/>
            <a:ext cx="9842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BBCD285-C89B-3F5C-366E-E403A808332A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5322548" y="1869491"/>
            <a:ext cx="9842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57526A2-1B60-6EF2-5587-283A711C7420}"/>
              </a:ext>
            </a:extLst>
          </p:cNvPr>
          <p:cNvCxnSpPr>
            <a:cxnSpLocks/>
            <a:stCxn id="34" idx="3"/>
            <a:endCxn id="36" idx="1"/>
          </p:cNvCxnSpPr>
          <p:nvPr/>
        </p:nvCxnSpPr>
        <p:spPr>
          <a:xfrm>
            <a:off x="8318483" y="1869491"/>
            <a:ext cx="9842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21FB8E9A-D7F1-5BB0-F7A2-CBE322479CA6}"/>
              </a:ext>
            </a:extLst>
          </p:cNvPr>
          <p:cNvSpPr/>
          <p:nvPr/>
        </p:nvSpPr>
        <p:spPr>
          <a:xfrm>
            <a:off x="3564868" y="581024"/>
            <a:ext cx="1503680" cy="558165"/>
          </a:xfrm>
          <a:prstGeom prst="parallelogram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Model_A</a:t>
            </a:r>
            <a:endParaRPr lang="en-US" dirty="0"/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67F30E3A-230D-E674-BCC3-44A5E19EFCCB}"/>
              </a:ext>
            </a:extLst>
          </p:cNvPr>
          <p:cNvSpPr/>
          <p:nvPr/>
        </p:nvSpPr>
        <p:spPr>
          <a:xfrm>
            <a:off x="6560803" y="581024"/>
            <a:ext cx="1503680" cy="558165"/>
          </a:xfrm>
          <a:prstGeom prst="parallelogram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Model_B</a:t>
            </a:r>
            <a:endParaRPr lang="en-US" dirty="0"/>
          </a:p>
        </p:txBody>
      </p:sp>
      <p:sp>
        <p:nvSpPr>
          <p:cNvPr id="32" name="Process 31">
            <a:extLst>
              <a:ext uri="{FF2B5EF4-FFF2-40B4-BE49-F238E27FC236}">
                <a16:creationId xmlns:a16="http://schemas.microsoft.com/office/drawing/2014/main" id="{E4634337-753E-98B9-5221-D6A703DF570B}"/>
              </a:ext>
            </a:extLst>
          </p:cNvPr>
          <p:cNvSpPr/>
          <p:nvPr/>
        </p:nvSpPr>
        <p:spPr>
          <a:xfrm>
            <a:off x="314933" y="1600352"/>
            <a:ext cx="2011680" cy="538277"/>
          </a:xfrm>
          <a:prstGeom prst="flowChart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simple_parse</a:t>
            </a:r>
            <a:endParaRPr lang="en-US" dirty="0"/>
          </a:p>
        </p:txBody>
      </p:sp>
      <p:sp>
        <p:nvSpPr>
          <p:cNvPr id="33" name="Process 32">
            <a:extLst>
              <a:ext uri="{FF2B5EF4-FFF2-40B4-BE49-F238E27FC236}">
                <a16:creationId xmlns:a16="http://schemas.microsoft.com/office/drawing/2014/main" id="{A69776B5-CDDE-0DB2-3704-6C847DAD2E4C}"/>
              </a:ext>
            </a:extLst>
          </p:cNvPr>
          <p:cNvSpPr/>
          <p:nvPr/>
        </p:nvSpPr>
        <p:spPr>
          <a:xfrm>
            <a:off x="3310868" y="1600352"/>
            <a:ext cx="2011680" cy="538277"/>
          </a:xfrm>
          <a:prstGeom prst="flowChart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generate_mcqs</a:t>
            </a:r>
            <a:endParaRPr lang="en-US" dirty="0"/>
          </a:p>
        </p:txBody>
      </p:sp>
      <p:sp>
        <p:nvSpPr>
          <p:cNvPr id="34" name="Process 33">
            <a:extLst>
              <a:ext uri="{FF2B5EF4-FFF2-40B4-BE49-F238E27FC236}">
                <a16:creationId xmlns:a16="http://schemas.microsoft.com/office/drawing/2014/main" id="{90443437-63FD-D284-1268-0BC28FED4FC2}"/>
              </a:ext>
            </a:extLst>
          </p:cNvPr>
          <p:cNvSpPr/>
          <p:nvPr/>
        </p:nvSpPr>
        <p:spPr>
          <a:xfrm>
            <a:off x="6306803" y="1600352"/>
            <a:ext cx="2011680" cy="538277"/>
          </a:xfrm>
          <a:prstGeom prst="flowChart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generate_answers</a:t>
            </a:r>
            <a:endParaRPr lang="en-US" dirty="0"/>
          </a:p>
        </p:txBody>
      </p:sp>
      <p:sp>
        <p:nvSpPr>
          <p:cNvPr id="36" name="Process 35">
            <a:extLst>
              <a:ext uri="{FF2B5EF4-FFF2-40B4-BE49-F238E27FC236}">
                <a16:creationId xmlns:a16="http://schemas.microsoft.com/office/drawing/2014/main" id="{18004748-976C-9762-3A65-43DBEA98E176}"/>
              </a:ext>
            </a:extLst>
          </p:cNvPr>
          <p:cNvSpPr/>
          <p:nvPr/>
        </p:nvSpPr>
        <p:spPr>
          <a:xfrm>
            <a:off x="9302739" y="1600352"/>
            <a:ext cx="2011680" cy="538277"/>
          </a:xfrm>
          <a:prstGeom prst="flowChart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score_answers</a:t>
            </a:r>
            <a:endParaRPr lang="en-US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04033C0-B0F6-DFDD-1526-3708D0FC1567}"/>
              </a:ext>
            </a:extLst>
          </p:cNvPr>
          <p:cNvCxnSpPr/>
          <p:nvPr/>
        </p:nvCxnSpPr>
        <p:spPr>
          <a:xfrm>
            <a:off x="4000500" y="1139189"/>
            <a:ext cx="0" cy="4611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254C5BE-7021-B238-CBE3-61E88EB94504}"/>
              </a:ext>
            </a:extLst>
          </p:cNvPr>
          <p:cNvCxnSpPr>
            <a:cxnSpLocks/>
          </p:cNvCxnSpPr>
          <p:nvPr/>
        </p:nvCxnSpPr>
        <p:spPr>
          <a:xfrm flipV="1">
            <a:off x="4507230" y="1139189"/>
            <a:ext cx="0" cy="4611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789C62B-6F7B-4BAE-10C1-B88DF5B3BA0A}"/>
              </a:ext>
            </a:extLst>
          </p:cNvPr>
          <p:cNvCxnSpPr/>
          <p:nvPr/>
        </p:nvCxnSpPr>
        <p:spPr>
          <a:xfrm>
            <a:off x="7021830" y="1139189"/>
            <a:ext cx="0" cy="4611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72BD7BB-EFA9-EC77-3284-0A849F9E8853}"/>
              </a:ext>
            </a:extLst>
          </p:cNvPr>
          <p:cNvCxnSpPr>
            <a:cxnSpLocks/>
          </p:cNvCxnSpPr>
          <p:nvPr/>
        </p:nvCxnSpPr>
        <p:spPr>
          <a:xfrm flipV="1">
            <a:off x="7528560" y="1139189"/>
            <a:ext cx="0" cy="4611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Parallelogram 49">
            <a:extLst>
              <a:ext uri="{FF2B5EF4-FFF2-40B4-BE49-F238E27FC236}">
                <a16:creationId xmlns:a16="http://schemas.microsoft.com/office/drawing/2014/main" id="{5F38B2AD-21BF-99C7-508F-E0F2C7A809A8}"/>
              </a:ext>
            </a:extLst>
          </p:cNvPr>
          <p:cNvSpPr/>
          <p:nvPr/>
        </p:nvSpPr>
        <p:spPr>
          <a:xfrm>
            <a:off x="9556738" y="581024"/>
            <a:ext cx="1503680" cy="558165"/>
          </a:xfrm>
          <a:prstGeom prst="parallelogram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Model_A</a:t>
            </a:r>
            <a:endParaRPr lang="en-US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80894FD-6D04-6450-380F-1AD7722F5AB9}"/>
              </a:ext>
            </a:extLst>
          </p:cNvPr>
          <p:cNvCxnSpPr/>
          <p:nvPr/>
        </p:nvCxnSpPr>
        <p:spPr>
          <a:xfrm>
            <a:off x="9992370" y="1139189"/>
            <a:ext cx="0" cy="4611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524BF9E-5DA8-2891-7B18-906197FD59A5}"/>
              </a:ext>
            </a:extLst>
          </p:cNvPr>
          <p:cNvCxnSpPr>
            <a:cxnSpLocks/>
          </p:cNvCxnSpPr>
          <p:nvPr/>
        </p:nvCxnSpPr>
        <p:spPr>
          <a:xfrm flipV="1">
            <a:off x="10499100" y="1139189"/>
            <a:ext cx="0" cy="4611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Parallelogram 200">
            <a:extLst>
              <a:ext uri="{FF2B5EF4-FFF2-40B4-BE49-F238E27FC236}">
                <a16:creationId xmlns:a16="http://schemas.microsoft.com/office/drawing/2014/main" id="{7AE5D347-8C61-1515-8F5C-75073962AFC1}"/>
              </a:ext>
            </a:extLst>
          </p:cNvPr>
          <p:cNvSpPr/>
          <p:nvPr/>
        </p:nvSpPr>
        <p:spPr>
          <a:xfrm>
            <a:off x="6560803" y="2599792"/>
            <a:ext cx="1503680" cy="558165"/>
          </a:xfrm>
          <a:prstGeom prst="parallelogram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Model_C</a:t>
            </a:r>
            <a:endParaRPr lang="en-US" dirty="0"/>
          </a:p>
        </p:txBody>
      </p:sp>
      <p:sp>
        <p:nvSpPr>
          <p:cNvPr id="202" name="Process 201">
            <a:extLst>
              <a:ext uri="{FF2B5EF4-FFF2-40B4-BE49-F238E27FC236}">
                <a16:creationId xmlns:a16="http://schemas.microsoft.com/office/drawing/2014/main" id="{A65592B1-70D6-0F53-87F4-74D60528C5D0}"/>
              </a:ext>
            </a:extLst>
          </p:cNvPr>
          <p:cNvSpPr/>
          <p:nvPr/>
        </p:nvSpPr>
        <p:spPr>
          <a:xfrm>
            <a:off x="6306803" y="3619120"/>
            <a:ext cx="2011680" cy="538277"/>
          </a:xfrm>
          <a:prstGeom prst="flowChart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generate_answers</a:t>
            </a:r>
            <a:endParaRPr lang="en-US" dirty="0"/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8FE3BCFB-C7EC-9B87-7E2E-61CA1CDA561D}"/>
              </a:ext>
            </a:extLst>
          </p:cNvPr>
          <p:cNvCxnSpPr/>
          <p:nvPr/>
        </p:nvCxnSpPr>
        <p:spPr>
          <a:xfrm>
            <a:off x="7021830" y="3157957"/>
            <a:ext cx="0" cy="4611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4E5D71CC-8306-A0DA-B72E-AE4368D7A89F}"/>
              </a:ext>
            </a:extLst>
          </p:cNvPr>
          <p:cNvCxnSpPr>
            <a:cxnSpLocks/>
          </p:cNvCxnSpPr>
          <p:nvPr/>
        </p:nvCxnSpPr>
        <p:spPr>
          <a:xfrm flipV="1">
            <a:off x="7528560" y="3157957"/>
            <a:ext cx="0" cy="4611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Parallelogram 204">
            <a:extLst>
              <a:ext uri="{FF2B5EF4-FFF2-40B4-BE49-F238E27FC236}">
                <a16:creationId xmlns:a16="http://schemas.microsoft.com/office/drawing/2014/main" id="{F81E3399-2909-A6DD-5F0B-0C0A6DA3E468}"/>
              </a:ext>
            </a:extLst>
          </p:cNvPr>
          <p:cNvSpPr/>
          <p:nvPr/>
        </p:nvSpPr>
        <p:spPr>
          <a:xfrm>
            <a:off x="6560803" y="4638448"/>
            <a:ext cx="1503680" cy="558165"/>
          </a:xfrm>
          <a:prstGeom prst="parallelogram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Model_D</a:t>
            </a:r>
            <a:endParaRPr lang="en-US" dirty="0"/>
          </a:p>
        </p:txBody>
      </p:sp>
      <p:sp>
        <p:nvSpPr>
          <p:cNvPr id="206" name="Process 205">
            <a:extLst>
              <a:ext uri="{FF2B5EF4-FFF2-40B4-BE49-F238E27FC236}">
                <a16:creationId xmlns:a16="http://schemas.microsoft.com/office/drawing/2014/main" id="{D33E877A-4426-6F26-EB56-B2EAFA8ED80C}"/>
              </a:ext>
            </a:extLst>
          </p:cNvPr>
          <p:cNvSpPr/>
          <p:nvPr/>
        </p:nvSpPr>
        <p:spPr>
          <a:xfrm>
            <a:off x="6306803" y="5657776"/>
            <a:ext cx="2011680" cy="538277"/>
          </a:xfrm>
          <a:prstGeom prst="flowChart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generate_answers</a:t>
            </a:r>
            <a:endParaRPr lang="en-US" dirty="0"/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6FC796CA-B9B8-B7A4-BE3A-E761822ACA01}"/>
              </a:ext>
            </a:extLst>
          </p:cNvPr>
          <p:cNvCxnSpPr/>
          <p:nvPr/>
        </p:nvCxnSpPr>
        <p:spPr>
          <a:xfrm>
            <a:off x="7021830" y="5196613"/>
            <a:ext cx="0" cy="4611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C6CDF9CF-6533-6C3D-1B8D-D08EED9FFCE4}"/>
              </a:ext>
            </a:extLst>
          </p:cNvPr>
          <p:cNvCxnSpPr>
            <a:cxnSpLocks/>
          </p:cNvCxnSpPr>
          <p:nvPr/>
        </p:nvCxnSpPr>
        <p:spPr>
          <a:xfrm flipV="1">
            <a:off x="7528560" y="5196613"/>
            <a:ext cx="0" cy="4611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4F369AE7-4A27-8D2F-0626-92D7698AA1E1}"/>
              </a:ext>
            </a:extLst>
          </p:cNvPr>
          <p:cNvCxnSpPr>
            <a:cxnSpLocks/>
            <a:stCxn id="202" idx="3"/>
            <a:endCxn id="210" idx="1"/>
          </p:cNvCxnSpPr>
          <p:nvPr/>
        </p:nvCxnSpPr>
        <p:spPr>
          <a:xfrm>
            <a:off x="8318483" y="3888259"/>
            <a:ext cx="9842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0" name="Process 209">
            <a:extLst>
              <a:ext uri="{FF2B5EF4-FFF2-40B4-BE49-F238E27FC236}">
                <a16:creationId xmlns:a16="http://schemas.microsoft.com/office/drawing/2014/main" id="{33654A7A-8B71-A01F-94C7-4B34C0F5F308}"/>
              </a:ext>
            </a:extLst>
          </p:cNvPr>
          <p:cNvSpPr/>
          <p:nvPr/>
        </p:nvSpPr>
        <p:spPr>
          <a:xfrm>
            <a:off x="9302739" y="3619120"/>
            <a:ext cx="2011680" cy="538277"/>
          </a:xfrm>
          <a:prstGeom prst="flowChart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score_answers</a:t>
            </a:r>
            <a:endParaRPr lang="en-US" dirty="0"/>
          </a:p>
        </p:txBody>
      </p:sp>
      <p:sp>
        <p:nvSpPr>
          <p:cNvPr id="211" name="Parallelogram 210">
            <a:extLst>
              <a:ext uri="{FF2B5EF4-FFF2-40B4-BE49-F238E27FC236}">
                <a16:creationId xmlns:a16="http://schemas.microsoft.com/office/drawing/2014/main" id="{C81C45E0-EE22-4463-6505-9348CB9E6CCA}"/>
              </a:ext>
            </a:extLst>
          </p:cNvPr>
          <p:cNvSpPr/>
          <p:nvPr/>
        </p:nvSpPr>
        <p:spPr>
          <a:xfrm>
            <a:off x="9556738" y="2599792"/>
            <a:ext cx="1503680" cy="558165"/>
          </a:xfrm>
          <a:prstGeom prst="parallelogram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Model_A</a:t>
            </a:r>
            <a:endParaRPr lang="en-US" dirty="0"/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6B979614-1A44-3E78-CA5F-3148E2FDCA68}"/>
              </a:ext>
            </a:extLst>
          </p:cNvPr>
          <p:cNvCxnSpPr/>
          <p:nvPr/>
        </p:nvCxnSpPr>
        <p:spPr>
          <a:xfrm>
            <a:off x="9992370" y="3157957"/>
            <a:ext cx="0" cy="4611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DC0B6643-0FEC-729C-C672-5F3AADC14B7F}"/>
              </a:ext>
            </a:extLst>
          </p:cNvPr>
          <p:cNvCxnSpPr>
            <a:cxnSpLocks/>
          </p:cNvCxnSpPr>
          <p:nvPr/>
        </p:nvCxnSpPr>
        <p:spPr>
          <a:xfrm flipV="1">
            <a:off x="10499100" y="3157957"/>
            <a:ext cx="0" cy="4611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0F0B9E97-2E38-D02C-4FCD-BC3883283B6A}"/>
              </a:ext>
            </a:extLst>
          </p:cNvPr>
          <p:cNvCxnSpPr>
            <a:cxnSpLocks/>
            <a:stCxn id="206" idx="3"/>
            <a:endCxn id="215" idx="1"/>
          </p:cNvCxnSpPr>
          <p:nvPr/>
        </p:nvCxnSpPr>
        <p:spPr>
          <a:xfrm>
            <a:off x="8318483" y="5926915"/>
            <a:ext cx="9842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" name="Process 214">
            <a:extLst>
              <a:ext uri="{FF2B5EF4-FFF2-40B4-BE49-F238E27FC236}">
                <a16:creationId xmlns:a16="http://schemas.microsoft.com/office/drawing/2014/main" id="{36E59B97-FA38-538D-DC9D-413641BCB599}"/>
              </a:ext>
            </a:extLst>
          </p:cNvPr>
          <p:cNvSpPr/>
          <p:nvPr/>
        </p:nvSpPr>
        <p:spPr>
          <a:xfrm>
            <a:off x="9302739" y="5657776"/>
            <a:ext cx="2011680" cy="538277"/>
          </a:xfrm>
          <a:prstGeom prst="flowChart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score_answers</a:t>
            </a:r>
            <a:endParaRPr lang="en-US" dirty="0"/>
          </a:p>
        </p:txBody>
      </p:sp>
      <p:sp>
        <p:nvSpPr>
          <p:cNvPr id="216" name="Parallelogram 215">
            <a:extLst>
              <a:ext uri="{FF2B5EF4-FFF2-40B4-BE49-F238E27FC236}">
                <a16:creationId xmlns:a16="http://schemas.microsoft.com/office/drawing/2014/main" id="{C1F7A844-70B7-B2F3-882F-A52173173C17}"/>
              </a:ext>
            </a:extLst>
          </p:cNvPr>
          <p:cNvSpPr/>
          <p:nvPr/>
        </p:nvSpPr>
        <p:spPr>
          <a:xfrm>
            <a:off x="9556738" y="4638448"/>
            <a:ext cx="1503680" cy="558165"/>
          </a:xfrm>
          <a:prstGeom prst="parallelogram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Model_A</a:t>
            </a:r>
            <a:endParaRPr lang="en-US" dirty="0"/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76FB3813-B125-17B3-A93E-3A7444E05215}"/>
              </a:ext>
            </a:extLst>
          </p:cNvPr>
          <p:cNvCxnSpPr/>
          <p:nvPr/>
        </p:nvCxnSpPr>
        <p:spPr>
          <a:xfrm>
            <a:off x="9992370" y="5196613"/>
            <a:ext cx="0" cy="4611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063C3254-F84B-7C6E-B7DE-962B8B0D0500}"/>
              </a:ext>
            </a:extLst>
          </p:cNvPr>
          <p:cNvCxnSpPr>
            <a:cxnSpLocks/>
          </p:cNvCxnSpPr>
          <p:nvPr/>
        </p:nvCxnSpPr>
        <p:spPr>
          <a:xfrm flipV="1">
            <a:off x="10499100" y="5196613"/>
            <a:ext cx="0" cy="4611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EA93A681-F450-B27D-5347-4852E88FB5BA}"/>
              </a:ext>
            </a:extLst>
          </p:cNvPr>
          <p:cNvGrpSpPr/>
          <p:nvPr/>
        </p:nvGrpSpPr>
        <p:grpSpPr>
          <a:xfrm>
            <a:off x="364263" y="2934205"/>
            <a:ext cx="2278677" cy="1919037"/>
            <a:chOff x="364952" y="4483554"/>
            <a:chExt cx="2278677" cy="1919037"/>
          </a:xfrm>
        </p:grpSpPr>
        <p:sp>
          <p:nvSpPr>
            <p:cNvPr id="224" name="Document 223">
              <a:extLst>
                <a:ext uri="{FF2B5EF4-FFF2-40B4-BE49-F238E27FC236}">
                  <a16:creationId xmlns:a16="http://schemas.microsoft.com/office/drawing/2014/main" id="{0F2C8F32-B16B-1265-3B16-78B06A7496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4952" y="4483554"/>
              <a:ext cx="711685" cy="593485"/>
            </a:xfrm>
            <a:prstGeom prst="flowChartDocument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/>
                <a:t>yaml</a:t>
              </a:r>
              <a:endParaRPr lang="en-US" sz="1400" b="1" dirty="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5AC66079-34E0-A031-4C47-6E62ED919CD5}"/>
                </a:ext>
              </a:extLst>
            </p:cNvPr>
            <p:cNvSpPr txBox="1"/>
            <p:nvPr/>
          </p:nvSpPr>
          <p:spPr>
            <a:xfrm>
              <a:off x="1079290" y="4510114"/>
              <a:ext cx="15643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17475" indent="-117475">
                <a:buFont typeface="Arial" panose="020B0604020202020204" pitchFamily="34" charset="0"/>
                <a:buChar char="•"/>
              </a:pPr>
              <a:r>
                <a:rPr lang="en-US" sz="1400" dirty="0"/>
                <a:t>General settings</a:t>
              </a:r>
            </a:p>
            <a:p>
              <a:pPr marL="117475" indent="-117475">
                <a:buFont typeface="Arial" panose="020B0604020202020204" pitchFamily="34" charset="0"/>
                <a:buChar char="•"/>
              </a:pPr>
              <a:r>
                <a:rPr lang="en-US" sz="1400" dirty="0"/>
                <a:t>Prompts</a:t>
              </a:r>
            </a:p>
          </p:txBody>
        </p:sp>
        <p:sp>
          <p:nvSpPr>
            <p:cNvPr id="226" name="Document 225">
              <a:extLst>
                <a:ext uri="{FF2B5EF4-FFF2-40B4-BE49-F238E27FC236}">
                  <a16:creationId xmlns:a16="http://schemas.microsoft.com/office/drawing/2014/main" id="{DA7297EC-1422-FB63-C7F3-E5251E3337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4952" y="5143510"/>
              <a:ext cx="711685" cy="593486"/>
            </a:xfrm>
            <a:prstGeom prst="flowChartDocument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/>
                <a:t>yaml</a:t>
              </a:r>
              <a:endParaRPr lang="en-US" sz="1400" b="1" dirty="0"/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321CBA60-AFDF-128A-7FE6-F87534AE41FC}"/>
                </a:ext>
              </a:extLst>
            </p:cNvPr>
            <p:cNvSpPr txBox="1"/>
            <p:nvPr/>
          </p:nvSpPr>
          <p:spPr>
            <a:xfrm>
              <a:off x="1079290" y="5124774"/>
              <a:ext cx="8723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17475" indent="-117475">
                <a:buFont typeface="Arial" panose="020B0604020202020204" pitchFamily="34" charset="0"/>
                <a:buChar char="•"/>
              </a:pPr>
              <a:r>
                <a:rPr lang="en-US" sz="1400" dirty="0"/>
                <a:t>Models</a:t>
              </a:r>
            </a:p>
          </p:txBody>
        </p:sp>
        <p:sp>
          <p:nvSpPr>
            <p:cNvPr id="228" name="Document 227">
              <a:extLst>
                <a:ext uri="{FF2B5EF4-FFF2-40B4-BE49-F238E27FC236}">
                  <a16:creationId xmlns:a16="http://schemas.microsoft.com/office/drawing/2014/main" id="{2540327A-9663-B9CB-C694-BFF0182D6E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4952" y="5809105"/>
              <a:ext cx="711685" cy="593486"/>
            </a:xfrm>
            <a:prstGeom prst="flowChartDocument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/>
                <a:t>yaml</a:t>
              </a:r>
              <a:endParaRPr lang="en-US" sz="1400" b="1" dirty="0"/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FF8675EF-D91C-12A6-0C31-6739BEEE5235}"/>
                </a:ext>
              </a:extLst>
            </p:cNvPr>
            <p:cNvSpPr txBox="1"/>
            <p:nvPr/>
          </p:nvSpPr>
          <p:spPr>
            <a:xfrm>
              <a:off x="1079290" y="5779405"/>
              <a:ext cx="10896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17475" indent="-117475">
                <a:buFont typeface="Arial" panose="020B0604020202020204" pitchFamily="34" charset="0"/>
                <a:buChar char="•"/>
              </a:pPr>
              <a:r>
                <a:rPr lang="en-US" sz="1400" dirty="0"/>
                <a:t>Endpoints</a:t>
              </a:r>
            </a:p>
          </p:txBody>
        </p:sp>
      </p:grpSp>
      <p:cxnSp>
        <p:nvCxnSpPr>
          <p:cNvPr id="233" name="Elbow Connector 232">
            <a:extLst>
              <a:ext uri="{FF2B5EF4-FFF2-40B4-BE49-F238E27FC236}">
                <a16:creationId xmlns:a16="http://schemas.microsoft.com/office/drawing/2014/main" id="{45466B76-A544-56E9-685D-C7F86E43295D}"/>
              </a:ext>
            </a:extLst>
          </p:cNvPr>
          <p:cNvCxnSpPr>
            <a:stCxn id="33" idx="2"/>
            <a:endCxn id="202" idx="1"/>
          </p:cNvCxnSpPr>
          <p:nvPr/>
        </p:nvCxnSpPr>
        <p:spPr>
          <a:xfrm rot="16200000" flipH="1">
            <a:off x="4436940" y="2018396"/>
            <a:ext cx="1749630" cy="199009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Elbow Connector 233">
            <a:extLst>
              <a:ext uri="{FF2B5EF4-FFF2-40B4-BE49-F238E27FC236}">
                <a16:creationId xmlns:a16="http://schemas.microsoft.com/office/drawing/2014/main" id="{7CF4BB37-056B-78AE-D873-64D75B63E81D}"/>
              </a:ext>
            </a:extLst>
          </p:cNvPr>
          <p:cNvCxnSpPr>
            <a:cxnSpLocks/>
            <a:stCxn id="33" idx="2"/>
            <a:endCxn id="206" idx="1"/>
          </p:cNvCxnSpPr>
          <p:nvPr/>
        </p:nvCxnSpPr>
        <p:spPr>
          <a:xfrm rot="16200000" flipH="1">
            <a:off x="3417612" y="3037724"/>
            <a:ext cx="3788286" cy="199009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908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A98D81-5021-70C6-FC56-F3409FDDD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C4CB823-151A-97C3-5DEC-0EDF7BE9F2AC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2326613" y="1869491"/>
            <a:ext cx="9842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8844F9DD-7623-58BF-3BDE-7F6CAF958FB9}"/>
              </a:ext>
            </a:extLst>
          </p:cNvPr>
          <p:cNvSpPr/>
          <p:nvPr/>
        </p:nvSpPr>
        <p:spPr>
          <a:xfrm>
            <a:off x="3564868" y="581024"/>
            <a:ext cx="1503680" cy="558165"/>
          </a:xfrm>
          <a:prstGeom prst="parallelogram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Model_A</a:t>
            </a:r>
            <a:endParaRPr lang="en-US" dirty="0"/>
          </a:p>
        </p:txBody>
      </p:sp>
      <p:sp>
        <p:nvSpPr>
          <p:cNvPr id="24" name="Document 23">
            <a:extLst>
              <a:ext uri="{FF2B5EF4-FFF2-40B4-BE49-F238E27FC236}">
                <a16:creationId xmlns:a16="http://schemas.microsoft.com/office/drawing/2014/main" id="{914CA9B3-2417-C664-C888-E1D792C2CD3E}"/>
              </a:ext>
            </a:extLst>
          </p:cNvPr>
          <p:cNvSpPr>
            <a:spLocks noChangeAspect="1"/>
          </p:cNvSpPr>
          <p:nvPr/>
        </p:nvSpPr>
        <p:spPr>
          <a:xfrm>
            <a:off x="1001283" y="2282568"/>
            <a:ext cx="640080" cy="359682"/>
          </a:xfrm>
          <a:prstGeom prst="flowChart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pdf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92FD8C9-2DA1-2ED5-0CBE-DA0187ADAB8A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1641363" y="2460610"/>
            <a:ext cx="1669505" cy="179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Process 31">
            <a:extLst>
              <a:ext uri="{FF2B5EF4-FFF2-40B4-BE49-F238E27FC236}">
                <a16:creationId xmlns:a16="http://schemas.microsoft.com/office/drawing/2014/main" id="{E91CD1BD-72FC-B414-4982-4E83BF4C88BC}"/>
              </a:ext>
            </a:extLst>
          </p:cNvPr>
          <p:cNvSpPr/>
          <p:nvPr/>
        </p:nvSpPr>
        <p:spPr>
          <a:xfrm>
            <a:off x="314933" y="1600352"/>
            <a:ext cx="2011680" cy="538277"/>
          </a:xfrm>
          <a:prstGeom prst="flowChart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simple_parse</a:t>
            </a:r>
            <a:endParaRPr lang="en-US" dirty="0"/>
          </a:p>
        </p:txBody>
      </p:sp>
      <p:sp>
        <p:nvSpPr>
          <p:cNvPr id="33" name="Process 32">
            <a:extLst>
              <a:ext uri="{FF2B5EF4-FFF2-40B4-BE49-F238E27FC236}">
                <a16:creationId xmlns:a16="http://schemas.microsoft.com/office/drawing/2014/main" id="{0AA0854F-624C-D9AB-0CAD-F40F397BF5D2}"/>
              </a:ext>
            </a:extLst>
          </p:cNvPr>
          <p:cNvSpPr/>
          <p:nvPr/>
        </p:nvSpPr>
        <p:spPr>
          <a:xfrm>
            <a:off x="3310868" y="1600352"/>
            <a:ext cx="2011680" cy="538277"/>
          </a:xfrm>
          <a:prstGeom prst="flowChart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generate_nuggets</a:t>
            </a:r>
            <a:endParaRPr lang="en-US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AD669D3-5C28-8FBB-F382-A468CF848B2B}"/>
              </a:ext>
            </a:extLst>
          </p:cNvPr>
          <p:cNvCxnSpPr/>
          <p:nvPr/>
        </p:nvCxnSpPr>
        <p:spPr>
          <a:xfrm>
            <a:off x="4000500" y="1139189"/>
            <a:ext cx="0" cy="4611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3F7016F-82D7-7BB8-C6A1-098BDB265759}"/>
              </a:ext>
            </a:extLst>
          </p:cNvPr>
          <p:cNvCxnSpPr>
            <a:cxnSpLocks/>
          </p:cNvCxnSpPr>
          <p:nvPr/>
        </p:nvCxnSpPr>
        <p:spPr>
          <a:xfrm flipV="1">
            <a:off x="4507230" y="1139189"/>
            <a:ext cx="0" cy="4611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A851C4A-F2D5-812B-E7D2-A6E04147EBBB}"/>
              </a:ext>
            </a:extLst>
          </p:cNvPr>
          <p:cNvCxnSpPr>
            <a:cxnSpLocks/>
            <a:stCxn id="110" idx="3"/>
          </p:cNvCxnSpPr>
          <p:nvPr/>
        </p:nvCxnSpPr>
        <p:spPr>
          <a:xfrm>
            <a:off x="4179330" y="2709857"/>
            <a:ext cx="544537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Document 99">
            <a:extLst>
              <a:ext uri="{FF2B5EF4-FFF2-40B4-BE49-F238E27FC236}">
                <a16:creationId xmlns:a16="http://schemas.microsoft.com/office/drawing/2014/main" id="{A453DAE1-413C-A332-14B5-9643584C5B2A}"/>
              </a:ext>
            </a:extLst>
          </p:cNvPr>
          <p:cNvSpPr>
            <a:spLocks noChangeAspect="1"/>
          </p:cNvSpPr>
          <p:nvPr/>
        </p:nvSpPr>
        <p:spPr>
          <a:xfrm>
            <a:off x="1055889" y="2341130"/>
            <a:ext cx="640080" cy="359682"/>
          </a:xfrm>
          <a:prstGeom prst="flowChart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pdf</a:t>
            </a:r>
          </a:p>
        </p:txBody>
      </p:sp>
      <p:sp>
        <p:nvSpPr>
          <p:cNvPr id="103" name="Document 102">
            <a:extLst>
              <a:ext uri="{FF2B5EF4-FFF2-40B4-BE49-F238E27FC236}">
                <a16:creationId xmlns:a16="http://schemas.microsoft.com/office/drawing/2014/main" id="{35ED603B-F4E4-425E-398E-39E6711CB4CB}"/>
              </a:ext>
            </a:extLst>
          </p:cNvPr>
          <p:cNvSpPr>
            <a:spLocks noChangeAspect="1"/>
          </p:cNvSpPr>
          <p:nvPr/>
        </p:nvSpPr>
        <p:spPr>
          <a:xfrm>
            <a:off x="1110494" y="2399693"/>
            <a:ext cx="640080" cy="359682"/>
          </a:xfrm>
          <a:prstGeom prst="flowChart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pdf</a:t>
            </a:r>
          </a:p>
        </p:txBody>
      </p:sp>
      <p:sp>
        <p:nvSpPr>
          <p:cNvPr id="104" name="Document 103">
            <a:extLst>
              <a:ext uri="{FF2B5EF4-FFF2-40B4-BE49-F238E27FC236}">
                <a16:creationId xmlns:a16="http://schemas.microsoft.com/office/drawing/2014/main" id="{518E3B08-BD62-7D24-C397-405FF00DB881}"/>
              </a:ext>
            </a:extLst>
          </p:cNvPr>
          <p:cNvSpPr>
            <a:spLocks noChangeAspect="1"/>
          </p:cNvSpPr>
          <p:nvPr/>
        </p:nvSpPr>
        <p:spPr>
          <a:xfrm>
            <a:off x="1226509" y="2525422"/>
            <a:ext cx="640080" cy="359682"/>
          </a:xfrm>
          <a:prstGeom prst="flowChart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pdf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99C15792-F2EC-171A-CE00-162A485CE08D}"/>
              </a:ext>
            </a:extLst>
          </p:cNvPr>
          <p:cNvGrpSpPr/>
          <p:nvPr/>
        </p:nvGrpSpPr>
        <p:grpSpPr>
          <a:xfrm>
            <a:off x="3314024" y="2287162"/>
            <a:ext cx="865306" cy="602536"/>
            <a:chOff x="2388958" y="2641480"/>
            <a:chExt cx="865306" cy="602536"/>
          </a:xfrm>
        </p:grpSpPr>
        <p:sp>
          <p:nvSpPr>
            <p:cNvPr id="107" name="Document 106">
              <a:extLst>
                <a:ext uri="{FF2B5EF4-FFF2-40B4-BE49-F238E27FC236}">
                  <a16:creationId xmlns:a16="http://schemas.microsoft.com/office/drawing/2014/main" id="{0549A191-777D-390E-2069-357C26D4CC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88958" y="2641480"/>
              <a:ext cx="640080" cy="359682"/>
            </a:xfrm>
            <a:prstGeom prst="flowChartDocumen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/>
                <a:t>jsonl</a:t>
              </a:r>
              <a:endParaRPr lang="en-US" sz="1400" b="1" dirty="0"/>
            </a:p>
          </p:txBody>
        </p:sp>
        <p:sp>
          <p:nvSpPr>
            <p:cNvPr id="108" name="Document 107">
              <a:extLst>
                <a:ext uri="{FF2B5EF4-FFF2-40B4-BE49-F238E27FC236}">
                  <a16:creationId xmlns:a16="http://schemas.microsoft.com/office/drawing/2014/main" id="{F9659E95-4B3A-F7E9-3E98-CC5E4CDA5C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43564" y="2700042"/>
              <a:ext cx="640080" cy="359682"/>
            </a:xfrm>
            <a:prstGeom prst="flowChartDocumen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/>
                <a:t>jsonl</a:t>
              </a:r>
              <a:endParaRPr lang="en-US" sz="1400" b="1" dirty="0"/>
            </a:p>
          </p:txBody>
        </p:sp>
        <p:sp>
          <p:nvSpPr>
            <p:cNvPr id="109" name="Document 108">
              <a:extLst>
                <a:ext uri="{FF2B5EF4-FFF2-40B4-BE49-F238E27FC236}">
                  <a16:creationId xmlns:a16="http://schemas.microsoft.com/office/drawing/2014/main" id="{C3014C44-1C6D-FADC-0BD2-0BA28379B6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98169" y="2758605"/>
              <a:ext cx="640080" cy="359682"/>
            </a:xfrm>
            <a:prstGeom prst="flowChartDocumen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/>
                <a:t>jsonl</a:t>
              </a:r>
              <a:endParaRPr lang="en-US" sz="1400" b="1" dirty="0"/>
            </a:p>
          </p:txBody>
        </p:sp>
        <p:sp>
          <p:nvSpPr>
            <p:cNvPr id="110" name="Document 109">
              <a:extLst>
                <a:ext uri="{FF2B5EF4-FFF2-40B4-BE49-F238E27FC236}">
                  <a16:creationId xmlns:a16="http://schemas.microsoft.com/office/drawing/2014/main" id="{0D623FAB-BE17-8FB7-1936-5FF064C29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14184" y="2884334"/>
              <a:ext cx="640080" cy="359682"/>
            </a:xfrm>
            <a:prstGeom prst="flowChartDocumen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/>
                <a:t>jsonl</a:t>
              </a:r>
              <a:endParaRPr lang="en-US" sz="1400" b="1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32579DE-A674-F031-FA18-B5976016CA2C}"/>
              </a:ext>
            </a:extLst>
          </p:cNvPr>
          <p:cNvGrpSpPr/>
          <p:nvPr/>
        </p:nvGrpSpPr>
        <p:grpSpPr>
          <a:xfrm>
            <a:off x="312950" y="3197670"/>
            <a:ext cx="2278677" cy="1919037"/>
            <a:chOff x="364952" y="4483554"/>
            <a:chExt cx="2278677" cy="1919037"/>
          </a:xfrm>
        </p:grpSpPr>
        <p:sp>
          <p:nvSpPr>
            <p:cNvPr id="194" name="Document 193">
              <a:extLst>
                <a:ext uri="{FF2B5EF4-FFF2-40B4-BE49-F238E27FC236}">
                  <a16:creationId xmlns:a16="http://schemas.microsoft.com/office/drawing/2014/main" id="{439C72B1-85A4-266C-5780-2D42BEA139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4952" y="4483554"/>
              <a:ext cx="711685" cy="593485"/>
            </a:xfrm>
            <a:prstGeom prst="flowChartDocument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/>
                <a:t>yaml</a:t>
              </a:r>
              <a:endParaRPr lang="en-US" sz="1400" b="1" dirty="0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C81AC14B-F0BA-8CBA-10E4-1F3D2311BA55}"/>
                </a:ext>
              </a:extLst>
            </p:cNvPr>
            <p:cNvSpPr txBox="1"/>
            <p:nvPr/>
          </p:nvSpPr>
          <p:spPr>
            <a:xfrm>
              <a:off x="1079290" y="4510114"/>
              <a:ext cx="15643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17475" indent="-117475">
                <a:buFont typeface="Arial" panose="020B0604020202020204" pitchFamily="34" charset="0"/>
                <a:buChar char="•"/>
              </a:pPr>
              <a:r>
                <a:rPr lang="en-US" sz="1400" dirty="0"/>
                <a:t>General settings</a:t>
              </a:r>
            </a:p>
            <a:p>
              <a:pPr marL="117475" indent="-117475">
                <a:buFont typeface="Arial" panose="020B0604020202020204" pitchFamily="34" charset="0"/>
                <a:buChar char="•"/>
              </a:pPr>
              <a:r>
                <a:rPr lang="en-US" sz="1400" dirty="0"/>
                <a:t>Prompts</a:t>
              </a:r>
            </a:p>
          </p:txBody>
        </p:sp>
        <p:sp>
          <p:nvSpPr>
            <p:cNvPr id="196" name="Document 195">
              <a:extLst>
                <a:ext uri="{FF2B5EF4-FFF2-40B4-BE49-F238E27FC236}">
                  <a16:creationId xmlns:a16="http://schemas.microsoft.com/office/drawing/2014/main" id="{104B5887-2B45-E894-4722-95475DCF78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4952" y="5143510"/>
              <a:ext cx="711685" cy="593486"/>
            </a:xfrm>
            <a:prstGeom prst="flowChartDocument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/>
                <a:t>yaml</a:t>
              </a:r>
              <a:endParaRPr lang="en-US" sz="1400" b="1" dirty="0"/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BD005032-BD04-26C7-304E-D8D0B7C1724D}"/>
                </a:ext>
              </a:extLst>
            </p:cNvPr>
            <p:cNvSpPr txBox="1"/>
            <p:nvPr/>
          </p:nvSpPr>
          <p:spPr>
            <a:xfrm>
              <a:off x="1079290" y="5124774"/>
              <a:ext cx="8723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17475" indent="-117475">
                <a:buFont typeface="Arial" panose="020B0604020202020204" pitchFamily="34" charset="0"/>
                <a:buChar char="•"/>
              </a:pPr>
              <a:r>
                <a:rPr lang="en-US" sz="1400" dirty="0"/>
                <a:t>Models</a:t>
              </a:r>
            </a:p>
          </p:txBody>
        </p:sp>
        <p:sp>
          <p:nvSpPr>
            <p:cNvPr id="198" name="Document 197">
              <a:extLst>
                <a:ext uri="{FF2B5EF4-FFF2-40B4-BE49-F238E27FC236}">
                  <a16:creationId xmlns:a16="http://schemas.microsoft.com/office/drawing/2014/main" id="{2737E290-4FE3-0A93-F191-C9C1009D4A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4952" y="5809105"/>
              <a:ext cx="711685" cy="593486"/>
            </a:xfrm>
            <a:prstGeom prst="flowChartDocument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/>
                <a:t>yaml</a:t>
              </a:r>
              <a:endParaRPr lang="en-US" sz="1400" b="1" dirty="0"/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84789410-88A1-F411-8574-FA97A50131B5}"/>
                </a:ext>
              </a:extLst>
            </p:cNvPr>
            <p:cNvSpPr txBox="1"/>
            <p:nvPr/>
          </p:nvSpPr>
          <p:spPr>
            <a:xfrm>
              <a:off x="1079290" y="5779405"/>
              <a:ext cx="10896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17475" indent="-117475">
                <a:buFont typeface="Arial" panose="020B0604020202020204" pitchFamily="34" charset="0"/>
                <a:buChar char="•"/>
              </a:pPr>
              <a:r>
                <a:rPr lang="en-US" sz="1400" dirty="0"/>
                <a:t>Endpoints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C3C2E98-053E-9C05-3553-A5485CFF0C49}"/>
              </a:ext>
            </a:extLst>
          </p:cNvPr>
          <p:cNvGrpSpPr/>
          <p:nvPr/>
        </p:nvGrpSpPr>
        <p:grpSpPr>
          <a:xfrm>
            <a:off x="3930047" y="3935073"/>
            <a:ext cx="921839" cy="828067"/>
            <a:chOff x="4303609" y="4647408"/>
            <a:chExt cx="921839" cy="828067"/>
          </a:xfrm>
        </p:grpSpPr>
        <p:sp>
          <p:nvSpPr>
            <p:cNvPr id="6" name="Document 5">
              <a:extLst>
                <a:ext uri="{FF2B5EF4-FFF2-40B4-BE49-F238E27FC236}">
                  <a16:creationId xmlns:a16="http://schemas.microsoft.com/office/drawing/2014/main" id="{9379E263-46EE-31DB-1D64-82BCDC4E65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8173" y="5004553"/>
              <a:ext cx="838035" cy="470922"/>
            </a:xfrm>
            <a:prstGeom prst="flowChart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Chunk</a:t>
              </a:r>
            </a:p>
          </p:txBody>
        </p:sp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25249D84-E2C2-F2F3-838A-A94D8818BED8}"/>
                </a:ext>
              </a:extLst>
            </p:cNvPr>
            <p:cNvSpPr/>
            <p:nvPr/>
          </p:nvSpPr>
          <p:spPr>
            <a:xfrm>
              <a:off x="4303609" y="4647408"/>
              <a:ext cx="921839" cy="333239"/>
            </a:xfrm>
            <a:prstGeom prst="parallelogram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DOI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8CE0951-27D5-B257-3748-E883451FCD79}"/>
              </a:ext>
            </a:extLst>
          </p:cNvPr>
          <p:cNvGrpSpPr>
            <a:grpSpLocks noChangeAspect="1"/>
          </p:cNvGrpSpPr>
          <p:nvPr/>
        </p:nvGrpSpPr>
        <p:grpSpPr>
          <a:xfrm>
            <a:off x="4894487" y="2599793"/>
            <a:ext cx="457200" cy="410693"/>
            <a:chOff x="4303609" y="4647408"/>
            <a:chExt cx="921839" cy="828067"/>
          </a:xfrm>
        </p:grpSpPr>
        <p:sp>
          <p:nvSpPr>
            <p:cNvPr id="16" name="Document 15">
              <a:extLst>
                <a:ext uri="{FF2B5EF4-FFF2-40B4-BE49-F238E27FC236}">
                  <a16:creationId xmlns:a16="http://schemas.microsoft.com/office/drawing/2014/main" id="{C81B39E7-33D0-D137-7F48-6F0DAB6917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8173" y="5004553"/>
              <a:ext cx="838035" cy="470922"/>
            </a:xfrm>
            <a:prstGeom prst="flowChart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b="1" dirty="0"/>
                <a:t>Chunk</a:t>
              </a:r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F57FF6EF-86C4-A51D-145C-55FF0972C26D}"/>
                </a:ext>
              </a:extLst>
            </p:cNvPr>
            <p:cNvSpPr/>
            <p:nvPr/>
          </p:nvSpPr>
          <p:spPr>
            <a:xfrm>
              <a:off x="4303609" y="4647408"/>
              <a:ext cx="921839" cy="333239"/>
            </a:xfrm>
            <a:prstGeom prst="parallelogram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DOI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8C1F821-A418-B080-E5DF-1DDD4B7ECDBD}"/>
              </a:ext>
            </a:extLst>
          </p:cNvPr>
          <p:cNvGrpSpPr>
            <a:grpSpLocks noChangeAspect="1"/>
          </p:cNvGrpSpPr>
          <p:nvPr/>
        </p:nvGrpSpPr>
        <p:grpSpPr>
          <a:xfrm>
            <a:off x="5046887" y="2752193"/>
            <a:ext cx="457200" cy="410693"/>
            <a:chOff x="4303609" y="4647408"/>
            <a:chExt cx="921839" cy="828067"/>
          </a:xfrm>
        </p:grpSpPr>
        <p:sp>
          <p:nvSpPr>
            <p:cNvPr id="19" name="Document 18">
              <a:extLst>
                <a:ext uri="{FF2B5EF4-FFF2-40B4-BE49-F238E27FC236}">
                  <a16:creationId xmlns:a16="http://schemas.microsoft.com/office/drawing/2014/main" id="{CF9EC297-90E6-8CCD-911F-AA6D6A136D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8173" y="5004553"/>
              <a:ext cx="838035" cy="470922"/>
            </a:xfrm>
            <a:prstGeom prst="flowChart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b="1" dirty="0"/>
                <a:t>Chunk</a:t>
              </a:r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C83E9543-2720-6752-EA23-625FD738C358}"/>
                </a:ext>
              </a:extLst>
            </p:cNvPr>
            <p:cNvSpPr/>
            <p:nvPr/>
          </p:nvSpPr>
          <p:spPr>
            <a:xfrm>
              <a:off x="4303609" y="4647408"/>
              <a:ext cx="921839" cy="333239"/>
            </a:xfrm>
            <a:prstGeom prst="parallelogram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DOI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51AB703-48BF-5416-AE65-5DE59A9C5FC3}"/>
              </a:ext>
            </a:extLst>
          </p:cNvPr>
          <p:cNvGrpSpPr>
            <a:grpSpLocks noChangeAspect="1"/>
          </p:cNvGrpSpPr>
          <p:nvPr/>
        </p:nvGrpSpPr>
        <p:grpSpPr>
          <a:xfrm>
            <a:off x="5199287" y="2904593"/>
            <a:ext cx="457200" cy="410693"/>
            <a:chOff x="4303609" y="4647408"/>
            <a:chExt cx="921839" cy="828067"/>
          </a:xfrm>
        </p:grpSpPr>
        <p:sp>
          <p:nvSpPr>
            <p:cNvPr id="25" name="Document 24">
              <a:extLst>
                <a:ext uri="{FF2B5EF4-FFF2-40B4-BE49-F238E27FC236}">
                  <a16:creationId xmlns:a16="http://schemas.microsoft.com/office/drawing/2014/main" id="{58B5694A-5CAC-98E2-44F2-0FAA05686A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8173" y="5004553"/>
              <a:ext cx="838035" cy="470922"/>
            </a:xfrm>
            <a:prstGeom prst="flowChartDocumen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500" b="1" dirty="0"/>
                <a:t>Chunk</a:t>
              </a:r>
            </a:p>
          </p:txBody>
        </p:sp>
        <p:sp>
          <p:nvSpPr>
            <p:cNvPr id="26" name="Parallelogram 25">
              <a:extLst>
                <a:ext uri="{FF2B5EF4-FFF2-40B4-BE49-F238E27FC236}">
                  <a16:creationId xmlns:a16="http://schemas.microsoft.com/office/drawing/2014/main" id="{86B38AA9-4561-D443-6ADB-DE7738E6AEB0}"/>
                </a:ext>
              </a:extLst>
            </p:cNvPr>
            <p:cNvSpPr/>
            <p:nvPr/>
          </p:nvSpPr>
          <p:spPr>
            <a:xfrm>
              <a:off x="4303609" y="4647408"/>
              <a:ext cx="921839" cy="333239"/>
            </a:xfrm>
            <a:prstGeom prst="parallelogram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DOI</a:t>
              </a:r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04F883-02DD-5E26-1699-2A1FA4BC0DC3}"/>
              </a:ext>
            </a:extLst>
          </p:cNvPr>
          <p:cNvCxnSpPr>
            <a:cxnSpLocks/>
          </p:cNvCxnSpPr>
          <p:nvPr/>
        </p:nvCxnSpPr>
        <p:spPr>
          <a:xfrm>
            <a:off x="5868982" y="2722897"/>
            <a:ext cx="544537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Cloud 29">
            <a:extLst>
              <a:ext uri="{FF2B5EF4-FFF2-40B4-BE49-F238E27FC236}">
                <a16:creationId xmlns:a16="http://schemas.microsoft.com/office/drawing/2014/main" id="{31693164-F161-1274-32B9-F8D56E4B8965}"/>
              </a:ext>
            </a:extLst>
          </p:cNvPr>
          <p:cNvSpPr/>
          <p:nvPr/>
        </p:nvSpPr>
        <p:spPr>
          <a:xfrm>
            <a:off x="6628553" y="2097575"/>
            <a:ext cx="2001078" cy="1575058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 model knowledge</a:t>
            </a:r>
          </a:p>
        </p:txBody>
      </p:sp>
    </p:spTree>
    <p:extLst>
      <p:ext uri="{BB962C8B-B14F-4D97-AF65-F5344CB8AC3E}">
        <p14:creationId xmlns:p14="http://schemas.microsoft.com/office/powerpoint/2010/main" val="2355961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1977</TotalTime>
  <Words>133</Words>
  <Application>Microsoft Macintosh PowerPoint</Application>
  <PresentationFormat>Widescreen</PresentationFormat>
  <Paragraphs>77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Catlett, Charles Edward</dc:creator>
  <cp:lastModifiedBy>Catlett, Charles Edward</cp:lastModifiedBy>
  <cp:revision>5</cp:revision>
  <dcterms:created xsi:type="dcterms:W3CDTF">2025-05-06T06:10:21Z</dcterms:created>
  <dcterms:modified xsi:type="dcterms:W3CDTF">2025-06-25T16:13:02Z</dcterms:modified>
</cp:coreProperties>
</file>