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D342B4-02EE-4607-972F-C49A532806EA}" type="datetimeFigureOut">
              <a:rPr lang="en-US" smtClean="0"/>
              <a:t>25-Feb-16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235611D-AD7E-4394-9C79-2CB9DC1883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 tac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Dora </a:t>
            </a:r>
            <a:r>
              <a:rPr lang="en-US" dirty="0" err="1" smtClean="0"/>
              <a:t>Parmać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1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Korak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 smtClean="0"/>
              <a:t>pozornice</a:t>
            </a:r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(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definirali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instacirati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konstruktora</a:t>
            </a:r>
            <a:r>
              <a:rPr lang="en-US" dirty="0"/>
              <a:t>)</a:t>
            </a:r>
          </a:p>
          <a:p>
            <a:r>
              <a:rPr lang="en-US" dirty="0" err="1" smtClean="0"/>
              <a:t>Definiranje</a:t>
            </a:r>
            <a:r>
              <a:rPr lang="en-US" dirty="0" smtClean="0"/>
              <a:t> </a:t>
            </a:r>
            <a:r>
              <a:rPr lang="en-US" dirty="0" err="1" smtClean="0"/>
              <a:t>skripti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7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pozornice</a:t>
            </a:r>
            <a:endParaRPr lang="en-US" dirty="0" smtClean="0"/>
          </a:p>
          <a:p>
            <a:r>
              <a:rPr lang="en-US" dirty="0" err="1" smtClean="0"/>
              <a:t>Inicijaliziranje</a:t>
            </a:r>
            <a:r>
              <a:rPr lang="en-US" dirty="0" smtClean="0"/>
              <a:t> 9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76600"/>
            <a:ext cx="4531306" cy="1381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953000"/>
            <a:ext cx="632460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spriteova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583931"/>
            <a:ext cx="3197225" cy="267490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Spriteova</a:t>
            </a:r>
            <a:r>
              <a:rPr lang="en-US" dirty="0" smtClean="0"/>
              <a:t> </a:t>
            </a:r>
            <a:r>
              <a:rPr lang="en-US" dirty="0" err="1" smtClean="0"/>
              <a:t>korištena</a:t>
            </a:r>
            <a:r>
              <a:rPr lang="en-US" dirty="0" smtClean="0"/>
              <a:t> je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StvaranjePolja</a:t>
            </a:r>
            <a:r>
              <a:rPr lang="en-US" dirty="0" smtClean="0"/>
              <a:t>(), </a:t>
            </a:r>
            <a:r>
              <a:rPr lang="en-US" dirty="0" err="1" smtClean="0"/>
              <a:t>tipa</a:t>
            </a:r>
            <a:r>
              <a:rPr lang="en-US" dirty="0" smtClean="0"/>
              <a:t> void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ta </a:t>
            </a:r>
            <a:r>
              <a:rPr lang="en-US" dirty="0" err="1" smtClean="0"/>
              <a:t>ista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poslužiti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restartu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spriteova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početak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stvaranje</a:t>
            </a:r>
            <a:r>
              <a:rPr lang="en-US" dirty="0" smtClean="0"/>
              <a:t> </a:t>
            </a:r>
            <a:r>
              <a:rPr lang="en-US" dirty="0" err="1" smtClean="0"/>
              <a:t>novih</a:t>
            </a:r>
            <a:endParaRPr lang="en-US" dirty="0" smtClean="0"/>
          </a:p>
          <a:p>
            <a:r>
              <a:rPr lang="en-US" dirty="0" err="1" smtClean="0"/>
              <a:t>Korišten</a:t>
            </a:r>
            <a:r>
              <a:rPr lang="en-US" dirty="0" smtClean="0"/>
              <a:t> je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kojem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poslali</a:t>
            </a:r>
            <a:r>
              <a:rPr lang="en-US" dirty="0" smtClean="0"/>
              <a:t> </a:t>
            </a:r>
            <a:r>
              <a:rPr lang="en-US" dirty="0" err="1" smtClean="0"/>
              <a:t>putanju</a:t>
            </a:r>
            <a:r>
              <a:rPr lang="en-US" dirty="0" smtClean="0"/>
              <a:t> do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koordinate</a:t>
            </a:r>
            <a:r>
              <a:rPr lang="en-US" dirty="0" smtClean="0"/>
              <a:t> </a:t>
            </a:r>
            <a:r>
              <a:rPr lang="en-US" dirty="0" err="1" smtClean="0"/>
              <a:t>spritea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postavljaju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pozornicu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igrati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11830"/>
            <a:ext cx="3200400" cy="222176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kliknuto</a:t>
            </a:r>
            <a:r>
              <a:rPr lang="en-US" dirty="0" smtClean="0"/>
              <a:t> I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već</a:t>
            </a:r>
            <a:r>
              <a:rPr lang="en-US" dirty="0" smtClean="0"/>
              <a:t> </a:t>
            </a:r>
            <a:r>
              <a:rPr lang="en-US" dirty="0" err="1" smtClean="0"/>
              <a:t>označeno</a:t>
            </a:r>
            <a:r>
              <a:rPr lang="en-US" dirty="0" smtClean="0"/>
              <a:t>, </a:t>
            </a:r>
            <a:r>
              <a:rPr lang="en-US" dirty="0" err="1" smtClean="0"/>
              <a:t>stvaramo</a:t>
            </a:r>
            <a:r>
              <a:rPr lang="en-US" dirty="0" smtClean="0"/>
              <a:t> </a:t>
            </a:r>
            <a:r>
              <a:rPr lang="en-US" dirty="0" err="1" smtClean="0"/>
              <a:t>novu</a:t>
            </a:r>
            <a:r>
              <a:rPr lang="en-US" dirty="0" smtClean="0"/>
              <a:t> </a:t>
            </a:r>
            <a:r>
              <a:rPr lang="en-US" dirty="0" err="1" smtClean="0"/>
              <a:t>instancu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križić</a:t>
            </a:r>
            <a:endParaRPr lang="en-US" dirty="0" smtClean="0"/>
          </a:p>
          <a:p>
            <a:r>
              <a:rPr lang="en-US" dirty="0" err="1" smtClean="0"/>
              <a:t>Označavamo</a:t>
            </a:r>
            <a:r>
              <a:rPr lang="en-US" dirty="0" smtClean="0"/>
              <a:t> da je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posjećeno</a:t>
            </a:r>
            <a:r>
              <a:rPr lang="en-US" dirty="0" smtClean="0"/>
              <a:t> I </a:t>
            </a:r>
            <a:r>
              <a:rPr lang="en-US" dirty="0" err="1" smtClean="0"/>
              <a:t>dodijeljujemo</a:t>
            </a:r>
            <a:r>
              <a:rPr lang="en-US" dirty="0" smtClean="0"/>
              <a:t> mu </a:t>
            </a:r>
            <a:r>
              <a:rPr lang="en-US" dirty="0" err="1" smtClean="0"/>
              <a:t>odgovarajući</a:t>
            </a:r>
            <a:r>
              <a:rPr lang="en-US" dirty="0" smtClean="0"/>
              <a:t> </a:t>
            </a:r>
            <a:r>
              <a:rPr lang="en-US" dirty="0" err="1" smtClean="0"/>
              <a:t>oznak</a:t>
            </a:r>
            <a:endParaRPr lang="en-US" dirty="0" smtClean="0"/>
          </a:p>
          <a:p>
            <a:r>
              <a:rPr lang="en-US" dirty="0" err="1" smtClean="0"/>
              <a:t>Također</a:t>
            </a:r>
            <a:r>
              <a:rPr lang="en-US" dirty="0" smtClean="0"/>
              <a:t> se </a:t>
            </a:r>
            <a:r>
              <a:rPr lang="en-US" dirty="0" err="1" smtClean="0"/>
              <a:t>povećava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označenih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označenih</a:t>
            </a:r>
            <a:r>
              <a:rPr lang="en-US" dirty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mijenja</a:t>
            </a:r>
            <a:r>
              <a:rPr lang="en-US" dirty="0" smtClean="0"/>
              <a:t> se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PovećajOznačene</a:t>
            </a:r>
            <a:r>
              <a:rPr lang="en-US" dirty="0" smtClean="0"/>
              <a:t>(ref </a:t>
            </a:r>
            <a:r>
              <a:rPr lang="en-US" dirty="0" err="1" smtClean="0"/>
              <a:t>brojOznačenih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šaljemo</a:t>
            </a:r>
            <a:r>
              <a:rPr lang="en-US" dirty="0" smtClean="0"/>
              <a:t> </a:t>
            </a:r>
            <a:r>
              <a:rPr lang="en-US" dirty="0" err="1" smtClean="0"/>
              <a:t>varijablu</a:t>
            </a:r>
            <a:r>
              <a:rPr lang="en-US" dirty="0" smtClean="0"/>
              <a:t> ref </a:t>
            </a:r>
            <a:r>
              <a:rPr lang="en-US" dirty="0" err="1" smtClean="0"/>
              <a:t>tipa</a:t>
            </a:r>
            <a:r>
              <a:rPr lang="en-US" dirty="0" smtClean="0"/>
              <a:t>,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znači</a:t>
            </a:r>
            <a:r>
              <a:rPr lang="en-US" dirty="0" smtClean="0"/>
              <a:t> da ta </a:t>
            </a:r>
            <a:r>
              <a:rPr lang="en-US" dirty="0" err="1" smtClean="0"/>
              <a:t>varijabla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mijenjati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cijele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, a ne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/>
              <a:t>Clicked u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Polje</a:t>
            </a:r>
            <a:r>
              <a:rPr lang="en-US" dirty="0"/>
              <a:t> prima </a:t>
            </a:r>
            <a:r>
              <a:rPr lang="en-US" dirty="0" err="1"/>
              <a:t>koordinate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miš</a:t>
            </a:r>
            <a:r>
              <a:rPr lang="en-US" dirty="0"/>
              <a:t>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 smtClean="0"/>
              <a:t>nalazi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sensing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Mouse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tipa</a:t>
            </a:r>
            <a:r>
              <a:rPr lang="en-US" dirty="0"/>
              <a:t>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računalo</a:t>
            </a:r>
            <a:r>
              <a:rPr lang="en-US" dirty="0" smtClean="0"/>
              <a:t> </a:t>
            </a:r>
            <a:r>
              <a:rPr lang="en-US" dirty="0" err="1" smtClean="0"/>
              <a:t>igra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Križić</a:t>
            </a:r>
            <a:r>
              <a:rPr lang="en-US" dirty="0" smtClean="0"/>
              <a:t> </a:t>
            </a:r>
            <a:r>
              <a:rPr lang="en-US" dirty="0" err="1" smtClean="0"/>
              <a:t>kružić</a:t>
            </a:r>
            <a:r>
              <a:rPr lang="en-US" dirty="0" smtClean="0"/>
              <a:t> </a:t>
            </a:r>
            <a:r>
              <a:rPr lang="en-US" dirty="0" err="1" smtClean="0"/>
              <a:t>osmišljen</a:t>
            </a:r>
            <a:r>
              <a:rPr lang="en-US" dirty="0" smtClean="0"/>
              <a:t> je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osoba</a:t>
            </a:r>
            <a:r>
              <a:rPr lang="en-US" dirty="0" smtClean="0"/>
              <a:t> (</a:t>
            </a:r>
            <a:r>
              <a:rPr lang="en-US" dirty="0" err="1" smtClean="0"/>
              <a:t>Igrač</a:t>
            </a:r>
            <a:r>
              <a:rPr lang="en-US" dirty="0" smtClean="0"/>
              <a:t>)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protiv</a:t>
            </a:r>
            <a:r>
              <a:rPr lang="en-US" dirty="0" smtClean="0"/>
              <a:t> </a:t>
            </a:r>
            <a:r>
              <a:rPr lang="en-US" dirty="0" err="1" smtClean="0"/>
              <a:t>računala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Inteligencija</a:t>
            </a:r>
            <a:r>
              <a:rPr lang="en-US" dirty="0" smtClean="0"/>
              <a:t>’ </a:t>
            </a:r>
            <a:r>
              <a:rPr lang="en-US" dirty="0" err="1" smtClean="0"/>
              <a:t>računala</a:t>
            </a:r>
            <a:r>
              <a:rPr lang="en-US" dirty="0" smtClean="0"/>
              <a:t> </a:t>
            </a:r>
            <a:r>
              <a:rPr lang="en-US" dirty="0" err="1" smtClean="0"/>
              <a:t>bazira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random </a:t>
            </a:r>
            <a:r>
              <a:rPr lang="en-US" dirty="0" err="1" smtClean="0"/>
              <a:t>biranju</a:t>
            </a:r>
            <a:r>
              <a:rPr lang="en-US" dirty="0" smtClean="0"/>
              <a:t> </a:t>
            </a:r>
            <a:r>
              <a:rPr lang="en-US" dirty="0" err="1" smtClean="0"/>
              <a:t>slobodnih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r>
              <a:rPr lang="en-US" dirty="0" smtClean="0"/>
              <a:t> (</a:t>
            </a:r>
            <a:r>
              <a:rPr lang="en-US" dirty="0" err="1" smtClean="0"/>
              <a:t>Igraču</a:t>
            </a:r>
            <a:r>
              <a:rPr lang="en-US" dirty="0" smtClean="0"/>
              <a:t> je </a:t>
            </a:r>
            <a:r>
              <a:rPr lang="en-US" dirty="0" err="1" smtClean="0"/>
              <a:t>dodijeljen</a:t>
            </a:r>
            <a:r>
              <a:rPr lang="en-US" dirty="0" smtClean="0"/>
              <a:t> ‘X’, a </a:t>
            </a:r>
            <a:r>
              <a:rPr lang="en-US" dirty="0" err="1" smtClean="0"/>
              <a:t>računalu</a:t>
            </a:r>
            <a:r>
              <a:rPr lang="en-US" dirty="0" smtClean="0"/>
              <a:t> ‘O’)</a:t>
            </a:r>
          </a:p>
          <a:p>
            <a:r>
              <a:rPr lang="en-US" dirty="0" err="1" smtClean="0"/>
              <a:t>Ukoliko</a:t>
            </a:r>
            <a:r>
              <a:rPr lang="en-US" dirty="0" smtClean="0"/>
              <a:t> je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označenih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manji</a:t>
            </a:r>
            <a:r>
              <a:rPr lang="en-US" dirty="0" smtClean="0"/>
              <a:t> od 8, </a:t>
            </a:r>
            <a:r>
              <a:rPr lang="en-US" dirty="0" err="1" smtClean="0"/>
              <a:t>tj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slobodno</a:t>
            </a:r>
            <a:r>
              <a:rPr lang="en-US" dirty="0" smtClean="0"/>
              <a:t> </a:t>
            </a:r>
            <a:r>
              <a:rPr lang="en-US" dirty="0" err="1" smtClean="0"/>
              <a:t>mjesto</a:t>
            </a:r>
            <a:r>
              <a:rPr lang="en-US" dirty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metodom</a:t>
            </a:r>
            <a:r>
              <a:rPr lang="en-US" dirty="0" smtClean="0"/>
              <a:t> </a:t>
            </a:r>
            <a:r>
              <a:rPr lang="en-US" dirty="0" err="1" smtClean="0"/>
              <a:t>ProvjeraOznacenog</a:t>
            </a:r>
            <a:r>
              <a:rPr lang="en-US" dirty="0" smtClean="0"/>
              <a:t>(), </a:t>
            </a:r>
            <a:r>
              <a:rPr lang="en-US" dirty="0" err="1" smtClean="0"/>
              <a:t>polje</a:t>
            </a:r>
            <a:r>
              <a:rPr lang="en-US" dirty="0" smtClean="0"/>
              <a:t> se </a:t>
            </a:r>
            <a:r>
              <a:rPr lang="en-US" dirty="0" err="1" smtClean="0"/>
              <a:t>označava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1273"/>
            <a:ext cx="3200400" cy="24505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38199"/>
            <a:ext cx="2295845" cy="36676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10000" y="1066800"/>
            <a:ext cx="2133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77489"/>
            <a:ext cx="4563112" cy="246731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133600" y="2971800"/>
            <a:ext cx="304800" cy="50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655" y="4733790"/>
            <a:ext cx="221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provjera</a:t>
            </a:r>
            <a:r>
              <a:rPr lang="en-US" dirty="0" smtClean="0"/>
              <a:t> se </a:t>
            </a:r>
            <a:r>
              <a:rPr lang="en-US" dirty="0" err="1" smtClean="0"/>
              <a:t>ponavlja</a:t>
            </a:r>
            <a:r>
              <a:rPr lang="en-US" dirty="0" smtClean="0"/>
              <a:t> 9 puta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pojedino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, </a:t>
            </a:r>
            <a:r>
              <a:rPr lang="en-US" dirty="0" err="1" smtClean="0"/>
              <a:t>napravljena</a:t>
            </a:r>
            <a:r>
              <a:rPr lang="en-US" dirty="0" smtClean="0"/>
              <a:t> je </a:t>
            </a:r>
            <a:r>
              <a:rPr lang="en-US" dirty="0" err="1" smtClean="0"/>
              <a:t>posebna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 </a:t>
            </a:r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tko</a:t>
            </a:r>
            <a:r>
              <a:rPr lang="en-US" dirty="0" smtClean="0"/>
              <a:t> je </a:t>
            </a:r>
            <a:r>
              <a:rPr lang="en-US" dirty="0" err="1" smtClean="0"/>
              <a:t>pobjednik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ispisuje</a:t>
            </a:r>
            <a:r>
              <a:rPr lang="en-US" dirty="0" smtClean="0"/>
              <a:t> </a:t>
            </a:r>
            <a:r>
              <a:rPr lang="en-US" dirty="0" err="1" smtClean="0"/>
              <a:t>odgovarajuću</a:t>
            </a:r>
            <a:r>
              <a:rPr lang="en-US" dirty="0" smtClean="0"/>
              <a:t> </a:t>
            </a:r>
            <a:r>
              <a:rPr lang="en-US" dirty="0" err="1" smtClean="0"/>
              <a:t>poruku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završi</a:t>
            </a:r>
            <a:r>
              <a:rPr lang="en-US" dirty="0"/>
              <a:t>, </a:t>
            </a:r>
            <a:r>
              <a:rPr lang="en-US" dirty="0" err="1" smtClean="0"/>
              <a:t>prikazuju</a:t>
            </a:r>
            <a:r>
              <a:rPr lang="en-US" dirty="0" smtClean="0"/>
              <a:t> se </a:t>
            </a:r>
            <a:r>
              <a:rPr lang="en-US" dirty="0" err="1" smtClean="0"/>
              <a:t>trenutni</a:t>
            </a:r>
            <a:r>
              <a:rPr lang="en-US" dirty="0" smtClean="0"/>
              <a:t> </a:t>
            </a:r>
            <a:r>
              <a:rPr lang="en-US" dirty="0" err="1" smtClean="0"/>
              <a:t>životi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labeli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omogućuje</a:t>
            </a:r>
            <a:r>
              <a:rPr lang="en-US" dirty="0"/>
              <a:t> se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igranje</a:t>
            </a:r>
            <a:r>
              <a:rPr lang="en-US" dirty="0"/>
              <a:t> </a:t>
            </a:r>
            <a:r>
              <a:rPr lang="en-US" dirty="0" err="1"/>
              <a:t>igrice</a:t>
            </a: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igranje</a:t>
            </a:r>
            <a:r>
              <a:rPr lang="en-US" dirty="0"/>
              <a:t> </a:t>
            </a:r>
            <a:r>
              <a:rPr lang="en-US" dirty="0" err="1"/>
              <a:t>igrice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vratiti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spriteove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varijable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početnu</a:t>
            </a:r>
            <a:r>
              <a:rPr lang="en-US" dirty="0"/>
              <a:t> </a:t>
            </a:r>
            <a:r>
              <a:rPr lang="en-US" dirty="0" err="1"/>
              <a:t>vrijednost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Kraj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5306165" cy="2924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5257800"/>
            <a:ext cx="6890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KrajIgre</a:t>
            </a:r>
            <a:r>
              <a:rPr lang="en-US" dirty="0" smtClean="0"/>
              <a:t>(ref string </a:t>
            </a:r>
            <a:r>
              <a:rPr lang="en-US" dirty="0" err="1" smtClean="0"/>
              <a:t>pobjednik</a:t>
            </a:r>
            <a:r>
              <a:rPr lang="en-US" dirty="0" smtClean="0"/>
              <a:t>) </a:t>
            </a:r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kombinacije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okomito,vodoravno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dijagonalno</a:t>
            </a:r>
            <a:r>
              <a:rPr lang="en-US" dirty="0" smtClean="0"/>
              <a:t>), </a:t>
            </a:r>
            <a:r>
              <a:rPr lang="en-US" dirty="0" err="1" smtClean="0"/>
              <a:t>za</a:t>
            </a:r>
            <a:r>
              <a:rPr lang="en-US" dirty="0" smtClean="0"/>
              <a:t> X </a:t>
            </a:r>
            <a:r>
              <a:rPr lang="en-US" dirty="0" err="1" smtClean="0"/>
              <a:t>i</a:t>
            </a:r>
            <a:r>
              <a:rPr lang="en-US" dirty="0" smtClean="0"/>
              <a:t> O </a:t>
            </a:r>
            <a:r>
              <a:rPr lang="en-US" dirty="0" err="1" smtClean="0"/>
              <a:t>koje</a:t>
            </a:r>
            <a:r>
              <a:rPr lang="en-US" dirty="0" smtClean="0"/>
              <a:t> bi </a:t>
            </a:r>
            <a:r>
              <a:rPr lang="en-US" dirty="0" err="1" smtClean="0"/>
              <a:t>mogle</a:t>
            </a:r>
            <a:r>
              <a:rPr lang="en-US" dirty="0" smtClean="0"/>
              <a:t> </a:t>
            </a:r>
            <a:r>
              <a:rPr lang="en-US" dirty="0" err="1" smtClean="0"/>
              <a:t>predstavljati</a:t>
            </a:r>
            <a:endParaRPr lang="en-US" dirty="0" smtClean="0"/>
          </a:p>
          <a:p>
            <a:r>
              <a:rPr lang="en-US" dirty="0" err="1" smtClean="0"/>
              <a:t>pobjedu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Biranje</a:t>
            </a:r>
            <a:r>
              <a:rPr lang="en-US" dirty="0" smtClean="0"/>
              <a:t> </a:t>
            </a:r>
            <a:r>
              <a:rPr lang="en-US" dirty="0" err="1" smtClean="0"/>
              <a:t>pobjednika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49919"/>
            <a:ext cx="3200400" cy="254558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Pobjednik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početku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 </a:t>
            </a:r>
            <a:r>
              <a:rPr lang="en-US" dirty="0" err="1" smtClean="0"/>
              <a:t>postavljen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‘</a:t>
            </a:r>
            <a:r>
              <a:rPr lang="en-US" dirty="0" err="1" smtClean="0"/>
              <a:t>Neriješeno</a:t>
            </a:r>
            <a:r>
              <a:rPr lang="en-US" dirty="0" smtClean="0"/>
              <a:t>’ </a:t>
            </a:r>
          </a:p>
          <a:p>
            <a:r>
              <a:rPr lang="en-US" dirty="0" err="1" smtClean="0"/>
              <a:t>Kad</a:t>
            </a:r>
            <a:r>
              <a:rPr lang="en-US" dirty="0" smtClean="0"/>
              <a:t> se </a:t>
            </a:r>
            <a:r>
              <a:rPr lang="en-US" dirty="0" err="1" smtClean="0"/>
              <a:t>detektira</a:t>
            </a:r>
            <a:r>
              <a:rPr lang="en-US" dirty="0" smtClean="0"/>
              <a:t> </a:t>
            </a:r>
            <a:r>
              <a:rPr lang="en-US" dirty="0" err="1" smtClean="0"/>
              <a:t>kraj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,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metoda</a:t>
            </a:r>
            <a:r>
              <a:rPr lang="en-US" dirty="0" smtClean="0"/>
              <a:t> Restart</a:t>
            </a:r>
          </a:p>
          <a:p>
            <a:r>
              <a:rPr lang="en-US" dirty="0" err="1" smtClean="0"/>
              <a:t>Ovisno</a:t>
            </a:r>
            <a:r>
              <a:rPr lang="en-US" dirty="0" smtClean="0"/>
              <a:t> o tome </a:t>
            </a:r>
            <a:r>
              <a:rPr lang="en-US" dirty="0" err="1" smtClean="0"/>
              <a:t>tko</a:t>
            </a:r>
            <a:r>
              <a:rPr lang="en-US" dirty="0" smtClean="0"/>
              <a:t> je </a:t>
            </a:r>
            <a:r>
              <a:rPr lang="en-US" dirty="0" err="1" smtClean="0"/>
              <a:t>pobijedio</a:t>
            </a:r>
            <a:r>
              <a:rPr lang="en-US" dirty="0" smtClean="0"/>
              <a:t>, </a:t>
            </a:r>
            <a:r>
              <a:rPr lang="en-US" dirty="0" err="1" smtClean="0"/>
              <a:t>povećavaju</a:t>
            </a:r>
            <a:r>
              <a:rPr lang="en-US" dirty="0" smtClean="0"/>
              <a:t> se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smanjuju</a:t>
            </a:r>
            <a:r>
              <a:rPr lang="en-US" dirty="0" smtClean="0"/>
              <a:t> </a:t>
            </a:r>
            <a:r>
              <a:rPr lang="en-US" dirty="0" err="1" smtClean="0"/>
              <a:t>životi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ispisuju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labeli</a:t>
            </a:r>
            <a:r>
              <a:rPr lang="en-US" dirty="0" smtClean="0"/>
              <a:t> u </a:t>
            </a:r>
            <a:r>
              <a:rPr lang="en-US" dirty="0" err="1" smtClean="0"/>
              <a:t>lijevom</a:t>
            </a:r>
            <a:r>
              <a:rPr lang="en-US" dirty="0" smtClean="0"/>
              <a:t> </a:t>
            </a:r>
            <a:r>
              <a:rPr lang="en-US" dirty="0" err="1" smtClean="0"/>
              <a:t>kutu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označenih</a:t>
            </a:r>
            <a:r>
              <a:rPr lang="en-US" dirty="0" smtClean="0"/>
              <a:t> </a:t>
            </a:r>
            <a:r>
              <a:rPr lang="en-US" dirty="0" err="1" smtClean="0"/>
              <a:t>spriteova</a:t>
            </a:r>
            <a:r>
              <a:rPr lang="en-US" dirty="0" smtClean="0"/>
              <a:t> </a:t>
            </a:r>
            <a:r>
              <a:rPr lang="en-US" dirty="0" err="1" smtClean="0"/>
              <a:t>veći</a:t>
            </a:r>
            <a:r>
              <a:rPr lang="en-US" dirty="0" smtClean="0"/>
              <a:t> od 8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pobjednik</a:t>
            </a:r>
            <a:r>
              <a:rPr lang="en-US" dirty="0" smtClean="0"/>
              <a:t> je </a:t>
            </a:r>
            <a:r>
              <a:rPr lang="en-US" dirty="0" err="1" smtClean="0"/>
              <a:t>ostala</a:t>
            </a:r>
            <a:r>
              <a:rPr lang="en-US" dirty="0" smtClean="0"/>
              <a:t> </a:t>
            </a:r>
            <a:r>
              <a:rPr lang="en-US" dirty="0" err="1" smtClean="0"/>
              <a:t>nepromijenjena</a:t>
            </a:r>
            <a:r>
              <a:rPr lang="en-US" dirty="0" smtClean="0"/>
              <a:t>, </a:t>
            </a:r>
            <a:r>
              <a:rPr lang="en-US" dirty="0" err="1" smtClean="0"/>
              <a:t>rezultat</a:t>
            </a:r>
            <a:r>
              <a:rPr lang="en-US" dirty="0" smtClean="0"/>
              <a:t> je </a:t>
            </a:r>
            <a:r>
              <a:rPr lang="en-US" dirty="0" err="1" smtClean="0"/>
              <a:t>neriješen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0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 tac toe </a:t>
            </a:r>
            <a:r>
              <a:rPr lang="en-US" dirty="0" err="1" smtClean="0"/>
              <a:t>ili</a:t>
            </a:r>
            <a:r>
              <a:rPr lang="en-US" dirty="0" smtClean="0"/>
              <a:t> ‘’</a:t>
            </a:r>
            <a:r>
              <a:rPr lang="en-US" dirty="0" err="1" smtClean="0"/>
              <a:t>Križić</a:t>
            </a:r>
            <a:r>
              <a:rPr lang="en-US" dirty="0" smtClean="0"/>
              <a:t> </a:t>
            </a:r>
            <a:r>
              <a:rPr lang="en-US" dirty="0" err="1" smtClean="0"/>
              <a:t>kružić</a:t>
            </a:r>
            <a:r>
              <a:rPr lang="en-US" dirty="0" smtClean="0"/>
              <a:t>’’ </a:t>
            </a:r>
            <a:r>
              <a:rPr lang="en-US" dirty="0" err="1" smtClean="0"/>
              <a:t>logička</a:t>
            </a:r>
            <a:r>
              <a:rPr lang="en-US" dirty="0" smtClean="0"/>
              <a:t> je </a:t>
            </a:r>
            <a:r>
              <a:rPr lang="en-US" dirty="0" err="1" smtClean="0"/>
              <a:t>igra</a:t>
            </a:r>
            <a:endParaRPr lang="en-US" dirty="0" smtClean="0"/>
          </a:p>
          <a:p>
            <a:r>
              <a:rPr lang="en-US" dirty="0" err="1"/>
              <a:t>Pravilo</a:t>
            </a:r>
            <a:r>
              <a:rPr lang="en-US" dirty="0"/>
              <a:t> </a:t>
            </a:r>
            <a:r>
              <a:rPr lang="en-US" dirty="0" err="1"/>
              <a:t>Križić-Kružić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je da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igrač</a:t>
            </a:r>
            <a:r>
              <a:rPr lang="en-US" dirty="0"/>
              <a:t> </a:t>
            </a:r>
            <a:r>
              <a:rPr lang="en-US" dirty="0" err="1"/>
              <a:t>upisuje</a:t>
            </a:r>
            <a:r>
              <a:rPr lang="en-US" dirty="0"/>
              <a:t> </a:t>
            </a:r>
            <a:r>
              <a:rPr lang="en-US" dirty="0" err="1"/>
              <a:t>križić</a:t>
            </a:r>
            <a:r>
              <a:rPr lang="en-US" dirty="0"/>
              <a:t>, a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kružić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netko</a:t>
            </a:r>
            <a:r>
              <a:rPr lang="en-US" dirty="0"/>
              <a:t> ne </a:t>
            </a:r>
            <a:r>
              <a:rPr lang="en-US" dirty="0" err="1"/>
              <a:t>spoji</a:t>
            </a:r>
            <a:r>
              <a:rPr lang="en-US" dirty="0"/>
              <a:t> tri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znaka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 </a:t>
            </a:r>
            <a:r>
              <a:rPr lang="en-US" dirty="0" err="1"/>
              <a:t>okomito</a:t>
            </a:r>
            <a:r>
              <a:rPr lang="en-US" dirty="0"/>
              <a:t>, </a:t>
            </a:r>
            <a:r>
              <a:rPr lang="en-US" dirty="0" err="1"/>
              <a:t>vodoravno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dijagonalno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igru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dodani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životi</a:t>
            </a:r>
            <a:r>
              <a:rPr lang="en-US" dirty="0" smtClean="0"/>
              <a:t>.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života</a:t>
            </a:r>
            <a:r>
              <a:rPr lang="en-US" dirty="0" smtClean="0"/>
              <a:t> se </a:t>
            </a:r>
            <a:r>
              <a:rPr lang="en-US" dirty="0" err="1" smtClean="0"/>
              <a:t>povećava</a:t>
            </a:r>
            <a:r>
              <a:rPr lang="en-US" dirty="0" smtClean="0"/>
              <a:t> </a:t>
            </a:r>
            <a:r>
              <a:rPr lang="en-US" dirty="0" err="1" smtClean="0"/>
              <a:t>pobjedom</a:t>
            </a:r>
            <a:r>
              <a:rPr lang="en-US" dirty="0" smtClean="0"/>
              <a:t> </a:t>
            </a:r>
            <a:r>
              <a:rPr lang="en-US" dirty="0" err="1" smtClean="0"/>
              <a:t>igrača</a:t>
            </a:r>
            <a:r>
              <a:rPr lang="en-US" dirty="0" smtClean="0"/>
              <a:t>, a </a:t>
            </a:r>
            <a:r>
              <a:rPr lang="en-US" dirty="0" err="1" smtClean="0"/>
              <a:t>smanjuje</a:t>
            </a:r>
            <a:r>
              <a:rPr lang="en-US" dirty="0" smtClean="0"/>
              <a:t> </a:t>
            </a:r>
            <a:r>
              <a:rPr lang="en-US" dirty="0" err="1" smtClean="0"/>
              <a:t>pobjedom</a:t>
            </a:r>
            <a:r>
              <a:rPr lang="en-US" dirty="0" smtClean="0"/>
              <a:t> </a:t>
            </a:r>
            <a:r>
              <a:rPr lang="en-US" dirty="0" err="1" smtClean="0"/>
              <a:t>računala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7" y="2174631"/>
            <a:ext cx="3153215" cy="34961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r>
              <a:rPr lang="en-US" dirty="0" smtClean="0"/>
              <a:t>,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metoda</a:t>
            </a:r>
            <a:r>
              <a:rPr lang="en-US" dirty="0" smtClean="0"/>
              <a:t> Restart()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početnu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endParaRPr lang="en-US" dirty="0" smtClean="0"/>
          </a:p>
          <a:p>
            <a:r>
              <a:rPr lang="en-US" dirty="0" err="1" smtClean="0"/>
              <a:t>Budući</a:t>
            </a:r>
            <a:r>
              <a:rPr lang="en-US" dirty="0" smtClean="0"/>
              <a:t> da je </a:t>
            </a:r>
            <a:r>
              <a:rPr lang="en-US" dirty="0" err="1" smtClean="0"/>
              <a:t>oznaka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‘X’ </a:t>
            </a:r>
            <a:r>
              <a:rPr lang="en-US" dirty="0" err="1" smtClean="0"/>
              <a:t>ili</a:t>
            </a:r>
            <a:r>
              <a:rPr lang="en-US" dirty="0" smtClean="0"/>
              <a:t> ‘O’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restartu</a:t>
            </a:r>
            <a:r>
              <a:rPr lang="en-US" dirty="0" smtClean="0"/>
              <a:t> </a:t>
            </a:r>
            <a:r>
              <a:rPr lang="en-US" dirty="0" err="1" smtClean="0"/>
              <a:t>postaviti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r>
              <a:rPr lang="en-US" dirty="0" smtClean="0"/>
              <a:t> </a:t>
            </a:r>
            <a:r>
              <a:rPr lang="en-US" dirty="0" err="1" smtClean="0"/>
              <a:t>osim</a:t>
            </a:r>
            <a:r>
              <a:rPr lang="en-US" dirty="0" smtClean="0"/>
              <a:t> ta </a:t>
            </a:r>
            <a:r>
              <a:rPr lang="en-US" dirty="0" err="1" smtClean="0"/>
              <a:t>dva</a:t>
            </a:r>
            <a:endParaRPr lang="en-US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spriteovi</a:t>
            </a:r>
            <a:r>
              <a:rPr lang="en-US" dirty="0" smtClean="0"/>
              <a:t> se </a:t>
            </a:r>
            <a:r>
              <a:rPr lang="en-US" dirty="0" err="1" smtClean="0"/>
              <a:t>brišu</a:t>
            </a:r>
            <a:r>
              <a:rPr lang="en-US" dirty="0" smtClean="0"/>
              <a:t> (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uvjet</a:t>
            </a:r>
            <a:r>
              <a:rPr lang="en-US" dirty="0" smtClean="0"/>
              <a:t> u </a:t>
            </a:r>
            <a:r>
              <a:rPr lang="en-US" dirty="0" err="1" smtClean="0"/>
              <a:t>zagradi</a:t>
            </a:r>
            <a:r>
              <a:rPr lang="en-US" dirty="0" smtClean="0"/>
              <a:t>), </a:t>
            </a:r>
            <a:r>
              <a:rPr lang="en-US" dirty="0" err="1" smtClean="0"/>
              <a:t>te</a:t>
            </a:r>
            <a:r>
              <a:rPr lang="en-US" dirty="0" smtClean="0"/>
              <a:t> se </a:t>
            </a:r>
            <a:r>
              <a:rPr lang="en-US" dirty="0" err="1" smtClean="0"/>
              <a:t>ponovno</a:t>
            </a:r>
            <a:r>
              <a:rPr lang="en-US" dirty="0" smtClean="0"/>
              <a:t> </a:t>
            </a:r>
            <a:r>
              <a:rPr lang="en-US" dirty="0" err="1" smtClean="0"/>
              <a:t>stvaranju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prethodno</a:t>
            </a:r>
            <a:r>
              <a:rPr lang="en-US" dirty="0" smtClean="0"/>
              <a:t> </a:t>
            </a:r>
            <a:r>
              <a:rPr lang="en-US" dirty="0" err="1" smtClean="0"/>
              <a:t>spomenute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StvaranjePolja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6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Kraj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02" y="2119313"/>
            <a:ext cx="3702959" cy="3603625"/>
          </a:xfrm>
        </p:spPr>
      </p:pic>
    </p:spTree>
    <p:extLst>
      <p:ext uri="{BB962C8B-B14F-4D97-AF65-F5344CB8AC3E}">
        <p14:creationId xmlns:p14="http://schemas.microsoft.com/office/powerpoint/2010/main" val="40520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2D igra </a:t>
            </a:r>
          </a:p>
          <a:p>
            <a:r>
              <a:rPr lang="en-US" dirty="0" err="1"/>
              <a:t>Igra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igrača</a:t>
            </a:r>
            <a:r>
              <a:rPr lang="en-US" dirty="0"/>
              <a:t> </a:t>
            </a:r>
          </a:p>
          <a:p>
            <a:r>
              <a:rPr lang="en-US" dirty="0" err="1"/>
              <a:t>Upravlja</a:t>
            </a:r>
            <a:r>
              <a:rPr lang="en-US" dirty="0"/>
              <a:t> se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miša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Jednostavna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endParaRPr lang="en-US" dirty="0" smtClean="0"/>
          </a:p>
          <a:p>
            <a:r>
              <a:rPr lang="en-US" dirty="0" err="1" smtClean="0"/>
              <a:t>Igrač</a:t>
            </a:r>
            <a:r>
              <a:rPr lang="en-US" dirty="0" smtClean="0"/>
              <a:t> </a:t>
            </a:r>
            <a:r>
              <a:rPr lang="en-US" dirty="0" err="1" smtClean="0"/>
              <a:t>uvijek</a:t>
            </a:r>
            <a:r>
              <a:rPr lang="en-US" dirty="0" smtClean="0"/>
              <a:t> </a:t>
            </a:r>
            <a:r>
              <a:rPr lang="en-US" dirty="0" err="1" smtClean="0"/>
              <a:t>započinje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dodijeljen</a:t>
            </a:r>
            <a:r>
              <a:rPr lang="en-US" dirty="0" smtClean="0"/>
              <a:t> mu je </a:t>
            </a:r>
            <a:r>
              <a:rPr lang="en-US" dirty="0" err="1" smtClean="0"/>
              <a:t>znak</a:t>
            </a:r>
            <a:r>
              <a:rPr lang="en-US" dirty="0" smtClean="0"/>
              <a:t> ‘X’</a:t>
            </a:r>
          </a:p>
          <a:p>
            <a:r>
              <a:rPr lang="en-US" dirty="0" err="1" smtClean="0"/>
              <a:t>Igra</a:t>
            </a:r>
            <a:r>
              <a:rPr lang="en-US" dirty="0" smtClean="0"/>
              <a:t> se </a:t>
            </a:r>
            <a:r>
              <a:rPr lang="en-US" dirty="0" err="1" smtClean="0"/>
              <a:t>protiv</a:t>
            </a:r>
            <a:r>
              <a:rPr lang="en-US" dirty="0" smtClean="0"/>
              <a:t> </a:t>
            </a:r>
            <a:r>
              <a:rPr lang="en-US" dirty="0" err="1" smtClean="0"/>
              <a:t>računala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‘’random’’ </a:t>
            </a:r>
            <a:r>
              <a:rPr lang="en-US" dirty="0" err="1" smtClean="0"/>
              <a:t>logiku</a:t>
            </a:r>
            <a:endParaRPr lang="en-US" dirty="0" smtClean="0"/>
          </a:p>
          <a:p>
            <a:r>
              <a:rPr lang="en-US" dirty="0" err="1" smtClean="0"/>
              <a:t>Životi</a:t>
            </a:r>
            <a:r>
              <a:rPr lang="en-US" dirty="0" smtClean="0"/>
              <a:t> se </a:t>
            </a:r>
            <a:r>
              <a:rPr lang="en-US" dirty="0" err="1" smtClean="0"/>
              <a:t>mijenjaju</a:t>
            </a:r>
            <a:r>
              <a:rPr lang="en-US" dirty="0" smtClean="0"/>
              <a:t> </a:t>
            </a:r>
            <a:r>
              <a:rPr lang="en-US" dirty="0" err="1" smtClean="0"/>
              <a:t>ovisno</a:t>
            </a:r>
            <a:r>
              <a:rPr lang="en-US" dirty="0" smtClean="0"/>
              <a:t> o </a:t>
            </a:r>
            <a:r>
              <a:rPr lang="en-US" dirty="0" err="1" smtClean="0"/>
              <a:t>pobjedi</a:t>
            </a:r>
            <a:endParaRPr lang="en-US" dirty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/>
              <a:t>parametri</a:t>
            </a:r>
            <a:r>
              <a:rPr lang="en-US" dirty="0"/>
              <a:t> se </a:t>
            </a:r>
            <a:r>
              <a:rPr lang="en-US" dirty="0" err="1"/>
              <a:t>vraćaju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početak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startu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7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Korak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/>
              <a:t>Krećemo</a:t>
            </a:r>
            <a:r>
              <a:rPr lang="en-US" dirty="0"/>
              <a:t> od </a:t>
            </a:r>
            <a:r>
              <a:rPr lang="en-US" dirty="0" err="1"/>
              <a:t>postavljanja</a:t>
            </a:r>
            <a:r>
              <a:rPr lang="en-US" dirty="0"/>
              <a:t> </a:t>
            </a:r>
            <a:r>
              <a:rPr lang="en-US" dirty="0" err="1"/>
              <a:t>razvojnog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:</a:t>
            </a:r>
          </a:p>
          <a:p>
            <a:r>
              <a:rPr lang="en-US" dirty="0" err="1"/>
              <a:t>Preuzeli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GameSDK</a:t>
            </a:r>
            <a:r>
              <a:rPr lang="en-US" dirty="0"/>
              <a:t> engine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kolegija</a:t>
            </a:r>
            <a:endParaRPr lang="en-US" dirty="0"/>
          </a:p>
          <a:p>
            <a:r>
              <a:rPr lang="en-US" dirty="0"/>
              <a:t>Forma je </a:t>
            </a:r>
            <a:r>
              <a:rPr lang="en-US" dirty="0" err="1"/>
              <a:t>veličine</a:t>
            </a:r>
            <a:r>
              <a:rPr lang="en-US" dirty="0"/>
              <a:t> </a:t>
            </a:r>
            <a:r>
              <a:rPr lang="en-US" dirty="0" smtClean="0"/>
              <a:t>695x667</a:t>
            </a:r>
          </a:p>
          <a:p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/>
              <a:t>element u </a:t>
            </a:r>
            <a:r>
              <a:rPr lang="en-US" dirty="0" err="1"/>
              <a:t>igrama</a:t>
            </a:r>
            <a:r>
              <a:rPr lang="en-US" dirty="0"/>
              <a:t> je “Sprite” (2D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integrirana</a:t>
            </a:r>
            <a:r>
              <a:rPr lang="en-US" dirty="0"/>
              <a:t> u </a:t>
            </a:r>
            <a:r>
              <a:rPr lang="en-US" dirty="0" err="1"/>
              <a:t>širu</a:t>
            </a:r>
            <a:r>
              <a:rPr lang="en-US" dirty="0"/>
              <a:t> </a:t>
            </a:r>
            <a:r>
              <a:rPr lang="en-US" dirty="0" err="1"/>
              <a:t>scenu</a:t>
            </a:r>
            <a:r>
              <a:rPr lang="en-US" dirty="0"/>
              <a:t>)</a:t>
            </a:r>
          </a:p>
          <a:p>
            <a:r>
              <a:rPr lang="en-US" dirty="0" err="1"/>
              <a:t>Klasa</a:t>
            </a:r>
            <a:r>
              <a:rPr lang="en-US" dirty="0"/>
              <a:t> Sprite je </a:t>
            </a:r>
            <a:r>
              <a:rPr lang="en-US" dirty="0" err="1" smtClean="0"/>
              <a:t>apstraktna</a:t>
            </a:r>
            <a:endParaRPr lang="en-US" dirty="0" smtClean="0"/>
          </a:p>
          <a:p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Sprite </a:t>
            </a:r>
            <a:r>
              <a:rPr lang="en-US" dirty="0" err="1" smtClean="0"/>
              <a:t>napravljena</a:t>
            </a:r>
            <a:r>
              <a:rPr lang="en-US" dirty="0" smtClean="0"/>
              <a:t> je </a:t>
            </a:r>
            <a:r>
              <a:rPr lang="en-US" dirty="0" err="1" smtClean="0"/>
              <a:t>izvedena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Klasa</a:t>
            </a:r>
            <a:r>
              <a:rPr lang="en-US" dirty="0"/>
              <a:t> </a:t>
            </a:r>
            <a:r>
              <a:rPr lang="en-US" dirty="0" err="1" smtClean="0"/>
              <a:t>Polje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44" y="2120900"/>
            <a:ext cx="2985861" cy="360362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Nasljeđuje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Sprite</a:t>
            </a:r>
          </a:p>
          <a:p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 smtClean="0"/>
              <a:t>konstruktor</a:t>
            </a:r>
            <a:endParaRPr lang="en-US" dirty="0" smtClean="0"/>
          </a:p>
          <a:p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, </a:t>
            </a:r>
            <a:r>
              <a:rPr lang="en-US" dirty="0" err="1" smtClean="0"/>
              <a:t>svojstvo</a:t>
            </a:r>
            <a:r>
              <a:rPr lang="en-US" dirty="0" smtClean="0"/>
              <a:t> ‘</a:t>
            </a:r>
            <a:r>
              <a:rPr lang="en-US" dirty="0" err="1" smtClean="0"/>
              <a:t>Oznaceno</a:t>
            </a:r>
            <a:r>
              <a:rPr lang="en-US" dirty="0" smtClean="0"/>
              <a:t>’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detektira</a:t>
            </a:r>
            <a:r>
              <a:rPr lang="en-US" dirty="0" smtClean="0"/>
              <a:t> je li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označeno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ne,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svojstvo</a:t>
            </a:r>
            <a:r>
              <a:rPr lang="en-US" dirty="0" smtClean="0"/>
              <a:t> ‘</a:t>
            </a:r>
            <a:r>
              <a:rPr lang="en-US" dirty="0" err="1" smtClean="0"/>
              <a:t>Oznaka</a:t>
            </a:r>
            <a:r>
              <a:rPr lang="en-US" dirty="0" smtClean="0"/>
              <a:t>’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određuje</a:t>
            </a:r>
            <a:r>
              <a:rPr lang="en-US" dirty="0" smtClean="0"/>
              <a:t> je li ‘x’ </a:t>
            </a:r>
            <a:r>
              <a:rPr lang="en-US" dirty="0" err="1" smtClean="0"/>
              <a:t>ili</a:t>
            </a:r>
            <a:r>
              <a:rPr lang="en-US" dirty="0" smtClean="0"/>
              <a:t> ‘o’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detektira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miša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pojedini</a:t>
            </a:r>
            <a:r>
              <a:rPr lang="en-US" dirty="0" smtClean="0"/>
              <a:t> </a:t>
            </a:r>
            <a:r>
              <a:rPr lang="en-US" dirty="0" err="1" smtClean="0"/>
              <a:t>lik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Izvedene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Napravljene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izvedene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r>
              <a:rPr lang="en-US" dirty="0" smtClean="0"/>
              <a:t> –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Križić</a:t>
            </a:r>
            <a:r>
              <a:rPr lang="en-US" dirty="0" smtClean="0"/>
              <a:t> I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Kružić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prima </a:t>
            </a:r>
            <a:r>
              <a:rPr lang="en-US" dirty="0" err="1"/>
              <a:t>putanju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x </a:t>
            </a:r>
            <a:r>
              <a:rPr lang="en-US" dirty="0" err="1"/>
              <a:t>i</a:t>
            </a:r>
            <a:r>
              <a:rPr lang="en-US" dirty="0"/>
              <a:t> y </a:t>
            </a:r>
            <a:r>
              <a:rPr lang="en-US" dirty="0" err="1"/>
              <a:t>koordinate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pozicioniraju</a:t>
            </a:r>
            <a:r>
              <a:rPr lang="en-US" dirty="0"/>
              <a:t> sprite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pozornicu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09" y="4191000"/>
            <a:ext cx="3505200" cy="24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klasa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Klasa</a:t>
            </a:r>
            <a:r>
              <a:rPr lang="en-US" dirty="0" smtClean="0"/>
              <a:t> je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propisuju</a:t>
            </a:r>
            <a:r>
              <a:rPr lang="en-US" dirty="0" smtClean="0"/>
              <a:t> od </a:t>
            </a:r>
            <a:r>
              <a:rPr lang="en-US" dirty="0" err="1" smtClean="0"/>
              <a:t>čega</a:t>
            </a:r>
            <a:r>
              <a:rPr lang="en-US" dirty="0" smtClean="0"/>
              <a:t> je </a:t>
            </a:r>
            <a:r>
              <a:rPr lang="en-US" dirty="0" err="1" smtClean="0"/>
              <a:t>pojedini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sagrađen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njegova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podatkovnom</a:t>
            </a:r>
            <a:r>
              <a:rPr lang="en-US" dirty="0" smtClean="0"/>
              <a:t> </a:t>
            </a:r>
            <a:r>
              <a:rPr lang="en-US" dirty="0" err="1" smtClean="0"/>
              <a:t>polju</a:t>
            </a:r>
            <a:endParaRPr lang="en-US" dirty="0" smtClean="0"/>
          </a:p>
          <a:p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instancu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I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njega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vezana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I </a:t>
            </a:r>
            <a:r>
              <a:rPr lang="en-US" dirty="0" err="1" smtClean="0"/>
              <a:t>operacije</a:t>
            </a:r>
            <a:endParaRPr lang="en-US" dirty="0" smtClean="0"/>
          </a:p>
          <a:p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međusobno</a:t>
            </a:r>
            <a:r>
              <a:rPr lang="en-US" dirty="0" smtClean="0"/>
              <a:t> </a:t>
            </a:r>
            <a:r>
              <a:rPr lang="en-US" dirty="0" err="1" smtClean="0"/>
              <a:t>povezane</a:t>
            </a:r>
            <a:r>
              <a:rPr lang="en-US" dirty="0" smtClean="0"/>
              <a:t> </a:t>
            </a:r>
            <a:r>
              <a:rPr lang="en-US" dirty="0" err="1" smtClean="0"/>
              <a:t>mehanizmom</a:t>
            </a:r>
            <a:r>
              <a:rPr lang="en-US" dirty="0" smtClean="0"/>
              <a:t> </a:t>
            </a:r>
            <a:r>
              <a:rPr lang="en-US" dirty="0" err="1" smtClean="0"/>
              <a:t>nasljeđivanja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nasljeđivanje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klsa</a:t>
            </a:r>
            <a:r>
              <a:rPr lang="en-US" dirty="0" smtClean="0"/>
              <a:t> (Sprite) </a:t>
            </a:r>
            <a:r>
              <a:rPr lang="en-US" dirty="0" err="1" smtClean="0"/>
              <a:t>služi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osnova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nasljeđivanje</a:t>
            </a:r>
            <a:endParaRPr lang="en-US" dirty="0" smtClean="0"/>
          </a:p>
          <a:p>
            <a:r>
              <a:rPr lang="en-US" dirty="0" err="1" smtClean="0"/>
              <a:t>Izvedene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(</a:t>
            </a:r>
            <a:r>
              <a:rPr lang="en-US" dirty="0" err="1" smtClean="0"/>
              <a:t>Polje</a:t>
            </a:r>
            <a:r>
              <a:rPr lang="en-US" dirty="0" smtClean="0"/>
              <a:t>, </a:t>
            </a:r>
            <a:r>
              <a:rPr lang="en-US" dirty="0" err="1" smtClean="0"/>
              <a:t>Križić</a:t>
            </a:r>
            <a:r>
              <a:rPr lang="en-US" dirty="0" smtClean="0"/>
              <a:t>, </a:t>
            </a:r>
            <a:r>
              <a:rPr lang="en-US" dirty="0" err="1" smtClean="0"/>
              <a:t>Kružić</a:t>
            </a:r>
            <a:r>
              <a:rPr lang="en-US" dirty="0" smtClean="0"/>
              <a:t>)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nasljeđuju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od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I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dodavati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endParaRPr lang="en-US" dirty="0" smtClean="0"/>
          </a:p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dodavanju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instance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član</a:t>
            </a:r>
            <a:r>
              <a:rPr lang="en-US" dirty="0" smtClean="0"/>
              <a:t> </a:t>
            </a:r>
            <a:r>
              <a:rPr lang="en-US" dirty="0" err="1" smtClean="0"/>
              <a:t>izvedene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, </a:t>
            </a:r>
            <a:r>
              <a:rPr lang="en-US" dirty="0" err="1" smtClean="0"/>
              <a:t>pozivamo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konstruktora</a:t>
            </a:r>
            <a:r>
              <a:rPr lang="en-US" dirty="0" smtClean="0"/>
              <a:t> (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osnovne</a:t>
            </a:r>
            <a:r>
              <a:rPr lang="en-US" dirty="0" smtClean="0"/>
              <a:t> I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izvedene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Izvedeni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primati</a:t>
            </a:r>
            <a:r>
              <a:rPr lang="en-US" dirty="0" smtClean="0"/>
              <a:t> </a:t>
            </a:r>
            <a:r>
              <a:rPr lang="en-US" dirty="0" err="1" smtClean="0"/>
              <a:t>različiti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endParaRPr lang="en-US" dirty="0" smtClean="0"/>
          </a:p>
          <a:p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ključna</a:t>
            </a:r>
            <a:r>
              <a:rPr lang="en-US" dirty="0" smtClean="0"/>
              <a:t> </a:t>
            </a:r>
            <a:r>
              <a:rPr lang="en-US" dirty="0" err="1" smtClean="0"/>
              <a:t>riječ</a:t>
            </a:r>
            <a:r>
              <a:rPr lang="en-US" dirty="0" smtClean="0"/>
              <a:t> ‘base’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pozivanje</a:t>
            </a:r>
            <a:r>
              <a:rPr lang="en-US" dirty="0" smtClean="0"/>
              <a:t> </a:t>
            </a:r>
            <a:r>
              <a:rPr lang="en-US" dirty="0" err="1" smtClean="0"/>
              <a:t>konstruktora</a:t>
            </a:r>
            <a:r>
              <a:rPr lang="en-US" dirty="0" smtClean="0"/>
              <a:t>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9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Nasljeđivanje</a:t>
            </a:r>
            <a:r>
              <a:rPr lang="en-US" dirty="0"/>
              <a:t> </a:t>
            </a:r>
            <a:r>
              <a:rPr lang="en-US" dirty="0" err="1"/>
              <a:t>zahtijeva</a:t>
            </a:r>
            <a:r>
              <a:rPr lang="en-US" dirty="0"/>
              <a:t> da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dostupan</a:t>
            </a:r>
            <a:r>
              <a:rPr lang="vi-VN" dirty="0"/>
              <a:t> </a:t>
            </a:r>
            <a:r>
              <a:rPr lang="en-US" dirty="0" err="1">
                <a:latin typeface="Century Gothic" panose="020B0502020202020204" pitchFamily="34" charset="0"/>
              </a:rPr>
              <a:t>dostupan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izvedenoj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klasi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Pravima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pristupa</a:t>
            </a:r>
            <a:r>
              <a:rPr lang="en-US" dirty="0">
                <a:latin typeface="Century Gothic" panose="020B0502020202020204" pitchFamily="34" charset="0"/>
              </a:rPr>
              <a:t> se </a:t>
            </a:r>
            <a:r>
              <a:rPr lang="en-US" dirty="0" err="1">
                <a:latin typeface="Century Gothic" panose="020B0502020202020204" pitchFamily="34" charset="0"/>
              </a:rPr>
              <a:t>regulira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dostupnost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(public, private, protected)</a:t>
            </a:r>
          </a:p>
          <a:p>
            <a:r>
              <a:rPr lang="en-US" dirty="0" err="1" smtClean="0">
                <a:latin typeface="Century Gothic" panose="020B0502020202020204" pitchFamily="34" charset="0"/>
              </a:rPr>
              <a:t>Poljima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osnovne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klase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pristupa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pomoću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svojstva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r>
              <a:rPr lang="en-US" dirty="0" err="1" smtClean="0">
                <a:latin typeface="Century Gothic" panose="020B0502020202020204" pitchFamily="34" charset="0"/>
              </a:rPr>
              <a:t>Enkapsulacija</a:t>
            </a:r>
            <a:r>
              <a:rPr lang="en-US" dirty="0">
                <a:latin typeface="Century Gothic" panose="020B0502020202020204" pitchFamily="34" charset="0"/>
              </a:rPr>
              <a:t>: </a:t>
            </a:r>
            <a:r>
              <a:rPr lang="en-US" dirty="0" err="1">
                <a:latin typeface="Century Gothic" panose="020B0502020202020204" pitchFamily="34" charset="0"/>
              </a:rPr>
              <a:t>Omogućuje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skrivanje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detalja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implementacije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određene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klase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tako</a:t>
            </a:r>
            <a:r>
              <a:rPr lang="en-US" dirty="0">
                <a:latin typeface="Century Gothic" panose="020B0502020202020204" pitchFamily="34" charset="0"/>
              </a:rPr>
              <a:t> da </a:t>
            </a:r>
            <a:r>
              <a:rPr lang="en-US" dirty="0" err="1">
                <a:latin typeface="Century Gothic" panose="020B0502020202020204" pitchFamily="34" charset="0"/>
              </a:rPr>
              <a:t>korisnik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određene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klase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komunicira</a:t>
            </a:r>
            <a:r>
              <a:rPr lang="en-US" dirty="0">
                <a:latin typeface="Century Gothic" panose="020B0502020202020204" pitchFamily="34" charset="0"/>
              </a:rPr>
              <a:t> s </a:t>
            </a:r>
            <a:r>
              <a:rPr lang="en-US" dirty="0" err="1">
                <a:latin typeface="Century Gothic" panose="020B0502020202020204" pitchFamily="34" charset="0"/>
              </a:rPr>
              <a:t>pripadnim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objektima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definiranim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skupom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varijabli</a:t>
            </a:r>
            <a:r>
              <a:rPr lang="en-US" dirty="0">
                <a:latin typeface="Century Gothic" panose="020B0502020202020204" pitchFamily="34" charset="0"/>
              </a:rPr>
              <a:t> I </a:t>
            </a:r>
            <a:r>
              <a:rPr lang="en-US" dirty="0" err="1">
                <a:latin typeface="Century Gothic" panose="020B0502020202020204" pitchFamily="34" charset="0"/>
              </a:rPr>
              <a:t>metoda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Na </a:t>
            </a:r>
            <a:r>
              <a:rPr lang="en-US" dirty="0" err="1">
                <a:latin typeface="Century Gothic" panose="020B0502020202020204" pitchFamily="34" charset="0"/>
              </a:rPr>
              <a:t>taj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način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moguće</a:t>
            </a:r>
            <a:r>
              <a:rPr lang="en-US" dirty="0">
                <a:latin typeface="Century Gothic" panose="020B0502020202020204" pitchFamily="34" charset="0"/>
              </a:rPr>
              <a:t> je </a:t>
            </a:r>
            <a:r>
              <a:rPr lang="en-US" dirty="0" err="1">
                <a:latin typeface="Century Gothic" panose="020B0502020202020204" pitchFamily="34" charset="0"/>
              </a:rPr>
              <a:t>promijeniti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unutarnju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strukturu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klase</a:t>
            </a:r>
            <a:r>
              <a:rPr lang="en-US" dirty="0">
                <a:latin typeface="Century Gothic" panose="020B0502020202020204" pitchFamily="34" charset="0"/>
              </a:rPr>
              <a:t>, a da </a:t>
            </a:r>
            <a:r>
              <a:rPr lang="en-US" dirty="0" err="1">
                <a:latin typeface="Century Gothic" panose="020B0502020202020204" pitchFamily="34" charset="0"/>
              </a:rPr>
              <a:t>sučelje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objekta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prema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okolini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ostane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nepromijenjeno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8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214</TotalTime>
  <Words>887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Tic tac toe</vt:lpstr>
      <vt:lpstr>Igra</vt:lpstr>
      <vt:lpstr>Osnovne značajke igre</vt:lpstr>
      <vt:lpstr>Korak 1</vt:lpstr>
      <vt:lpstr>Klasa Polje</vt:lpstr>
      <vt:lpstr>Izvedene klase</vt:lpstr>
      <vt:lpstr>Što je klasa?</vt:lpstr>
      <vt:lpstr>Što je nasljeđivanje?</vt:lpstr>
      <vt:lpstr>PowerPoint Presentation</vt:lpstr>
      <vt:lpstr>Korak 2</vt:lpstr>
      <vt:lpstr>Set up game</vt:lpstr>
      <vt:lpstr>Dodavanje spriteova</vt:lpstr>
      <vt:lpstr>Kako igrati?</vt:lpstr>
      <vt:lpstr>PowerPoint Presentation</vt:lpstr>
      <vt:lpstr>A kako računalo igra?</vt:lpstr>
      <vt:lpstr>PowerPoint Presentation</vt:lpstr>
      <vt:lpstr>Korak 3</vt:lpstr>
      <vt:lpstr>Kraj igre</vt:lpstr>
      <vt:lpstr>Biranje pobjednika</vt:lpstr>
      <vt:lpstr>Restart igre</vt:lpstr>
      <vt:lpstr>Kraj.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Dora</dc:creator>
  <cp:lastModifiedBy>Dora</cp:lastModifiedBy>
  <cp:revision>13</cp:revision>
  <dcterms:created xsi:type="dcterms:W3CDTF">2016-02-25T13:02:17Z</dcterms:created>
  <dcterms:modified xsi:type="dcterms:W3CDTF">2016-02-25T20:07:13Z</dcterms:modified>
</cp:coreProperties>
</file>