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2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zervirano mjesto datum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3850E-E932-4DCC-BBF9-41B7F271546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17" name="Rezervirano mjesto podnožj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Rezervirano mjesto broja slajd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193A3-DC3A-4D95-B974-9414702FE2E1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Pravokutnik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Pravokutnik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Pravokutnik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Pravokutnik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Pravokutnik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Naslov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9" name="Podnaslov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hr-HR" smtClean="0"/>
              <a:t>Kliknite da biste uredili stil podnaslova matrice</a:t>
            </a:r>
            <a:endParaRPr kumimoji="0" lang="en-US"/>
          </a:p>
        </p:txBody>
      </p:sp>
      <p:sp>
        <p:nvSpPr>
          <p:cNvPr id="56" name="Pravokutnik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Pravokutnik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Pravokutnik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Pravokutnik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3850E-E932-4DCC-BBF9-41B7F271546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193A3-DC3A-4D95-B974-9414702FE2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3850E-E932-4DCC-BBF9-41B7F271546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193A3-DC3A-4D95-B974-9414702FE2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3850E-E932-4DCC-BBF9-41B7F271546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193A3-DC3A-4D95-B974-9414702FE2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ostoručno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Prostoručno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Prostoručno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Prostoručno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Prostoručno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Prostoručno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Prostoručno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Prostoručno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Prostoručno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Prostoručno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Prostoručno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Prostoručno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Prostoručno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Prostoručno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Prostoručno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3850E-E932-4DCC-BBF9-41B7F271546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193A3-DC3A-4D95-B974-9414702FE2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ravokutnik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8" name="Pravokutnik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Pravokutnik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Pravokutnik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avokutnik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avokutnik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3850E-E932-4DCC-BBF9-41B7F271546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193A3-DC3A-4D95-B974-9414702FE2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ravokutnik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3850E-E932-4DCC-BBF9-41B7F271546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193A3-DC3A-4D95-B974-9414702FE2E1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ravokutnik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Pravokutnik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Pravokutnik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Pravokutnik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Pravokutnik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Pravokutnik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Pravokutnik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Pravokutnik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Pravokutnik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3850E-E932-4DCC-BBF9-41B7F271546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193A3-DC3A-4D95-B974-9414702FE2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3850E-E932-4DCC-BBF9-41B7F271546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193A3-DC3A-4D95-B974-9414702FE2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883850E-E932-4DCC-BBF9-41B7F271546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36193A3-DC3A-4D95-B974-9414702FE2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avokutnik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Ravni poveznik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a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Ravni poveznik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Ravni poveznik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avni poveznik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hr-HR" smtClean="0"/>
              <a:t>Pritisnite ikonu za dodavanje slike</a:t>
            </a:r>
            <a:endParaRPr kumimoji="0" lang="en-US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grpSp>
        <p:nvGrpSpPr>
          <p:cNvPr id="14" name="Grupa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Ravni poveznik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Ravni poveznik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Ravni poveznik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a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Ravni poveznik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Ravni poveznik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avni poveznik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3883850E-E932-4DCC-BBF9-41B7F271546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836193A3-DC3A-4D95-B974-9414702FE2E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Pravokutnik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Pravokutnik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Pravokutnik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Pravokutnik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Pravokutnik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Pravokutnik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Pravokutnik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Pravokutnik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zervirano mjesto naslova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13" name="Rezervirano mjesto teksta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  <a:p>
            <a:pPr lvl="1" eaLnBrk="1" latinLnBrk="0" hangingPunct="1"/>
            <a:r>
              <a:rPr kumimoji="0" lang="hr-HR" smtClean="0"/>
              <a:t>Druga razina</a:t>
            </a:r>
          </a:p>
          <a:p>
            <a:pPr lvl="2" eaLnBrk="1" latinLnBrk="0" hangingPunct="1"/>
            <a:r>
              <a:rPr kumimoji="0" lang="hr-HR" smtClean="0"/>
              <a:t>Treća razina</a:t>
            </a:r>
          </a:p>
          <a:p>
            <a:pPr lvl="3" eaLnBrk="1" latinLnBrk="0" hangingPunct="1"/>
            <a:r>
              <a:rPr kumimoji="0" lang="hr-HR" smtClean="0"/>
              <a:t>Četvrta razina</a:t>
            </a:r>
          </a:p>
          <a:p>
            <a:pPr lvl="4" eaLnBrk="1" latinLnBrk="0" hangingPunct="1"/>
            <a:r>
              <a:rPr kumimoji="0" lang="hr-HR" smtClean="0"/>
              <a:t>Peta razina</a:t>
            </a:r>
            <a:endParaRPr kumimoji="0" lang="en-US"/>
          </a:p>
        </p:txBody>
      </p:sp>
      <p:sp>
        <p:nvSpPr>
          <p:cNvPr id="14" name="Rezervirano mjesto datum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3883850E-E932-4DCC-BBF9-41B7F271546F}" type="datetimeFigureOut">
              <a:rPr lang="en-US" smtClean="0"/>
              <a:t>4/22/2020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Rezervirano mjesto broja slajd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836193A3-DC3A-4D95-B974-9414702FE2E1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Analiza istinitosti </a:t>
            </a:r>
            <a:r>
              <a:rPr lang="hr-HR" dirty="0" err="1" smtClean="0"/>
              <a:t>Twitter</a:t>
            </a:r>
            <a:r>
              <a:rPr lang="hr-HR" dirty="0" smtClean="0"/>
              <a:t> objava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Opis problema	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r-HR" dirty="0" err="1" smtClean="0"/>
              <a:t>Twitter</a:t>
            </a:r>
            <a:r>
              <a:rPr lang="hr-HR" dirty="0" smtClean="0"/>
              <a:t> kao jedan od glavnih komunikacijskih kanala</a:t>
            </a:r>
          </a:p>
          <a:p>
            <a:r>
              <a:rPr lang="hr-HR" dirty="0" smtClean="0"/>
              <a:t>Želimo ispitati vjerodostojnost poruka o “real-time” nesrećama</a:t>
            </a:r>
          </a:p>
          <a:p>
            <a:endParaRPr lang="en-US" dirty="0"/>
          </a:p>
        </p:txBody>
      </p:sp>
      <p:pic>
        <p:nvPicPr>
          <p:cNvPr id="6" name="Rezervirano mjesto sadržaja 5" descr="tweet_screenshot.pn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582710" y="1770063"/>
            <a:ext cx="2185456" cy="452596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slov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 smtClean="0"/>
              <a:t>Postojeće metode rješavanja problema</a:t>
            </a:r>
            <a:endParaRPr lang="en-US" dirty="0"/>
          </a:p>
        </p:txBody>
      </p:sp>
      <p:sp>
        <p:nvSpPr>
          <p:cNvPr id="6" name="Rezervirano mjesto sadržaja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hr-HR" dirty="0" smtClean="0"/>
              <a:t>Dosadašnje metode:</a:t>
            </a:r>
          </a:p>
          <a:p>
            <a:r>
              <a:rPr lang="hr-HR" dirty="0" smtClean="0"/>
              <a:t> </a:t>
            </a:r>
            <a:r>
              <a:rPr lang="hr-HR" dirty="0" err="1"/>
              <a:t>R</a:t>
            </a:r>
            <a:r>
              <a:rPr lang="hr-HR" dirty="0" err="1" smtClean="0"/>
              <a:t>andom</a:t>
            </a:r>
            <a:r>
              <a:rPr lang="hr-HR" dirty="0" smtClean="0"/>
              <a:t> </a:t>
            </a:r>
            <a:r>
              <a:rPr lang="hr-HR" dirty="0" err="1" smtClean="0"/>
              <a:t>forest</a:t>
            </a:r>
            <a:endParaRPr lang="hr-HR" dirty="0" smtClean="0"/>
          </a:p>
          <a:p>
            <a:r>
              <a:rPr lang="hr-HR" dirty="0" smtClean="0"/>
              <a:t>Metoda potpornih vektora</a:t>
            </a:r>
          </a:p>
          <a:p>
            <a:r>
              <a:rPr lang="hr-HR" dirty="0" smtClean="0"/>
              <a:t>K-nn algoritam</a:t>
            </a:r>
          </a:p>
          <a:p>
            <a:pPr>
              <a:buNone/>
            </a:pPr>
            <a:endParaRPr lang="hr-HR" dirty="0"/>
          </a:p>
          <a:p>
            <a:pPr>
              <a:buNone/>
            </a:pPr>
            <a:r>
              <a:rPr lang="hr-HR" dirty="0" smtClean="0"/>
              <a:t>Nedostatci:</a:t>
            </a:r>
          </a:p>
          <a:p>
            <a:r>
              <a:rPr lang="hr-HR" dirty="0" smtClean="0"/>
              <a:t>Slabiji rezultate kada imamo veći broj kategorija za klasifikaciju</a:t>
            </a:r>
          </a:p>
          <a:p>
            <a:r>
              <a:rPr lang="hr-HR" dirty="0" smtClean="0"/>
              <a:t>Neprikladan za velike skupove podataka, nema probabilističkog objašnjenja za klasifikaciju</a:t>
            </a:r>
          </a:p>
          <a:p>
            <a:r>
              <a:rPr lang="hr-HR" dirty="0" smtClean="0"/>
              <a:t>Smanjuje se brzina i efikasnost kod velikog skupa podataka. Zahtijeva homogenost podataka i optimalan broj susjeda; radi loše predikcije ukoliko dođe do disbalansa podataka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Materijali i plan istraživanja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r-HR" dirty="0" smtClean="0"/>
              <a:t>Napraviti model za analizu vjerodostojnosti objava</a:t>
            </a:r>
          </a:p>
          <a:p>
            <a:r>
              <a:rPr lang="hr-HR" dirty="0" smtClean="0"/>
              <a:t>Metoda obrane prirodnog jezika</a:t>
            </a:r>
          </a:p>
          <a:p>
            <a:r>
              <a:rPr lang="hr-HR" dirty="0" smtClean="0"/>
              <a:t>3 glavne datoteke (</a:t>
            </a:r>
            <a:r>
              <a:rPr lang="hr-HR" dirty="0" err="1" smtClean="0"/>
              <a:t>train.csv</a:t>
            </a:r>
            <a:r>
              <a:rPr lang="hr-HR" dirty="0" smtClean="0"/>
              <a:t>, </a:t>
            </a:r>
            <a:r>
              <a:rPr lang="hr-HR" dirty="0" err="1" smtClean="0"/>
              <a:t>test.csv</a:t>
            </a:r>
            <a:r>
              <a:rPr lang="hr-HR" dirty="0" smtClean="0"/>
              <a:t>, </a:t>
            </a:r>
            <a:r>
              <a:rPr lang="hr-HR" dirty="0" err="1" smtClean="0"/>
              <a:t>sample</a:t>
            </a:r>
            <a:r>
              <a:rPr lang="hr-HR" dirty="0" smtClean="0"/>
              <a:t>_</a:t>
            </a:r>
            <a:r>
              <a:rPr lang="hr-HR" dirty="0" err="1" smtClean="0"/>
              <a:t>sumbission.csv</a:t>
            </a:r>
            <a:r>
              <a:rPr lang="hr-HR" dirty="0" smtClean="0"/>
              <a:t>)</a:t>
            </a:r>
          </a:p>
          <a:p>
            <a:r>
              <a:rPr lang="hr-HR" dirty="0" smtClean="0"/>
              <a:t>Svaki uzorak u </a:t>
            </a:r>
            <a:r>
              <a:rPr lang="hr-HR" dirty="0" err="1" smtClean="0"/>
              <a:t>train</a:t>
            </a:r>
            <a:r>
              <a:rPr lang="hr-HR" dirty="0" smtClean="0"/>
              <a:t> i test datoteci sadrži slijedeće informacije:</a:t>
            </a:r>
          </a:p>
          <a:p>
            <a:pPr lvl="1"/>
            <a:r>
              <a:rPr lang="hr-HR" dirty="0" err="1" smtClean="0"/>
              <a:t>Text</a:t>
            </a:r>
            <a:endParaRPr lang="hr-HR" dirty="0" smtClean="0"/>
          </a:p>
          <a:p>
            <a:pPr lvl="1"/>
            <a:r>
              <a:rPr lang="hr-HR" dirty="0" err="1" smtClean="0"/>
              <a:t>Keyword</a:t>
            </a:r>
            <a:endParaRPr lang="hr-HR" dirty="0" smtClean="0"/>
          </a:p>
          <a:p>
            <a:pPr lvl="1"/>
            <a:r>
              <a:rPr lang="hr-HR" dirty="0" err="1" smtClean="0"/>
              <a:t>Location</a:t>
            </a:r>
            <a:endParaRPr lang="hr-HR" dirty="0" smtClean="0"/>
          </a:p>
          <a:p>
            <a:pPr lvl="1"/>
            <a:r>
              <a:rPr lang="hr-HR" dirty="0" err="1" smtClean="0"/>
              <a:t>Id</a:t>
            </a:r>
            <a:endParaRPr lang="hr-HR" dirty="0" smtClean="0"/>
          </a:p>
          <a:p>
            <a:pPr lvl="1"/>
            <a:r>
              <a:rPr lang="hr-HR" dirty="0" smtClean="0"/>
              <a:t>target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dirty="0" smtClean="0"/>
              <a:t>Kao skup podataka koristimo </a:t>
            </a:r>
            <a:r>
              <a:rPr lang="hr-HR" dirty="0" err="1" smtClean="0"/>
              <a:t>dataset</a:t>
            </a:r>
            <a:r>
              <a:rPr lang="hr-HR" dirty="0" smtClean="0"/>
              <a:t> od oko 7,000 klasificiranih </a:t>
            </a:r>
            <a:r>
              <a:rPr lang="hr-HR" dirty="0" err="1" smtClean="0"/>
              <a:t>Twitter</a:t>
            </a:r>
            <a:r>
              <a:rPr lang="hr-HR" dirty="0" smtClean="0"/>
              <a:t> objava</a:t>
            </a:r>
          </a:p>
          <a:p>
            <a:r>
              <a:rPr lang="hr-HR" dirty="0" smtClean="0"/>
              <a:t>Korištenje </a:t>
            </a:r>
            <a:r>
              <a:rPr lang="hr-HR" dirty="0" err="1" smtClean="0"/>
              <a:t>pythonovih</a:t>
            </a:r>
            <a:r>
              <a:rPr lang="hr-HR" dirty="0" smtClean="0"/>
              <a:t> paketa</a:t>
            </a:r>
          </a:p>
          <a:p>
            <a:pPr lvl="1"/>
            <a:r>
              <a:rPr lang="hr-HR" dirty="0" err="1" smtClean="0"/>
              <a:t>Numpy</a:t>
            </a:r>
            <a:endParaRPr lang="hr-HR" dirty="0" smtClean="0"/>
          </a:p>
          <a:p>
            <a:pPr lvl="1"/>
            <a:r>
              <a:rPr lang="hr-HR" dirty="0" err="1" smtClean="0"/>
              <a:t>Pandas</a:t>
            </a:r>
            <a:endParaRPr lang="hr-HR" dirty="0" smtClean="0"/>
          </a:p>
          <a:p>
            <a:pPr lvl="1"/>
            <a:r>
              <a:rPr lang="hr-HR" dirty="0" err="1" smtClean="0"/>
              <a:t>Nltk</a:t>
            </a:r>
            <a:endParaRPr lang="hr-HR" dirty="0" smtClean="0"/>
          </a:p>
          <a:p>
            <a:pPr lvl="1"/>
            <a:r>
              <a:rPr lang="hr-HR" dirty="0" err="1" smtClean="0"/>
              <a:t>Re</a:t>
            </a:r>
            <a:endParaRPr lang="hr-HR" dirty="0" smtClean="0"/>
          </a:p>
          <a:p>
            <a:pPr lvl="1"/>
            <a:r>
              <a:rPr lang="hr-HR" dirty="0" err="1" smtClean="0"/>
              <a:t>Scikit</a:t>
            </a:r>
            <a:r>
              <a:rPr lang="hr-HR" dirty="0" smtClean="0"/>
              <a:t>-</a:t>
            </a:r>
            <a:r>
              <a:rPr lang="hr-HR" dirty="0" err="1" smtClean="0"/>
              <a:t>learn</a:t>
            </a:r>
            <a:endParaRPr lang="hr-H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Cilj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Ocjena uspješnosti rezultata je ukupan broj pogođenih predikcija stvarnih nesreća u test dijelu za svaki od modela</a:t>
            </a:r>
          </a:p>
          <a:p>
            <a:r>
              <a:rPr lang="hr-HR" dirty="0" smtClean="0"/>
              <a:t>Usporedba spomenutih algoritama i odabir 2 koja daju najbolje rezultate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56</TotalTime>
  <Words>172</Words>
  <Application>Microsoft Office PowerPoint</Application>
  <PresentationFormat>Prikaz na zaslonu (4:3)</PresentationFormat>
  <Paragraphs>34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6</vt:i4>
      </vt:variant>
    </vt:vector>
  </HeadingPairs>
  <TitlesOfParts>
    <vt:vector size="7" baseType="lpstr">
      <vt:lpstr>Metro</vt:lpstr>
      <vt:lpstr>Analiza istinitosti Twitter objava</vt:lpstr>
      <vt:lpstr>Opis problema </vt:lpstr>
      <vt:lpstr>Postojeće metode rješavanja problema</vt:lpstr>
      <vt:lpstr>Materijali i plan istraživanja</vt:lpstr>
      <vt:lpstr>Slajd 5</vt:lpstr>
      <vt:lpstr>Cilj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istinitosti Twitter objava</dc:title>
  <dc:creator>Windows User</dc:creator>
  <cp:lastModifiedBy>Windows User</cp:lastModifiedBy>
  <cp:revision>6</cp:revision>
  <dcterms:created xsi:type="dcterms:W3CDTF">2020-04-22T17:12:34Z</dcterms:created>
  <dcterms:modified xsi:type="dcterms:W3CDTF">2020-04-22T18:08:53Z</dcterms:modified>
</cp:coreProperties>
</file>