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ručno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Prostoručno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Naslov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17" name="Podnaslov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r-HR" smtClean="0"/>
              <a:t>Kliknite da biste uredili stil podnaslova matrice</a:t>
            </a:r>
            <a:endParaRPr kumimoji="0" lang="en-US"/>
          </a:p>
        </p:txBody>
      </p:sp>
      <p:sp>
        <p:nvSpPr>
          <p:cNvPr id="30" name="Rezervirano mjesto datum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19" name="Rezervirano mjesto podnožj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Rezervirano mjesto broja slajd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odjeljk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ručno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Prostoručno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sadržaja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8" name="Rezervirano mjesto broja slajd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zervirano mjesto podnožj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hr-HR" smtClean="0"/>
              <a:t>Kliknite da biste uredili stilove teksta matrice</a:t>
            </a:r>
          </a:p>
          <a:p>
            <a:pPr lvl="1" eaLnBrk="1" latinLnBrk="0" hangingPunct="1"/>
            <a:r>
              <a:rPr lang="hr-HR" smtClean="0"/>
              <a:t>Druga razina</a:t>
            </a:r>
          </a:p>
          <a:p>
            <a:pPr lvl="2" eaLnBrk="1" latinLnBrk="0" hangingPunct="1"/>
            <a:r>
              <a:rPr lang="hr-HR" smtClean="0"/>
              <a:t>Treća razina</a:t>
            </a:r>
          </a:p>
          <a:p>
            <a:pPr lvl="3" eaLnBrk="1" latinLnBrk="0" hangingPunct="1"/>
            <a:r>
              <a:rPr lang="hr-HR" smtClean="0"/>
              <a:t>Četvrta razina</a:t>
            </a:r>
          </a:p>
          <a:p>
            <a:pPr lvl="4" eaLnBrk="1" latinLnBrk="0" hangingPunct="1"/>
            <a:r>
              <a:rPr lang="hr-HR" smtClean="0"/>
              <a:t>Peta razina</a:t>
            </a:r>
            <a:endParaRPr kumimoji="0" lang="en-US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r-HR" smtClean="0"/>
              <a:t>Pritisnite ikonu za dodavanje slike</a:t>
            </a:r>
            <a:endParaRPr kumimoji="0" lang="en-US" dirty="0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ručno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Prostoručno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Rezervirano mjesto naslova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hr-HR" smtClean="0"/>
              <a:t>Kliknite da biste uredili stil naslova matrice</a:t>
            </a:r>
            <a:endParaRPr kumimoji="0" lang="en-US"/>
          </a:p>
        </p:txBody>
      </p:sp>
      <p:sp>
        <p:nvSpPr>
          <p:cNvPr id="30" name="Rezervirano mjesto teksta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r-HR" smtClean="0"/>
              <a:t>Kliknite da biste uredili stilove teksta matrice</a:t>
            </a:r>
          </a:p>
          <a:p>
            <a:pPr lvl="1" eaLnBrk="1" latinLnBrk="0" hangingPunct="1"/>
            <a:r>
              <a:rPr kumimoji="0" lang="hr-HR" smtClean="0"/>
              <a:t>Druga razina</a:t>
            </a:r>
          </a:p>
          <a:p>
            <a:pPr lvl="2" eaLnBrk="1" latinLnBrk="0" hangingPunct="1"/>
            <a:r>
              <a:rPr kumimoji="0" lang="hr-HR" smtClean="0"/>
              <a:t>Treća razina</a:t>
            </a:r>
          </a:p>
          <a:p>
            <a:pPr lvl="3" eaLnBrk="1" latinLnBrk="0" hangingPunct="1"/>
            <a:r>
              <a:rPr kumimoji="0" lang="hr-HR" smtClean="0"/>
              <a:t>Četvrta razina</a:t>
            </a:r>
          </a:p>
          <a:p>
            <a:pPr lvl="4" eaLnBrk="1" latinLnBrk="0" hangingPunct="1"/>
            <a:r>
              <a:rPr kumimoji="0" lang="hr-HR" smtClean="0"/>
              <a:t>Peta razina</a:t>
            </a:r>
            <a:endParaRPr kumimoji="0" lang="en-US"/>
          </a:p>
        </p:txBody>
      </p:sp>
      <p:sp>
        <p:nvSpPr>
          <p:cNvPr id="10" name="Rezervirano mjesto datum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92446D4-89EB-4625-98F5-5544C466D241}" type="datetimeFigureOut">
              <a:rPr lang="en-US" smtClean="0"/>
              <a:t>6/27/2020</a:t>
            </a:fld>
            <a:endParaRPr lang="en-US"/>
          </a:p>
        </p:txBody>
      </p:sp>
      <p:sp>
        <p:nvSpPr>
          <p:cNvPr id="22" name="Rezervirano mjesto podnožj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Rezervirano mjesto broja slajd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3954AA2C-959A-4D63-895B-0A95ED91DA72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smtClean="0"/>
              <a:t>Real or </a:t>
            </a:r>
            <a:r>
              <a:rPr lang="hr-HR" dirty="0" err="1" smtClean="0"/>
              <a:t>not</a:t>
            </a:r>
            <a:r>
              <a:rPr lang="hr-HR" dirty="0" smtClean="0"/>
              <a:t>? NLP </a:t>
            </a:r>
            <a:r>
              <a:rPr lang="hr-HR" dirty="0" err="1" smtClean="0"/>
              <a:t>with</a:t>
            </a:r>
            <a:r>
              <a:rPr lang="hr-HR" dirty="0" smtClean="0"/>
              <a:t> </a:t>
            </a:r>
            <a:r>
              <a:rPr lang="hr-HR" dirty="0" err="1" smtClean="0"/>
              <a:t>disaster</a:t>
            </a:r>
            <a:r>
              <a:rPr lang="hr-HR" dirty="0" smtClean="0"/>
              <a:t> </a:t>
            </a:r>
            <a:r>
              <a:rPr lang="hr-HR" dirty="0" err="1" smtClean="0"/>
              <a:t>tweets</a:t>
            </a:r>
            <a:endParaRPr lang="en-US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učenja</a:t>
            </a:r>
            <a:endParaRPr lang="en-US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>
          <a:xfrm>
            <a:off x="4355976" y="2492896"/>
            <a:ext cx="3657600" cy="4525963"/>
          </a:xfrm>
        </p:spPr>
        <p:txBody>
          <a:bodyPr/>
          <a:lstStyle/>
          <a:p>
            <a:r>
              <a:rPr lang="hr-HR" dirty="0" smtClean="0"/>
              <a:t>Za </a:t>
            </a:r>
            <a:r>
              <a:rPr lang="hr-HR" dirty="0" err="1" smtClean="0"/>
              <a:t>baseline</a:t>
            </a:r>
            <a:r>
              <a:rPr lang="hr-HR" dirty="0" smtClean="0"/>
              <a:t> model:</a:t>
            </a:r>
          </a:p>
          <a:p>
            <a:pPr lvl="1">
              <a:buNone/>
            </a:pPr>
            <a:r>
              <a:rPr lang="hr-HR" dirty="0" err="1" smtClean="0"/>
              <a:t>accuracy</a:t>
            </a:r>
            <a:r>
              <a:rPr lang="hr-HR" dirty="0" smtClean="0"/>
              <a:t>: 0,570334</a:t>
            </a:r>
          </a:p>
          <a:p>
            <a:pPr lvl="1">
              <a:buNone/>
            </a:pPr>
            <a:r>
              <a:rPr lang="hr-HR" dirty="0" err="1" smtClean="0"/>
              <a:t>precision</a:t>
            </a:r>
            <a:r>
              <a:rPr lang="hr-HR" dirty="0" smtClean="0"/>
              <a:t>: 0</a:t>
            </a:r>
          </a:p>
          <a:p>
            <a:pPr lvl="1">
              <a:buNone/>
            </a:pPr>
            <a:r>
              <a:rPr lang="hr-HR" dirty="0" err="1" smtClean="0"/>
              <a:t>recall</a:t>
            </a:r>
            <a:r>
              <a:rPr lang="hr-HR" dirty="0" smtClean="0"/>
              <a:t>: 0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420888"/>
            <a:ext cx="3816424" cy="2086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Rezultati učenja</a:t>
            </a:r>
            <a:endParaRPr lang="en-US" dirty="0"/>
          </a:p>
        </p:txBody>
      </p:sp>
      <p:sp>
        <p:nvSpPr>
          <p:cNvPr id="5" name="Rezervirano mjesto teksta 4"/>
          <p:cNvSpPr>
            <a:spLocks noGrp="1"/>
          </p:cNvSpPr>
          <p:nvPr>
            <p:ph type="body" idx="1"/>
          </p:nvPr>
        </p:nvSpPr>
        <p:spPr>
          <a:xfrm>
            <a:off x="323528" y="1556792"/>
            <a:ext cx="4040188" cy="838200"/>
          </a:xfrm>
        </p:spPr>
        <p:txBody>
          <a:bodyPr/>
          <a:lstStyle/>
          <a:p>
            <a:r>
              <a:rPr lang="hr-HR" dirty="0" err="1" smtClean="0"/>
              <a:t>Random</a:t>
            </a:r>
            <a:r>
              <a:rPr lang="hr-HR" dirty="0" smtClean="0"/>
              <a:t> </a:t>
            </a:r>
            <a:r>
              <a:rPr lang="hr-HR" dirty="0" err="1" smtClean="0"/>
              <a:t>forest</a:t>
            </a:r>
            <a:endParaRPr lang="en-US" dirty="0"/>
          </a:p>
        </p:txBody>
      </p:sp>
      <p:sp>
        <p:nvSpPr>
          <p:cNvPr id="7" name="Rezervirano mjesto teksta 6"/>
          <p:cNvSpPr>
            <a:spLocks noGrp="1"/>
          </p:cNvSpPr>
          <p:nvPr>
            <p:ph type="body" sz="half" idx="3"/>
          </p:nvPr>
        </p:nvSpPr>
        <p:spPr>
          <a:xfrm>
            <a:off x="4788024" y="1484784"/>
            <a:ext cx="4041775" cy="838200"/>
          </a:xfrm>
        </p:spPr>
        <p:txBody>
          <a:bodyPr/>
          <a:lstStyle/>
          <a:p>
            <a:r>
              <a:rPr lang="hr-HR" dirty="0" smtClean="0"/>
              <a:t>SVM</a:t>
            </a:r>
            <a:endParaRPr lang="en-US" dirty="0"/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2"/>
          </p:nvPr>
        </p:nvSpPr>
        <p:spPr>
          <a:xfrm>
            <a:off x="323528" y="2204864"/>
            <a:ext cx="4040188" cy="3941763"/>
          </a:xfrm>
        </p:spPr>
        <p:txBody>
          <a:bodyPr/>
          <a:lstStyle/>
          <a:p>
            <a:r>
              <a:rPr lang="hr-HR" dirty="0" err="1" smtClean="0"/>
              <a:t>accuracy</a:t>
            </a:r>
            <a:r>
              <a:rPr lang="hr-HR" dirty="0" smtClean="0"/>
              <a:t>: 0,7346</a:t>
            </a:r>
          </a:p>
          <a:p>
            <a:r>
              <a:rPr lang="hr-HR" dirty="0" err="1" smtClean="0"/>
              <a:t>precision</a:t>
            </a:r>
            <a:r>
              <a:rPr lang="hr-HR" dirty="0" smtClean="0"/>
              <a:t>: 0,783899</a:t>
            </a:r>
          </a:p>
          <a:p>
            <a:r>
              <a:rPr lang="hr-HR" dirty="0" err="1" smtClean="0"/>
              <a:t>recall</a:t>
            </a:r>
            <a:r>
              <a:rPr lang="hr-HR" dirty="0" smtClean="0"/>
              <a:t>: 0,527817</a:t>
            </a:r>
          </a:p>
          <a:p>
            <a:endParaRPr lang="hr-HR" dirty="0"/>
          </a:p>
          <a:p>
            <a:pPr>
              <a:buNone/>
            </a:pPr>
            <a:r>
              <a:rPr lang="hr-HR" dirty="0" smtClean="0"/>
              <a:t>Točnost algoritma za 16,426% veća od </a:t>
            </a:r>
            <a:r>
              <a:rPr lang="hr-HR" dirty="0" err="1" smtClean="0"/>
              <a:t>baseline</a:t>
            </a:r>
            <a:r>
              <a:rPr lang="hr-HR" dirty="0" smtClean="0"/>
              <a:t> modela.</a:t>
            </a:r>
            <a:endParaRPr lang="en-US" dirty="0"/>
          </a:p>
        </p:txBody>
      </p:sp>
      <p:sp>
        <p:nvSpPr>
          <p:cNvPr id="8" name="Rezervirano mjesto sadržaja 7"/>
          <p:cNvSpPr>
            <a:spLocks noGrp="1"/>
          </p:cNvSpPr>
          <p:nvPr>
            <p:ph sz="quarter" idx="4"/>
          </p:nvPr>
        </p:nvSpPr>
        <p:spPr>
          <a:xfrm>
            <a:off x="4644008" y="2132856"/>
            <a:ext cx="4041775" cy="3941763"/>
          </a:xfrm>
        </p:spPr>
        <p:txBody>
          <a:bodyPr/>
          <a:lstStyle/>
          <a:p>
            <a:r>
              <a:rPr lang="hr-HR" dirty="0" err="1" smtClean="0"/>
              <a:t>accuracy</a:t>
            </a:r>
            <a:r>
              <a:rPr lang="hr-HR" dirty="0" smtClean="0"/>
              <a:t>: 0,693227</a:t>
            </a:r>
          </a:p>
          <a:p>
            <a:r>
              <a:rPr lang="hr-HR" dirty="0" err="1" smtClean="0"/>
              <a:t>precision</a:t>
            </a:r>
            <a:r>
              <a:rPr lang="hr-HR" dirty="0" smtClean="0"/>
              <a:t>: 0,662612</a:t>
            </a:r>
          </a:p>
          <a:p>
            <a:r>
              <a:rPr lang="hr-HR" dirty="0" err="1" smtClean="0"/>
              <a:t>recall</a:t>
            </a:r>
            <a:r>
              <a:rPr lang="hr-HR" dirty="0" smtClean="0"/>
              <a:t>: 0,582739</a:t>
            </a:r>
          </a:p>
          <a:p>
            <a:endParaRPr lang="hr-HR" dirty="0" smtClean="0"/>
          </a:p>
          <a:p>
            <a:pPr>
              <a:buNone/>
            </a:pPr>
            <a:r>
              <a:rPr lang="hr-HR" dirty="0" smtClean="0"/>
              <a:t>Točnost algoritma za 12,289% veća od </a:t>
            </a:r>
            <a:r>
              <a:rPr lang="hr-HR" dirty="0" err="1" smtClean="0"/>
              <a:t>baseline</a:t>
            </a:r>
            <a:r>
              <a:rPr lang="hr-HR" dirty="0" smtClean="0"/>
              <a:t> modela.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Zaključak</a:t>
            </a:r>
            <a:endParaRPr lang="en-US" dirty="0"/>
          </a:p>
        </p:txBody>
      </p:sp>
      <p:sp>
        <p:nvSpPr>
          <p:cNvPr id="8" name="Rezervirano mjesto sadržaja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Postignute vrijednosti još uvijek nisu dovoljno visoke da bi sa sigurnošću mogli utvrditi je li dani </a:t>
            </a:r>
            <a:r>
              <a:rPr lang="hr-HR" i="1" dirty="0" err="1" smtClean="0"/>
              <a:t>tweet</a:t>
            </a:r>
            <a:r>
              <a:rPr lang="hr-HR" dirty="0" smtClean="0"/>
              <a:t> istinit ili lažan</a:t>
            </a:r>
          </a:p>
          <a:p>
            <a:r>
              <a:rPr lang="hr-HR" dirty="0" smtClean="0"/>
              <a:t>Jedan od razloga su relativno slični </a:t>
            </a:r>
            <a:r>
              <a:rPr lang="hr-HR" i="1" dirty="0" err="1" smtClean="0"/>
              <a:t>tweetovi</a:t>
            </a:r>
            <a:r>
              <a:rPr lang="hr-HR" dirty="0" smtClean="0"/>
              <a:t>, te gramatički i semantičku netočno tekstovi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Opis problema	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S kolikom točnošću možemo predvidjeti je li </a:t>
            </a:r>
            <a:r>
              <a:rPr lang="hr-HR" dirty="0" err="1" smtClean="0"/>
              <a:t>Twitter</a:t>
            </a:r>
            <a:r>
              <a:rPr lang="hr-HR" dirty="0" smtClean="0"/>
              <a:t> objava istinita ili lažna</a:t>
            </a:r>
          </a:p>
          <a:p>
            <a:r>
              <a:rPr lang="hr-HR" dirty="0" smtClean="0"/>
              <a:t>Podaci preuzeti s trenutnog natjecanja na </a:t>
            </a:r>
            <a:r>
              <a:rPr lang="hr-HR" i="1" dirty="0" err="1" smtClean="0"/>
              <a:t>Kaggle</a:t>
            </a:r>
            <a:r>
              <a:rPr lang="hr-HR" i="1" dirty="0" smtClean="0"/>
              <a:t>-u</a:t>
            </a:r>
          </a:p>
          <a:p>
            <a:r>
              <a:rPr lang="hr-HR" dirty="0" smtClean="0"/>
              <a:t>Podaci se sastoje od  stupaca (</a:t>
            </a:r>
            <a:r>
              <a:rPr lang="hr-HR" dirty="0" err="1" smtClean="0"/>
              <a:t>id</a:t>
            </a:r>
            <a:r>
              <a:rPr lang="hr-HR" dirty="0" smtClean="0"/>
              <a:t>, </a:t>
            </a:r>
            <a:r>
              <a:rPr lang="hr-HR" dirty="0" err="1" smtClean="0"/>
              <a:t>keyword</a:t>
            </a:r>
            <a:r>
              <a:rPr lang="hr-HR" dirty="0" smtClean="0"/>
              <a:t>, </a:t>
            </a:r>
            <a:r>
              <a:rPr lang="hr-HR" dirty="0" err="1" smtClean="0"/>
              <a:t>location</a:t>
            </a:r>
            <a:r>
              <a:rPr lang="hr-HR" dirty="0" smtClean="0"/>
              <a:t>, </a:t>
            </a:r>
            <a:r>
              <a:rPr lang="hr-HR" dirty="0" err="1" smtClean="0"/>
              <a:t>text</a:t>
            </a:r>
            <a:r>
              <a:rPr lang="hr-HR" dirty="0" smtClean="0"/>
              <a:t>, target)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Algoritmi	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err="1" smtClean="0"/>
              <a:t>Random</a:t>
            </a:r>
            <a:r>
              <a:rPr lang="hr-HR" dirty="0" smtClean="0"/>
              <a:t> </a:t>
            </a:r>
            <a:r>
              <a:rPr lang="hr-HR" dirty="0" err="1" smtClean="0"/>
              <a:t>forest</a:t>
            </a:r>
            <a:endParaRPr lang="hr-HR" dirty="0" smtClean="0"/>
          </a:p>
          <a:p>
            <a:r>
              <a:rPr lang="hr-HR" dirty="0" smtClean="0"/>
              <a:t>Metoda potpornih vektora</a:t>
            </a:r>
          </a:p>
          <a:p>
            <a:r>
              <a:rPr lang="hr-HR" dirty="0" err="1" smtClean="0"/>
              <a:t>Baseline</a:t>
            </a:r>
            <a:r>
              <a:rPr lang="hr-HR" dirty="0" smtClean="0"/>
              <a:t>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Analiza podataka	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Podaci za testiranje i treniranje podijeljeni su u dvije kategorije: </a:t>
            </a:r>
            <a:r>
              <a:rPr lang="hr-HR" i="1" dirty="0" err="1" smtClean="0"/>
              <a:t>Non</a:t>
            </a:r>
            <a:r>
              <a:rPr lang="hr-HR" i="1" dirty="0"/>
              <a:t>-</a:t>
            </a:r>
            <a:r>
              <a:rPr lang="hr-HR" i="1" dirty="0" err="1" smtClean="0"/>
              <a:t>disaster</a:t>
            </a:r>
            <a:r>
              <a:rPr lang="hr-HR" i="1" dirty="0" smtClean="0"/>
              <a:t> </a:t>
            </a:r>
            <a:r>
              <a:rPr lang="hr-HR" i="1" dirty="0" err="1" smtClean="0"/>
              <a:t>tweets</a:t>
            </a:r>
            <a:r>
              <a:rPr lang="hr-HR" i="1" dirty="0" smtClean="0"/>
              <a:t>, </a:t>
            </a:r>
            <a:r>
              <a:rPr lang="hr-HR" i="1" dirty="0" err="1" smtClean="0"/>
              <a:t>Disaster</a:t>
            </a:r>
            <a:r>
              <a:rPr lang="hr-HR" i="1" dirty="0" smtClean="0"/>
              <a:t> </a:t>
            </a:r>
            <a:r>
              <a:rPr lang="hr-HR" i="1" dirty="0" err="1" smtClean="0"/>
              <a:t>tweets</a:t>
            </a:r>
            <a:endParaRPr lang="hr-HR" i="1" dirty="0" smtClean="0"/>
          </a:p>
          <a:p>
            <a:r>
              <a:rPr lang="hr-HR" dirty="0" smtClean="0"/>
              <a:t>Kategorije proučavanja: broj slova u </a:t>
            </a:r>
            <a:r>
              <a:rPr lang="hr-HR" dirty="0" err="1" smtClean="0"/>
              <a:t>tweetu</a:t>
            </a:r>
            <a:r>
              <a:rPr lang="hr-HR" dirty="0" smtClean="0"/>
              <a:t>, broj </a:t>
            </a:r>
            <a:r>
              <a:rPr lang="hr-HR" dirty="0" err="1" smtClean="0"/>
              <a:t>riječu</a:t>
            </a:r>
            <a:r>
              <a:rPr lang="hr-HR" dirty="0" smtClean="0"/>
              <a:t> u </a:t>
            </a:r>
            <a:r>
              <a:rPr lang="hr-HR" dirty="0" err="1" smtClean="0"/>
              <a:t>tweet</a:t>
            </a:r>
            <a:r>
              <a:rPr lang="hr-HR" dirty="0" smtClean="0"/>
              <a:t>-u, prosječna duljina riječi, jedinstvenost riječi</a:t>
            </a:r>
          </a:p>
          <a:p>
            <a:pPr>
              <a:buNone/>
            </a:pPr>
            <a:endParaRPr lang="hr-HR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Broj slova u </a:t>
            </a:r>
            <a:r>
              <a:rPr lang="hr-HR" dirty="0" err="1" smtClean="0"/>
              <a:t>tweet</a:t>
            </a:r>
            <a:r>
              <a:rPr lang="hr-HR" dirty="0" smtClean="0"/>
              <a:t>-u</a:t>
            </a:r>
            <a:endParaRPr lang="en-US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zervirano mjesto sadržaja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8"/>
            <a:ext cx="367331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060848"/>
            <a:ext cx="3606829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Broj riječi u </a:t>
            </a:r>
            <a:r>
              <a:rPr lang="hr-HR" dirty="0" err="1" smtClean="0"/>
              <a:t>tweet</a:t>
            </a:r>
            <a:r>
              <a:rPr lang="hr-HR" dirty="0" smtClean="0"/>
              <a:t>-u</a:t>
            </a:r>
            <a:endParaRPr lang="en-US" dirty="0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988840"/>
            <a:ext cx="3600400" cy="383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3" y="1988840"/>
            <a:ext cx="3717617" cy="381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Prosječna duljina riječi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2033464"/>
            <a:ext cx="3616571" cy="37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7545" y="2060848"/>
            <a:ext cx="3607006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Broj jedinstvenih riječi</a:t>
            </a:r>
            <a:endParaRPr lang="en-US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060847"/>
            <a:ext cx="3600400" cy="39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2060848"/>
            <a:ext cx="3600400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Čišćenje podatka</a:t>
            </a:r>
            <a:endParaRPr lang="en-US" dirty="0"/>
          </a:p>
        </p:txBody>
      </p:sp>
      <p:sp>
        <p:nvSpPr>
          <p:cNvPr id="5" name="Rezervirano mjesto sadržaja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i="1" dirty="0" err="1" smtClean="0"/>
              <a:t>Tweetovi</a:t>
            </a:r>
            <a:r>
              <a:rPr lang="hr-HR" dirty="0" smtClean="0"/>
              <a:t> sadrže previše neiskoristivog teksta</a:t>
            </a:r>
          </a:p>
          <a:p>
            <a:r>
              <a:rPr lang="hr-HR" dirty="0" smtClean="0"/>
              <a:t>Funkcije za čišćenje </a:t>
            </a:r>
            <a:endParaRPr lang="hr-HR" i="1" dirty="0" smtClean="0"/>
          </a:p>
          <a:p>
            <a:r>
              <a:rPr lang="hr-HR" dirty="0" smtClean="0"/>
              <a:t>Izbacuju se </a:t>
            </a:r>
            <a:r>
              <a:rPr lang="hr-HR" dirty="0" err="1" smtClean="0"/>
              <a:t>emotikoni</a:t>
            </a:r>
            <a:r>
              <a:rPr lang="hr-HR" dirty="0" smtClean="0"/>
              <a:t> i linkovi za vanjske poveznice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hnički">
  <a:themeElements>
    <a:clrScheme name="Tijek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Solsticij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ehnički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</TotalTime>
  <Words>215</Words>
  <Application>Microsoft Office PowerPoint</Application>
  <PresentationFormat>Prikaz na zaslonu (4:3)</PresentationFormat>
  <Paragraphs>41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slajdova</vt:lpstr>
      </vt:variant>
      <vt:variant>
        <vt:i4>12</vt:i4>
      </vt:variant>
    </vt:vector>
  </HeadingPairs>
  <TitlesOfParts>
    <vt:vector size="13" baseType="lpstr">
      <vt:lpstr>Tehnički</vt:lpstr>
      <vt:lpstr>Real or not? NLP with disaster tweets</vt:lpstr>
      <vt:lpstr>Opis problema </vt:lpstr>
      <vt:lpstr>Algoritmi </vt:lpstr>
      <vt:lpstr>Analiza podataka </vt:lpstr>
      <vt:lpstr>Broj slova u tweet-u</vt:lpstr>
      <vt:lpstr>Broj riječi u tweet-u</vt:lpstr>
      <vt:lpstr>Prosječna duljina riječi</vt:lpstr>
      <vt:lpstr>Broj jedinstvenih riječi</vt:lpstr>
      <vt:lpstr>Čišćenje podatka</vt:lpstr>
      <vt:lpstr>Rezultati učenja</vt:lpstr>
      <vt:lpstr>Rezultati učenja</vt:lpstr>
      <vt:lpstr>Zaključak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or not? NLP with disaster tweets</dc:title>
  <dc:creator>Windows User</dc:creator>
  <cp:lastModifiedBy>Windows User</cp:lastModifiedBy>
  <cp:revision>4</cp:revision>
  <dcterms:created xsi:type="dcterms:W3CDTF">2020-06-27T20:45:50Z</dcterms:created>
  <dcterms:modified xsi:type="dcterms:W3CDTF">2020-06-27T21:22:43Z</dcterms:modified>
</cp:coreProperties>
</file>