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6459200" cx="21945600"/>
  <p:notesSz cx="6858000" cy="9144000"/>
  <p:embeddedFontLst>
    <p:embeddedFont>
      <p:font typeface="Proxima Nova"/>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184">
          <p15:clr>
            <a:srgbClr val="A4A3A4"/>
          </p15:clr>
        </p15:guide>
        <p15:guide id="2" pos="6912">
          <p15:clr>
            <a:srgbClr val="A4A3A4"/>
          </p15:clr>
        </p15:guide>
      </p15:sldGuideLst>
    </p:ext>
    <p:ext uri="GoogleSlidesCustomDataVersion2">
      <go:slidesCustomData xmlns:go="http://customooxmlschemas.google.com/" r:id="rId11" roundtripDataSignature="AMtx7mgKsrkMhjp3B/8af+gSHhPKK3El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184" orient="horz"/>
        <p:guide pos="691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ProximaNova-boldItalic.fntdata"/><Relationship Id="rId9"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roximaNova-regular.fntdata"/><Relationship Id="rId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83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645920" y="2693671"/>
            <a:ext cx="18653760" cy="573024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400"/>
              <a:buFont typeface="Calibri"/>
              <a:buNone/>
              <a:defRPr sz="1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2743200" y="8644891"/>
            <a:ext cx="16459200" cy="397382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400"/>
              </a:spcBef>
              <a:spcAft>
                <a:spcPts val="0"/>
              </a:spcAft>
              <a:buClr>
                <a:schemeClr val="dk1"/>
              </a:buClr>
              <a:buSzPts val="5760"/>
              <a:buNone/>
              <a:defRPr sz="5760"/>
            </a:lvl1pPr>
            <a:lvl2pPr lvl="1" algn="ctr">
              <a:lnSpc>
                <a:spcPct val="90000"/>
              </a:lnSpc>
              <a:spcBef>
                <a:spcPts val="1200"/>
              </a:spcBef>
              <a:spcAft>
                <a:spcPts val="0"/>
              </a:spcAft>
              <a:buClr>
                <a:schemeClr val="dk1"/>
              </a:buClr>
              <a:buSzPts val="4800"/>
              <a:buNone/>
              <a:defRPr sz="4800"/>
            </a:lvl2pPr>
            <a:lvl3pPr lvl="2" algn="ctr">
              <a:lnSpc>
                <a:spcPct val="90000"/>
              </a:lnSpc>
              <a:spcBef>
                <a:spcPts val="1200"/>
              </a:spcBef>
              <a:spcAft>
                <a:spcPts val="0"/>
              </a:spcAft>
              <a:buClr>
                <a:schemeClr val="dk1"/>
              </a:buClr>
              <a:buSzPts val="4320"/>
              <a:buNone/>
              <a:defRPr sz="4320"/>
            </a:lvl3pPr>
            <a:lvl4pPr lvl="3" algn="ctr">
              <a:lnSpc>
                <a:spcPct val="90000"/>
              </a:lnSpc>
              <a:spcBef>
                <a:spcPts val="1200"/>
              </a:spcBef>
              <a:spcAft>
                <a:spcPts val="0"/>
              </a:spcAft>
              <a:buClr>
                <a:schemeClr val="dk1"/>
              </a:buClr>
              <a:buSzPts val="3840"/>
              <a:buNone/>
              <a:defRPr sz="3840"/>
            </a:lvl4pPr>
            <a:lvl5pPr lvl="4" algn="ctr">
              <a:lnSpc>
                <a:spcPct val="90000"/>
              </a:lnSpc>
              <a:spcBef>
                <a:spcPts val="1200"/>
              </a:spcBef>
              <a:spcAft>
                <a:spcPts val="0"/>
              </a:spcAft>
              <a:buClr>
                <a:schemeClr val="dk1"/>
              </a:buClr>
              <a:buSzPts val="3840"/>
              <a:buNone/>
              <a:defRPr sz="3840"/>
            </a:lvl5pPr>
            <a:lvl6pPr lvl="5" algn="ctr">
              <a:lnSpc>
                <a:spcPct val="90000"/>
              </a:lnSpc>
              <a:spcBef>
                <a:spcPts val="1200"/>
              </a:spcBef>
              <a:spcAft>
                <a:spcPts val="0"/>
              </a:spcAft>
              <a:buClr>
                <a:schemeClr val="dk1"/>
              </a:buClr>
              <a:buSzPts val="3840"/>
              <a:buNone/>
              <a:defRPr sz="3840"/>
            </a:lvl6pPr>
            <a:lvl7pPr lvl="6" algn="ctr">
              <a:lnSpc>
                <a:spcPct val="90000"/>
              </a:lnSpc>
              <a:spcBef>
                <a:spcPts val="1200"/>
              </a:spcBef>
              <a:spcAft>
                <a:spcPts val="0"/>
              </a:spcAft>
              <a:buClr>
                <a:schemeClr val="dk1"/>
              </a:buClr>
              <a:buSzPts val="3840"/>
              <a:buNone/>
              <a:defRPr sz="3840"/>
            </a:lvl7pPr>
            <a:lvl8pPr lvl="7" algn="ctr">
              <a:lnSpc>
                <a:spcPct val="90000"/>
              </a:lnSpc>
              <a:spcBef>
                <a:spcPts val="1200"/>
              </a:spcBef>
              <a:spcAft>
                <a:spcPts val="0"/>
              </a:spcAft>
              <a:buClr>
                <a:schemeClr val="dk1"/>
              </a:buClr>
              <a:buSzPts val="3840"/>
              <a:buNone/>
              <a:defRPr sz="3840"/>
            </a:lvl8pPr>
            <a:lvl9pPr lvl="8" algn="ctr">
              <a:lnSpc>
                <a:spcPct val="90000"/>
              </a:lnSpc>
              <a:spcBef>
                <a:spcPts val="1200"/>
              </a:spcBef>
              <a:spcAft>
                <a:spcPts val="0"/>
              </a:spcAft>
              <a:buClr>
                <a:schemeClr val="dk1"/>
              </a:buClr>
              <a:buSzPts val="3840"/>
              <a:buNone/>
              <a:defRPr sz="3840"/>
            </a:lvl9pPr>
          </a:lstStyle>
          <a:p/>
        </p:txBody>
      </p:sp>
      <p:sp>
        <p:nvSpPr>
          <p:cNvPr id="18" name="Google Shape;18;p3"/>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08760" y="876304"/>
            <a:ext cx="18928080" cy="31813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5751195" y="139065"/>
            <a:ext cx="10443211" cy="189280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75" name="Google Shape;75;p12"/>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1096625" y="5484495"/>
            <a:ext cx="13948411" cy="473202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495426" y="889635"/>
            <a:ext cx="13948411" cy="139217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81" name="Google Shape;81;p13"/>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08760" y="876304"/>
            <a:ext cx="18928080" cy="31813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08760" y="4381500"/>
            <a:ext cx="18928080" cy="104432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24" name="Google Shape;24;p4"/>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497331" y="4103375"/>
            <a:ext cx="18928080" cy="684656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400"/>
              <a:buFont typeface="Calibri"/>
              <a:buNone/>
              <a:defRPr sz="1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1497331" y="11014715"/>
            <a:ext cx="18928080" cy="36004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sz="5760">
                <a:solidFill>
                  <a:schemeClr val="dk1"/>
                </a:solidFill>
              </a:defRPr>
            </a:lvl1pPr>
            <a:lvl2pPr indent="-228600" lvl="1" marL="914400" algn="l">
              <a:lnSpc>
                <a:spcPct val="90000"/>
              </a:lnSpc>
              <a:spcBef>
                <a:spcPts val="1200"/>
              </a:spcBef>
              <a:spcAft>
                <a:spcPts val="0"/>
              </a:spcAft>
              <a:buClr>
                <a:srgbClr val="888888"/>
              </a:buClr>
              <a:buSzPts val="4800"/>
              <a:buNone/>
              <a:defRPr sz="4800">
                <a:solidFill>
                  <a:srgbClr val="888888"/>
                </a:solidFill>
              </a:defRPr>
            </a:lvl2pPr>
            <a:lvl3pPr indent="-228600" lvl="2" marL="1371600" algn="l">
              <a:lnSpc>
                <a:spcPct val="90000"/>
              </a:lnSpc>
              <a:spcBef>
                <a:spcPts val="1200"/>
              </a:spcBef>
              <a:spcAft>
                <a:spcPts val="0"/>
              </a:spcAft>
              <a:buClr>
                <a:srgbClr val="888888"/>
              </a:buClr>
              <a:buSzPts val="4320"/>
              <a:buNone/>
              <a:defRPr sz="4320">
                <a:solidFill>
                  <a:srgbClr val="888888"/>
                </a:solidFill>
              </a:defRPr>
            </a:lvl3pPr>
            <a:lvl4pPr indent="-228600" lvl="3" marL="1828800" algn="l">
              <a:lnSpc>
                <a:spcPct val="90000"/>
              </a:lnSpc>
              <a:spcBef>
                <a:spcPts val="1200"/>
              </a:spcBef>
              <a:spcAft>
                <a:spcPts val="0"/>
              </a:spcAft>
              <a:buClr>
                <a:srgbClr val="888888"/>
              </a:buClr>
              <a:buSzPts val="3840"/>
              <a:buNone/>
              <a:defRPr sz="3840">
                <a:solidFill>
                  <a:srgbClr val="888888"/>
                </a:solidFill>
              </a:defRPr>
            </a:lvl4pPr>
            <a:lvl5pPr indent="-228600" lvl="4" marL="2286000" algn="l">
              <a:lnSpc>
                <a:spcPct val="90000"/>
              </a:lnSpc>
              <a:spcBef>
                <a:spcPts val="1200"/>
              </a:spcBef>
              <a:spcAft>
                <a:spcPts val="0"/>
              </a:spcAft>
              <a:buClr>
                <a:srgbClr val="888888"/>
              </a:buClr>
              <a:buSzPts val="3840"/>
              <a:buNone/>
              <a:defRPr sz="3840">
                <a:solidFill>
                  <a:srgbClr val="888888"/>
                </a:solidFill>
              </a:defRPr>
            </a:lvl5pPr>
            <a:lvl6pPr indent="-228600" lvl="5" marL="2743200" algn="l">
              <a:lnSpc>
                <a:spcPct val="90000"/>
              </a:lnSpc>
              <a:spcBef>
                <a:spcPts val="1200"/>
              </a:spcBef>
              <a:spcAft>
                <a:spcPts val="0"/>
              </a:spcAft>
              <a:buClr>
                <a:srgbClr val="888888"/>
              </a:buClr>
              <a:buSzPts val="3840"/>
              <a:buNone/>
              <a:defRPr sz="3840">
                <a:solidFill>
                  <a:srgbClr val="888888"/>
                </a:solidFill>
              </a:defRPr>
            </a:lvl6pPr>
            <a:lvl7pPr indent="-228600" lvl="6" marL="3200400" algn="l">
              <a:lnSpc>
                <a:spcPct val="90000"/>
              </a:lnSpc>
              <a:spcBef>
                <a:spcPts val="1200"/>
              </a:spcBef>
              <a:spcAft>
                <a:spcPts val="0"/>
              </a:spcAft>
              <a:buClr>
                <a:srgbClr val="888888"/>
              </a:buClr>
              <a:buSzPts val="3840"/>
              <a:buNone/>
              <a:defRPr sz="3840">
                <a:solidFill>
                  <a:srgbClr val="888888"/>
                </a:solidFill>
              </a:defRPr>
            </a:lvl7pPr>
            <a:lvl8pPr indent="-228600" lvl="7" marL="3657600" algn="l">
              <a:lnSpc>
                <a:spcPct val="90000"/>
              </a:lnSpc>
              <a:spcBef>
                <a:spcPts val="1200"/>
              </a:spcBef>
              <a:spcAft>
                <a:spcPts val="0"/>
              </a:spcAft>
              <a:buClr>
                <a:srgbClr val="888888"/>
              </a:buClr>
              <a:buSzPts val="3840"/>
              <a:buNone/>
              <a:defRPr sz="3840">
                <a:solidFill>
                  <a:srgbClr val="888888"/>
                </a:solidFill>
              </a:defRPr>
            </a:lvl8pPr>
            <a:lvl9pPr indent="-228600" lvl="8" marL="4114800" algn="l">
              <a:lnSpc>
                <a:spcPct val="90000"/>
              </a:lnSpc>
              <a:spcBef>
                <a:spcPts val="1200"/>
              </a:spcBef>
              <a:spcAft>
                <a:spcPts val="0"/>
              </a:spcAft>
              <a:buClr>
                <a:srgbClr val="888888"/>
              </a:buClr>
              <a:buSzPts val="3840"/>
              <a:buNone/>
              <a:defRPr sz="3840">
                <a:solidFill>
                  <a:srgbClr val="888888"/>
                </a:solidFill>
              </a:defRPr>
            </a:lvl9pPr>
          </a:lstStyle>
          <a:p/>
        </p:txBody>
      </p:sp>
      <p:sp>
        <p:nvSpPr>
          <p:cNvPr id="30" name="Google Shape;30;p5"/>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08760" y="876304"/>
            <a:ext cx="18928080" cy="31813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1508760" y="4381500"/>
            <a:ext cx="9326880" cy="104432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6" name="Google Shape;36;p6"/>
          <p:cNvSpPr txBox="1"/>
          <p:nvPr>
            <p:ph idx="2" type="body"/>
          </p:nvPr>
        </p:nvSpPr>
        <p:spPr>
          <a:xfrm>
            <a:off x="11109960" y="4381500"/>
            <a:ext cx="9326880" cy="104432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37" name="Google Shape;37;p6"/>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1618" y="876304"/>
            <a:ext cx="18928080" cy="31813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1621" y="4034791"/>
            <a:ext cx="9284016" cy="197738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43" name="Google Shape;43;p7"/>
          <p:cNvSpPr txBox="1"/>
          <p:nvPr>
            <p:ph idx="2" type="body"/>
          </p:nvPr>
        </p:nvSpPr>
        <p:spPr>
          <a:xfrm>
            <a:off x="1511621" y="6012180"/>
            <a:ext cx="9284016" cy="88430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4" name="Google Shape;44;p7"/>
          <p:cNvSpPr txBox="1"/>
          <p:nvPr>
            <p:ph idx="3" type="body"/>
          </p:nvPr>
        </p:nvSpPr>
        <p:spPr>
          <a:xfrm>
            <a:off x="11109961" y="4034791"/>
            <a:ext cx="9329738" cy="197738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5760"/>
              <a:buNone/>
              <a:defRPr b="1" sz="5760"/>
            </a:lvl1pPr>
            <a:lvl2pPr indent="-228600" lvl="1" marL="914400" algn="l">
              <a:lnSpc>
                <a:spcPct val="90000"/>
              </a:lnSpc>
              <a:spcBef>
                <a:spcPts val="1200"/>
              </a:spcBef>
              <a:spcAft>
                <a:spcPts val="0"/>
              </a:spcAft>
              <a:buClr>
                <a:schemeClr val="dk1"/>
              </a:buClr>
              <a:buSzPts val="4800"/>
              <a:buNone/>
              <a:defRPr b="1" sz="4800"/>
            </a:lvl2pPr>
            <a:lvl3pPr indent="-228600" lvl="2" marL="1371600" algn="l">
              <a:lnSpc>
                <a:spcPct val="90000"/>
              </a:lnSpc>
              <a:spcBef>
                <a:spcPts val="1200"/>
              </a:spcBef>
              <a:spcAft>
                <a:spcPts val="0"/>
              </a:spcAft>
              <a:buClr>
                <a:schemeClr val="dk1"/>
              </a:buClr>
              <a:buSzPts val="4320"/>
              <a:buNone/>
              <a:defRPr b="1" sz="4320"/>
            </a:lvl3pPr>
            <a:lvl4pPr indent="-228600" lvl="3" marL="1828800" algn="l">
              <a:lnSpc>
                <a:spcPct val="90000"/>
              </a:lnSpc>
              <a:spcBef>
                <a:spcPts val="1200"/>
              </a:spcBef>
              <a:spcAft>
                <a:spcPts val="0"/>
              </a:spcAft>
              <a:buClr>
                <a:schemeClr val="dk1"/>
              </a:buClr>
              <a:buSzPts val="3840"/>
              <a:buNone/>
              <a:defRPr b="1" sz="3840"/>
            </a:lvl4pPr>
            <a:lvl5pPr indent="-228600" lvl="4" marL="2286000" algn="l">
              <a:lnSpc>
                <a:spcPct val="90000"/>
              </a:lnSpc>
              <a:spcBef>
                <a:spcPts val="1200"/>
              </a:spcBef>
              <a:spcAft>
                <a:spcPts val="0"/>
              </a:spcAft>
              <a:buClr>
                <a:schemeClr val="dk1"/>
              </a:buClr>
              <a:buSzPts val="3840"/>
              <a:buNone/>
              <a:defRPr b="1" sz="3840"/>
            </a:lvl5pPr>
            <a:lvl6pPr indent="-228600" lvl="5" marL="2743200" algn="l">
              <a:lnSpc>
                <a:spcPct val="90000"/>
              </a:lnSpc>
              <a:spcBef>
                <a:spcPts val="1200"/>
              </a:spcBef>
              <a:spcAft>
                <a:spcPts val="0"/>
              </a:spcAft>
              <a:buClr>
                <a:schemeClr val="dk1"/>
              </a:buClr>
              <a:buSzPts val="3840"/>
              <a:buNone/>
              <a:defRPr b="1" sz="3840"/>
            </a:lvl6pPr>
            <a:lvl7pPr indent="-228600" lvl="6" marL="3200400" algn="l">
              <a:lnSpc>
                <a:spcPct val="90000"/>
              </a:lnSpc>
              <a:spcBef>
                <a:spcPts val="1200"/>
              </a:spcBef>
              <a:spcAft>
                <a:spcPts val="0"/>
              </a:spcAft>
              <a:buClr>
                <a:schemeClr val="dk1"/>
              </a:buClr>
              <a:buSzPts val="3840"/>
              <a:buNone/>
              <a:defRPr b="1" sz="3840"/>
            </a:lvl7pPr>
            <a:lvl8pPr indent="-228600" lvl="7" marL="3657600" algn="l">
              <a:lnSpc>
                <a:spcPct val="90000"/>
              </a:lnSpc>
              <a:spcBef>
                <a:spcPts val="1200"/>
              </a:spcBef>
              <a:spcAft>
                <a:spcPts val="0"/>
              </a:spcAft>
              <a:buClr>
                <a:schemeClr val="dk1"/>
              </a:buClr>
              <a:buSzPts val="3840"/>
              <a:buNone/>
              <a:defRPr b="1" sz="3840"/>
            </a:lvl8pPr>
            <a:lvl9pPr indent="-228600" lvl="8" marL="4114800" algn="l">
              <a:lnSpc>
                <a:spcPct val="90000"/>
              </a:lnSpc>
              <a:spcBef>
                <a:spcPts val="1200"/>
              </a:spcBef>
              <a:spcAft>
                <a:spcPts val="0"/>
              </a:spcAft>
              <a:buClr>
                <a:schemeClr val="dk1"/>
              </a:buClr>
              <a:buSzPts val="3840"/>
              <a:buNone/>
              <a:defRPr b="1" sz="3840"/>
            </a:lvl9pPr>
          </a:lstStyle>
          <a:p/>
        </p:txBody>
      </p:sp>
      <p:sp>
        <p:nvSpPr>
          <p:cNvPr id="45" name="Google Shape;45;p7"/>
          <p:cNvSpPr txBox="1"/>
          <p:nvPr>
            <p:ph idx="4" type="body"/>
          </p:nvPr>
        </p:nvSpPr>
        <p:spPr>
          <a:xfrm>
            <a:off x="11109961" y="6012180"/>
            <a:ext cx="9329738" cy="88430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4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1200"/>
              </a:spcBef>
              <a:spcAft>
                <a:spcPts val="0"/>
              </a:spcAft>
              <a:buClr>
                <a:schemeClr val="dk1"/>
              </a:buClr>
              <a:buSzPts val="1800"/>
              <a:buChar char="•"/>
              <a:defRPr/>
            </a:lvl7pPr>
            <a:lvl8pPr indent="-342900" lvl="7" marL="3657600" algn="l">
              <a:lnSpc>
                <a:spcPct val="90000"/>
              </a:lnSpc>
              <a:spcBef>
                <a:spcPts val="1200"/>
              </a:spcBef>
              <a:spcAft>
                <a:spcPts val="0"/>
              </a:spcAft>
              <a:buClr>
                <a:schemeClr val="dk1"/>
              </a:buClr>
              <a:buSzPts val="1800"/>
              <a:buChar char="•"/>
              <a:defRPr/>
            </a:lvl8pPr>
            <a:lvl9pPr indent="-342900" lvl="8" marL="4114800" algn="l">
              <a:lnSpc>
                <a:spcPct val="90000"/>
              </a:lnSpc>
              <a:spcBef>
                <a:spcPts val="1200"/>
              </a:spcBef>
              <a:spcAft>
                <a:spcPts val="0"/>
              </a:spcAft>
              <a:buClr>
                <a:schemeClr val="dk1"/>
              </a:buClr>
              <a:buSzPts val="1800"/>
              <a:buChar char="•"/>
              <a:defRPr/>
            </a:lvl9pPr>
          </a:lstStyle>
          <a:p/>
        </p:txBody>
      </p:sp>
      <p:sp>
        <p:nvSpPr>
          <p:cNvPr id="46" name="Google Shape;46;p7"/>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08760" y="876304"/>
            <a:ext cx="18928080" cy="318135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1619" y="1097280"/>
            <a:ext cx="7078027" cy="38404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9329738" y="2369824"/>
            <a:ext cx="11109960" cy="11696700"/>
          </a:xfrm>
          <a:prstGeom prst="rect">
            <a:avLst/>
          </a:prstGeom>
          <a:noFill/>
          <a:ln>
            <a:noFill/>
          </a:ln>
        </p:spPr>
        <p:txBody>
          <a:bodyPr anchorCtr="0" anchor="t" bIns="45700" lIns="91425" spcFirstLastPara="1" rIns="91425" wrap="square" tIns="45700">
            <a:normAutofit/>
          </a:bodyPr>
          <a:lstStyle>
            <a:lvl1pPr indent="-716280" lvl="0" marL="457200" algn="l">
              <a:lnSpc>
                <a:spcPct val="90000"/>
              </a:lnSpc>
              <a:spcBef>
                <a:spcPts val="2400"/>
              </a:spcBef>
              <a:spcAft>
                <a:spcPts val="0"/>
              </a:spcAft>
              <a:buClr>
                <a:schemeClr val="dk1"/>
              </a:buClr>
              <a:buSzPts val="7680"/>
              <a:buChar char="•"/>
              <a:defRPr sz="7680"/>
            </a:lvl1pPr>
            <a:lvl2pPr indent="-655320" lvl="1" marL="914400" algn="l">
              <a:lnSpc>
                <a:spcPct val="90000"/>
              </a:lnSpc>
              <a:spcBef>
                <a:spcPts val="1200"/>
              </a:spcBef>
              <a:spcAft>
                <a:spcPts val="0"/>
              </a:spcAft>
              <a:buClr>
                <a:schemeClr val="dk1"/>
              </a:buClr>
              <a:buSzPts val="6720"/>
              <a:buChar char="•"/>
              <a:defRPr sz="6719"/>
            </a:lvl2pPr>
            <a:lvl3pPr indent="-594360" lvl="2" marL="1371600" algn="l">
              <a:lnSpc>
                <a:spcPct val="90000"/>
              </a:lnSpc>
              <a:spcBef>
                <a:spcPts val="1200"/>
              </a:spcBef>
              <a:spcAft>
                <a:spcPts val="0"/>
              </a:spcAft>
              <a:buClr>
                <a:schemeClr val="dk1"/>
              </a:buClr>
              <a:buSzPts val="5760"/>
              <a:buChar char="•"/>
              <a:defRPr sz="5760"/>
            </a:lvl3pPr>
            <a:lvl4pPr indent="-533400" lvl="3" marL="1828800" algn="l">
              <a:lnSpc>
                <a:spcPct val="90000"/>
              </a:lnSpc>
              <a:spcBef>
                <a:spcPts val="1200"/>
              </a:spcBef>
              <a:spcAft>
                <a:spcPts val="0"/>
              </a:spcAft>
              <a:buClr>
                <a:schemeClr val="dk1"/>
              </a:buClr>
              <a:buSzPts val="4800"/>
              <a:buChar char="•"/>
              <a:defRPr sz="4800"/>
            </a:lvl4pPr>
            <a:lvl5pPr indent="-533400" lvl="4" marL="2286000" algn="l">
              <a:lnSpc>
                <a:spcPct val="90000"/>
              </a:lnSpc>
              <a:spcBef>
                <a:spcPts val="1200"/>
              </a:spcBef>
              <a:spcAft>
                <a:spcPts val="0"/>
              </a:spcAft>
              <a:buClr>
                <a:schemeClr val="dk1"/>
              </a:buClr>
              <a:buSzPts val="4800"/>
              <a:buChar char="•"/>
              <a:defRPr sz="4800"/>
            </a:lvl5pPr>
            <a:lvl6pPr indent="-533400" lvl="5" marL="2743200" algn="l">
              <a:lnSpc>
                <a:spcPct val="90000"/>
              </a:lnSpc>
              <a:spcBef>
                <a:spcPts val="1200"/>
              </a:spcBef>
              <a:spcAft>
                <a:spcPts val="0"/>
              </a:spcAft>
              <a:buClr>
                <a:schemeClr val="dk1"/>
              </a:buClr>
              <a:buSzPts val="4800"/>
              <a:buChar char="•"/>
              <a:defRPr sz="4800"/>
            </a:lvl6pPr>
            <a:lvl7pPr indent="-533400" lvl="6" marL="3200400" algn="l">
              <a:lnSpc>
                <a:spcPct val="90000"/>
              </a:lnSpc>
              <a:spcBef>
                <a:spcPts val="1200"/>
              </a:spcBef>
              <a:spcAft>
                <a:spcPts val="0"/>
              </a:spcAft>
              <a:buClr>
                <a:schemeClr val="dk1"/>
              </a:buClr>
              <a:buSzPts val="4800"/>
              <a:buChar char="•"/>
              <a:defRPr sz="4800"/>
            </a:lvl7pPr>
            <a:lvl8pPr indent="-533400" lvl="7" marL="3657600" algn="l">
              <a:lnSpc>
                <a:spcPct val="90000"/>
              </a:lnSpc>
              <a:spcBef>
                <a:spcPts val="1200"/>
              </a:spcBef>
              <a:spcAft>
                <a:spcPts val="0"/>
              </a:spcAft>
              <a:buClr>
                <a:schemeClr val="dk1"/>
              </a:buClr>
              <a:buSzPts val="4800"/>
              <a:buChar char="•"/>
              <a:defRPr sz="4800"/>
            </a:lvl8pPr>
            <a:lvl9pPr indent="-533400" lvl="8" marL="4114800" algn="l">
              <a:lnSpc>
                <a:spcPct val="90000"/>
              </a:lnSpc>
              <a:spcBef>
                <a:spcPts val="1200"/>
              </a:spcBef>
              <a:spcAft>
                <a:spcPts val="0"/>
              </a:spcAft>
              <a:buClr>
                <a:schemeClr val="dk1"/>
              </a:buClr>
              <a:buSzPts val="4800"/>
              <a:buChar char="•"/>
              <a:defRPr sz="4800"/>
            </a:lvl9pPr>
          </a:lstStyle>
          <a:p/>
        </p:txBody>
      </p:sp>
      <p:sp>
        <p:nvSpPr>
          <p:cNvPr id="61" name="Google Shape;61;p10"/>
          <p:cNvSpPr txBox="1"/>
          <p:nvPr>
            <p:ph idx="2" type="body"/>
          </p:nvPr>
        </p:nvSpPr>
        <p:spPr>
          <a:xfrm>
            <a:off x="1511619" y="4937760"/>
            <a:ext cx="7078027" cy="91478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62" name="Google Shape;62;p10"/>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1511619" y="1097280"/>
            <a:ext cx="7078027" cy="384048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680"/>
              <a:buFont typeface="Calibri"/>
              <a:buNone/>
              <a:defRPr sz="768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9329738" y="2369824"/>
            <a:ext cx="11109960" cy="11696700"/>
          </a:xfrm>
          <a:prstGeom prst="rect">
            <a:avLst/>
          </a:prstGeom>
          <a:noFill/>
          <a:ln>
            <a:noFill/>
          </a:ln>
        </p:spPr>
      </p:sp>
      <p:sp>
        <p:nvSpPr>
          <p:cNvPr id="68" name="Google Shape;68;p11"/>
          <p:cNvSpPr txBox="1"/>
          <p:nvPr>
            <p:ph idx="1" type="body"/>
          </p:nvPr>
        </p:nvSpPr>
        <p:spPr>
          <a:xfrm>
            <a:off x="1511619" y="4937760"/>
            <a:ext cx="7078027" cy="91478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400"/>
              </a:spcBef>
              <a:spcAft>
                <a:spcPts val="0"/>
              </a:spcAft>
              <a:buClr>
                <a:schemeClr val="dk1"/>
              </a:buClr>
              <a:buSzPts val="3840"/>
              <a:buNone/>
              <a:defRPr sz="3840"/>
            </a:lvl1pPr>
            <a:lvl2pPr indent="-228600" lvl="1" marL="914400" algn="l">
              <a:lnSpc>
                <a:spcPct val="90000"/>
              </a:lnSpc>
              <a:spcBef>
                <a:spcPts val="1200"/>
              </a:spcBef>
              <a:spcAft>
                <a:spcPts val="0"/>
              </a:spcAft>
              <a:buClr>
                <a:schemeClr val="dk1"/>
              </a:buClr>
              <a:buSzPts val="3360"/>
              <a:buNone/>
              <a:defRPr sz="3359"/>
            </a:lvl2pPr>
            <a:lvl3pPr indent="-228600" lvl="2" marL="1371600" algn="l">
              <a:lnSpc>
                <a:spcPct val="90000"/>
              </a:lnSpc>
              <a:spcBef>
                <a:spcPts val="1200"/>
              </a:spcBef>
              <a:spcAft>
                <a:spcPts val="0"/>
              </a:spcAft>
              <a:buClr>
                <a:schemeClr val="dk1"/>
              </a:buClr>
              <a:buSzPts val="2880"/>
              <a:buNone/>
              <a:defRPr sz="2880"/>
            </a:lvl3pPr>
            <a:lvl4pPr indent="-228600" lvl="3" marL="1828800" algn="l">
              <a:lnSpc>
                <a:spcPct val="90000"/>
              </a:lnSpc>
              <a:spcBef>
                <a:spcPts val="1200"/>
              </a:spcBef>
              <a:spcAft>
                <a:spcPts val="0"/>
              </a:spcAft>
              <a:buClr>
                <a:schemeClr val="dk1"/>
              </a:buClr>
              <a:buSzPts val="2400"/>
              <a:buNone/>
              <a:defRPr sz="2400"/>
            </a:lvl4pPr>
            <a:lvl5pPr indent="-228600" lvl="4" marL="2286000" algn="l">
              <a:lnSpc>
                <a:spcPct val="90000"/>
              </a:lnSpc>
              <a:spcBef>
                <a:spcPts val="1200"/>
              </a:spcBef>
              <a:spcAft>
                <a:spcPts val="0"/>
              </a:spcAft>
              <a:buClr>
                <a:schemeClr val="dk1"/>
              </a:buClr>
              <a:buSzPts val="2400"/>
              <a:buNone/>
              <a:defRPr sz="2400"/>
            </a:lvl5pPr>
            <a:lvl6pPr indent="-228600" lvl="5" marL="2743200" algn="l">
              <a:lnSpc>
                <a:spcPct val="90000"/>
              </a:lnSpc>
              <a:spcBef>
                <a:spcPts val="1200"/>
              </a:spcBef>
              <a:spcAft>
                <a:spcPts val="0"/>
              </a:spcAft>
              <a:buClr>
                <a:schemeClr val="dk1"/>
              </a:buClr>
              <a:buSzPts val="2400"/>
              <a:buNone/>
              <a:defRPr sz="2400"/>
            </a:lvl6pPr>
            <a:lvl7pPr indent="-228600" lvl="6" marL="3200400" algn="l">
              <a:lnSpc>
                <a:spcPct val="90000"/>
              </a:lnSpc>
              <a:spcBef>
                <a:spcPts val="1200"/>
              </a:spcBef>
              <a:spcAft>
                <a:spcPts val="0"/>
              </a:spcAft>
              <a:buClr>
                <a:schemeClr val="dk1"/>
              </a:buClr>
              <a:buSzPts val="2400"/>
              <a:buNone/>
              <a:defRPr sz="2400"/>
            </a:lvl7pPr>
            <a:lvl8pPr indent="-228600" lvl="7" marL="3657600" algn="l">
              <a:lnSpc>
                <a:spcPct val="90000"/>
              </a:lnSpc>
              <a:spcBef>
                <a:spcPts val="1200"/>
              </a:spcBef>
              <a:spcAft>
                <a:spcPts val="0"/>
              </a:spcAft>
              <a:buClr>
                <a:schemeClr val="dk1"/>
              </a:buClr>
              <a:buSzPts val="2400"/>
              <a:buNone/>
              <a:defRPr sz="2400"/>
            </a:lvl8pPr>
            <a:lvl9pPr indent="-228600" lvl="8" marL="4114800" algn="l">
              <a:lnSpc>
                <a:spcPct val="90000"/>
              </a:lnSpc>
              <a:spcBef>
                <a:spcPts val="1200"/>
              </a:spcBef>
              <a:spcAft>
                <a:spcPts val="0"/>
              </a:spcAft>
              <a:buClr>
                <a:schemeClr val="dk1"/>
              </a:buClr>
              <a:buSzPts val="2400"/>
              <a:buNone/>
              <a:defRPr sz="2400"/>
            </a:lvl9pPr>
          </a:lstStyle>
          <a:p/>
        </p:txBody>
      </p:sp>
      <p:sp>
        <p:nvSpPr>
          <p:cNvPr id="69" name="Google Shape;69;p11"/>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08760" y="876304"/>
            <a:ext cx="18928080" cy="3181351"/>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560"/>
              <a:buFont typeface="Calibri"/>
              <a:buNone/>
              <a:defRPr b="0" i="0" sz="1056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08760" y="4381500"/>
            <a:ext cx="18928080" cy="10443211"/>
          </a:xfrm>
          <a:prstGeom prst="rect">
            <a:avLst/>
          </a:prstGeom>
          <a:noFill/>
          <a:ln>
            <a:noFill/>
          </a:ln>
        </p:spPr>
        <p:txBody>
          <a:bodyPr anchorCtr="0" anchor="t" bIns="45700" lIns="91425" spcFirstLastPara="1" rIns="91425" wrap="square" tIns="45700">
            <a:normAutofit/>
          </a:bodyPr>
          <a:lstStyle>
            <a:lvl1pPr indent="-655320" lvl="0" marL="457200" marR="0" rtl="0" algn="l">
              <a:lnSpc>
                <a:spcPct val="90000"/>
              </a:lnSpc>
              <a:spcBef>
                <a:spcPts val="2400"/>
              </a:spcBef>
              <a:spcAft>
                <a:spcPts val="0"/>
              </a:spcAft>
              <a:buClr>
                <a:schemeClr val="dk1"/>
              </a:buClr>
              <a:buSzPts val="6720"/>
              <a:buFont typeface="Arial"/>
              <a:buChar char="•"/>
              <a:defRPr b="0" i="0" sz="6719" u="none" cap="none" strike="noStrike">
                <a:solidFill>
                  <a:schemeClr val="dk1"/>
                </a:solidFill>
                <a:latin typeface="Calibri"/>
                <a:ea typeface="Calibri"/>
                <a:cs typeface="Calibri"/>
                <a:sym typeface="Calibri"/>
              </a:defRPr>
            </a:lvl1pPr>
            <a:lvl2pPr indent="-594360" lvl="1" marL="914400" marR="0" rtl="0" algn="l">
              <a:lnSpc>
                <a:spcPct val="90000"/>
              </a:lnSpc>
              <a:spcBef>
                <a:spcPts val="1200"/>
              </a:spcBef>
              <a:spcAft>
                <a:spcPts val="0"/>
              </a:spcAft>
              <a:buClr>
                <a:schemeClr val="dk1"/>
              </a:buClr>
              <a:buSzPts val="5760"/>
              <a:buFont typeface="Arial"/>
              <a:buChar char="•"/>
              <a:defRPr b="0" i="0" sz="5760" u="none" cap="none" strike="noStrike">
                <a:solidFill>
                  <a:schemeClr val="dk1"/>
                </a:solidFill>
                <a:latin typeface="Calibri"/>
                <a:ea typeface="Calibri"/>
                <a:cs typeface="Calibri"/>
                <a:sym typeface="Calibri"/>
              </a:defRPr>
            </a:lvl2pPr>
            <a:lvl3pPr indent="-533400" lvl="2" marL="1371600" marR="0" rtl="0" algn="l">
              <a:lnSpc>
                <a:spcPct val="90000"/>
              </a:lnSpc>
              <a:spcBef>
                <a:spcPts val="12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3pPr>
            <a:lvl4pPr indent="-502919" lvl="3" marL="1828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4pPr>
            <a:lvl5pPr indent="-502920" lvl="4" marL="22860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5pPr>
            <a:lvl6pPr indent="-502920" lvl="5" marL="27432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6pPr>
            <a:lvl7pPr indent="-502920" lvl="6" marL="32004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7pPr>
            <a:lvl8pPr indent="-502920" lvl="7" marL="36576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8pPr>
            <a:lvl9pPr indent="-502920" lvl="8" marL="4114800" marR="0" rtl="0" algn="l">
              <a:lnSpc>
                <a:spcPct val="90000"/>
              </a:lnSpc>
              <a:spcBef>
                <a:spcPts val="1200"/>
              </a:spcBef>
              <a:spcAft>
                <a:spcPts val="0"/>
              </a:spcAft>
              <a:buClr>
                <a:schemeClr val="dk1"/>
              </a:buClr>
              <a:buSzPts val="4320"/>
              <a:buFont typeface="Arial"/>
              <a:buChar char="•"/>
              <a:defRPr b="0" i="0" sz="432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08760" y="15255244"/>
            <a:ext cx="4937760" cy="8763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8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7269480" y="15255244"/>
            <a:ext cx="7406640" cy="8763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88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15499080" y="15255244"/>
            <a:ext cx="4937760" cy="8763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880"/>
              <a:buFont typeface="Arial"/>
              <a:buNone/>
              <a:defRPr b="0" i="0" sz="28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p:nvPr/>
        </p:nvSpPr>
        <p:spPr>
          <a:xfrm>
            <a:off x="-412950" y="1948525"/>
            <a:ext cx="22860000" cy="14975700"/>
          </a:xfrm>
          <a:prstGeom prst="rect">
            <a:avLst/>
          </a:prstGeom>
          <a:solidFill>
            <a:srgbClr val="D1CCB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900">
                <a:solidFill>
                  <a:schemeClr val="dk1"/>
                </a:solidFill>
                <a:latin typeface="Proxima Nova"/>
                <a:ea typeface="Proxima Nova"/>
                <a:cs typeface="Proxima Nova"/>
                <a:sym typeface="Proxima Nova"/>
              </a:rPr>
              <a:t> </a:t>
            </a:r>
            <a:endParaRPr b="1" i="0" sz="1900" u="none" cap="none" strike="noStrike">
              <a:solidFill>
                <a:schemeClr val="dk1"/>
              </a:solidFill>
              <a:latin typeface="Proxima Nova"/>
              <a:ea typeface="Proxima Nova"/>
              <a:cs typeface="Proxima Nova"/>
              <a:sym typeface="Proxima Nova"/>
            </a:endParaRPr>
          </a:p>
        </p:txBody>
      </p:sp>
      <p:sp>
        <p:nvSpPr>
          <p:cNvPr id="90" name="Google Shape;90;p1"/>
          <p:cNvSpPr/>
          <p:nvPr/>
        </p:nvSpPr>
        <p:spPr>
          <a:xfrm>
            <a:off x="-412958" y="-337482"/>
            <a:ext cx="22860000" cy="2286000"/>
          </a:xfrm>
          <a:prstGeom prst="rect">
            <a:avLst/>
          </a:prstGeom>
          <a:solidFill>
            <a:srgbClr val="4220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1CEBF"/>
              </a:solidFill>
              <a:latin typeface="Calibri"/>
              <a:ea typeface="Calibri"/>
              <a:cs typeface="Calibri"/>
              <a:sym typeface="Calibri"/>
            </a:endParaRPr>
          </a:p>
        </p:txBody>
      </p:sp>
      <p:sp>
        <p:nvSpPr>
          <p:cNvPr id="91" name="Google Shape;91;p1"/>
          <p:cNvSpPr txBox="1"/>
          <p:nvPr>
            <p:ph type="ctrTitle"/>
          </p:nvPr>
        </p:nvSpPr>
        <p:spPr>
          <a:xfrm>
            <a:off x="-412950" y="-219700"/>
            <a:ext cx="22860000" cy="20523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8000"/>
              <a:buFont typeface="Arial"/>
              <a:buNone/>
            </a:pPr>
            <a:r>
              <a:rPr b="1" lang="en-US" sz="5000">
                <a:solidFill>
                  <a:schemeClr val="lt1"/>
                </a:solidFill>
                <a:latin typeface="Arial"/>
                <a:ea typeface="Arial"/>
                <a:cs typeface="Arial"/>
                <a:sym typeface="Arial"/>
              </a:rPr>
              <a:t>Neural Network Classification of Autoimmunity-Inducing Drugs Based on Molecular Features</a:t>
            </a:r>
            <a:br>
              <a:rPr b="1" lang="en-US" sz="5400">
                <a:solidFill>
                  <a:schemeClr val="lt1"/>
                </a:solidFill>
                <a:latin typeface="Arial"/>
                <a:ea typeface="Arial"/>
                <a:cs typeface="Arial"/>
                <a:sym typeface="Arial"/>
              </a:rPr>
            </a:br>
            <a:r>
              <a:rPr b="1" lang="en-US" sz="2400">
                <a:solidFill>
                  <a:schemeClr val="lt1"/>
                </a:solidFill>
                <a:latin typeface="Arial"/>
                <a:ea typeface="Arial"/>
                <a:cs typeface="Arial"/>
                <a:sym typeface="Arial"/>
              </a:rPr>
              <a:t>Aurora Caton</a:t>
            </a:r>
            <a:r>
              <a:rPr b="1" baseline="30000" lang="en-US" sz="2400">
                <a:solidFill>
                  <a:schemeClr val="lt1"/>
                </a:solidFill>
                <a:latin typeface="Arial"/>
                <a:ea typeface="Arial"/>
                <a:cs typeface="Arial"/>
                <a:sym typeface="Arial"/>
              </a:rPr>
              <a:t>1</a:t>
            </a:r>
            <a:r>
              <a:rPr b="1" lang="en-US" sz="2400">
                <a:solidFill>
                  <a:schemeClr val="lt1"/>
                </a:solidFill>
                <a:latin typeface="Arial"/>
                <a:ea typeface="Arial"/>
                <a:cs typeface="Arial"/>
                <a:sym typeface="Arial"/>
              </a:rPr>
              <a:t> and Gideon K. Gogovi</a:t>
            </a:r>
            <a:r>
              <a:rPr b="1" baseline="30000" lang="en-US" sz="2400">
                <a:solidFill>
                  <a:schemeClr val="lt1"/>
                </a:solidFill>
                <a:latin typeface="Arial"/>
                <a:ea typeface="Arial"/>
                <a:cs typeface="Arial"/>
                <a:sym typeface="Arial"/>
              </a:rPr>
              <a:t>2</a:t>
            </a:r>
            <a:endParaRPr b="1" baseline="30000" sz="2400">
              <a:solidFill>
                <a:schemeClr val="lt1"/>
              </a:solidFill>
              <a:latin typeface="Arial"/>
              <a:ea typeface="Arial"/>
              <a:cs typeface="Arial"/>
              <a:sym typeface="Arial"/>
            </a:endParaRPr>
          </a:p>
          <a:p>
            <a:pPr indent="0" lvl="0" marL="0" rtl="0" algn="ctr">
              <a:lnSpc>
                <a:spcPct val="90000"/>
              </a:lnSpc>
              <a:spcBef>
                <a:spcPts val="0"/>
              </a:spcBef>
              <a:spcAft>
                <a:spcPts val="1500"/>
              </a:spcAft>
              <a:buClr>
                <a:schemeClr val="lt1"/>
              </a:buClr>
              <a:buSzPct val="225000"/>
              <a:buFont typeface="Arial"/>
              <a:buNone/>
            </a:pPr>
            <a:r>
              <a:rPr b="1" baseline="30000" lang="en-US" sz="2400">
                <a:solidFill>
                  <a:schemeClr val="lt1"/>
                </a:solidFill>
                <a:latin typeface="Arial"/>
                <a:ea typeface="Arial"/>
                <a:cs typeface="Arial"/>
                <a:sym typeface="Arial"/>
              </a:rPr>
              <a:t>1</a:t>
            </a:r>
            <a:r>
              <a:rPr b="1" lang="en-US" sz="2400">
                <a:solidFill>
                  <a:schemeClr val="lt1"/>
                </a:solidFill>
                <a:latin typeface="Arial"/>
                <a:ea typeface="Arial"/>
                <a:cs typeface="Arial"/>
                <a:sym typeface="Arial"/>
              </a:rPr>
              <a:t>Department of Decision and Technology Analytics,  </a:t>
            </a:r>
            <a:r>
              <a:rPr b="1" baseline="30000" lang="en-US" sz="2400">
                <a:solidFill>
                  <a:schemeClr val="lt1"/>
                </a:solidFill>
                <a:latin typeface="Arial"/>
                <a:ea typeface="Arial"/>
                <a:cs typeface="Arial"/>
                <a:sym typeface="Arial"/>
              </a:rPr>
              <a:t>2</a:t>
            </a:r>
            <a:r>
              <a:rPr b="1" lang="en-US" sz="2400">
                <a:solidFill>
                  <a:schemeClr val="lt1"/>
                </a:solidFill>
                <a:latin typeface="Arial"/>
                <a:ea typeface="Arial"/>
                <a:cs typeface="Arial"/>
                <a:sym typeface="Arial"/>
              </a:rPr>
              <a:t>Department of Biostatistics and Health Data Science</a:t>
            </a:r>
            <a:endParaRPr b="1" sz="2400">
              <a:solidFill>
                <a:schemeClr val="lt1"/>
              </a:solidFill>
              <a:latin typeface="Arial"/>
              <a:ea typeface="Arial"/>
              <a:cs typeface="Arial"/>
              <a:sym typeface="Arial"/>
            </a:endParaRPr>
          </a:p>
        </p:txBody>
      </p:sp>
      <p:sp>
        <p:nvSpPr>
          <p:cNvPr id="92" name="Google Shape;92;p1"/>
          <p:cNvSpPr/>
          <p:nvPr/>
        </p:nvSpPr>
        <p:spPr>
          <a:xfrm>
            <a:off x="7050500" y="2269192"/>
            <a:ext cx="7895100" cy="796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b="0" l="0" r="0" t="0"/>
          <a:stretch/>
        </p:blipFill>
        <p:spPr>
          <a:xfrm>
            <a:off x="15380875" y="15277550"/>
            <a:ext cx="6490200" cy="1333040"/>
          </a:xfrm>
          <a:prstGeom prst="rect">
            <a:avLst/>
          </a:prstGeom>
          <a:noFill/>
          <a:ln>
            <a:noFill/>
          </a:ln>
        </p:spPr>
      </p:pic>
      <p:sp>
        <p:nvSpPr>
          <p:cNvPr id="94" name="Google Shape;94;p1"/>
          <p:cNvSpPr/>
          <p:nvPr/>
        </p:nvSpPr>
        <p:spPr>
          <a:xfrm>
            <a:off x="90675" y="2214950"/>
            <a:ext cx="6716400" cy="6092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p:nvPr/>
        </p:nvSpPr>
        <p:spPr>
          <a:xfrm>
            <a:off x="7099325" y="10717061"/>
            <a:ext cx="7895100" cy="5725200"/>
          </a:xfrm>
          <a:prstGeom prst="rect">
            <a:avLst/>
          </a:prstGeom>
          <a:solidFill>
            <a:schemeClr val="lt1"/>
          </a:solidFill>
          <a:ln>
            <a:noFill/>
          </a:ln>
        </p:spPr>
        <p:txBody>
          <a:bodyPr anchorCtr="0" anchor="ctr" bIns="37475" lIns="74950" spcFirstLastPara="1" rIns="74950" wrap="square" tIns="37475">
            <a:noAutofit/>
          </a:bodyPr>
          <a:lstStyle/>
          <a:p>
            <a:pPr indent="0" lvl="0" marL="0" marR="0" rtl="0" algn="l">
              <a:lnSpc>
                <a:spcPct val="100000"/>
              </a:lnSpc>
              <a:spcBef>
                <a:spcPts val="0"/>
              </a:spcBef>
              <a:spcAft>
                <a:spcPts val="0"/>
              </a:spcAft>
              <a:buClr>
                <a:srgbClr val="000000"/>
              </a:buClr>
              <a:buSzPts val="1558"/>
              <a:buFont typeface="Arial"/>
              <a:buNone/>
            </a:pPr>
            <a:r>
              <a:t/>
            </a:r>
            <a:endParaRPr b="1" i="0" sz="1557" u="none" cap="none" strike="noStrike">
              <a:solidFill>
                <a:schemeClr val="dk1"/>
              </a:solidFill>
              <a:latin typeface="Proxima Nova"/>
              <a:ea typeface="Proxima Nova"/>
              <a:cs typeface="Proxima Nova"/>
              <a:sym typeface="Proxima Nova"/>
            </a:endParaRPr>
          </a:p>
        </p:txBody>
      </p:sp>
      <p:sp>
        <p:nvSpPr>
          <p:cNvPr id="96" name="Google Shape;96;p1"/>
          <p:cNvSpPr txBox="1"/>
          <p:nvPr/>
        </p:nvSpPr>
        <p:spPr>
          <a:xfrm>
            <a:off x="56175" y="2366875"/>
            <a:ext cx="67497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000" u="none" cap="none" strike="noStrike">
                <a:solidFill>
                  <a:schemeClr val="dk1"/>
                </a:solidFill>
                <a:latin typeface="Proxima Nova"/>
                <a:ea typeface="Proxima Nova"/>
                <a:cs typeface="Proxima Nova"/>
                <a:sym typeface="Proxima Nova"/>
              </a:rPr>
              <a:t>Introduction</a:t>
            </a:r>
            <a:endParaRPr b="1" i="0" sz="3000" u="none" cap="none" strike="noStrike">
              <a:solidFill>
                <a:srgbClr val="000000"/>
              </a:solidFill>
              <a:latin typeface="Proxima Nova"/>
              <a:ea typeface="Proxima Nova"/>
              <a:cs typeface="Proxima Nova"/>
              <a:sym typeface="Proxima Nova"/>
            </a:endParaRPr>
          </a:p>
        </p:txBody>
      </p:sp>
      <p:sp>
        <p:nvSpPr>
          <p:cNvPr id="97" name="Google Shape;97;p1"/>
          <p:cNvSpPr txBox="1"/>
          <p:nvPr/>
        </p:nvSpPr>
        <p:spPr>
          <a:xfrm>
            <a:off x="7408821" y="10670483"/>
            <a:ext cx="7361100" cy="537600"/>
          </a:xfrm>
          <a:prstGeom prst="rect">
            <a:avLst/>
          </a:prstGeom>
          <a:noFill/>
          <a:ln>
            <a:noFill/>
          </a:ln>
        </p:spPr>
        <p:txBody>
          <a:bodyPr anchorCtr="0" anchor="t" bIns="37475" lIns="74950" spcFirstLastPara="1" rIns="74950" wrap="square" tIns="37475">
            <a:spAutoFit/>
          </a:bodyPr>
          <a:lstStyle/>
          <a:p>
            <a:pPr indent="0" lvl="0" marL="0" marR="0" rtl="0" algn="ctr">
              <a:lnSpc>
                <a:spcPct val="100000"/>
              </a:lnSpc>
              <a:spcBef>
                <a:spcPts val="0"/>
              </a:spcBef>
              <a:spcAft>
                <a:spcPts val="0"/>
              </a:spcAft>
              <a:buClr>
                <a:srgbClr val="000000"/>
              </a:buClr>
              <a:buSzPts val="2623"/>
              <a:buFont typeface="Arial"/>
              <a:buNone/>
            </a:pPr>
            <a:r>
              <a:rPr b="1" i="0" lang="en-US" sz="3000" u="none" cap="none" strike="noStrike">
                <a:solidFill>
                  <a:schemeClr val="dk1"/>
                </a:solidFill>
                <a:latin typeface="Arial"/>
                <a:ea typeface="Arial"/>
                <a:cs typeface="Arial"/>
                <a:sym typeface="Arial"/>
                <a:extLst>
                  <a:ext uri="http://customooxmlschemas.google.com/">
                    <go:slidesCustomData xmlns:go="http://customooxmlschemas.google.com/" textRoundtripDataId="0"/>
                  </a:ext>
                </a:extLst>
              </a:rPr>
              <a:t>Results</a:t>
            </a:r>
            <a:endParaRPr b="0" i="0" sz="3000" u="none" cap="none" strike="noStrike">
              <a:solidFill>
                <a:srgbClr val="000000"/>
              </a:solidFill>
              <a:latin typeface="Arial"/>
              <a:ea typeface="Arial"/>
              <a:cs typeface="Arial"/>
              <a:sym typeface="Arial"/>
            </a:endParaRPr>
          </a:p>
        </p:txBody>
      </p:sp>
      <p:sp>
        <p:nvSpPr>
          <p:cNvPr id="98" name="Google Shape;98;p1"/>
          <p:cNvSpPr/>
          <p:nvPr/>
        </p:nvSpPr>
        <p:spPr>
          <a:xfrm>
            <a:off x="98625" y="8477586"/>
            <a:ext cx="6749700" cy="796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a:off x="378078" y="8523929"/>
            <a:ext cx="61695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000" u="none" cap="none" strike="noStrike">
                <a:solidFill>
                  <a:schemeClr val="dk1"/>
                </a:solidFill>
                <a:latin typeface="Proxima Nova"/>
                <a:ea typeface="Proxima Nova"/>
                <a:cs typeface="Proxima Nova"/>
                <a:sym typeface="Proxima Nova"/>
              </a:rPr>
              <a:t>Discussion</a:t>
            </a:r>
            <a:endParaRPr b="1" i="0" sz="3000" u="none" cap="none" strike="noStrike">
              <a:solidFill>
                <a:srgbClr val="000000"/>
              </a:solidFill>
              <a:latin typeface="Proxima Nova"/>
              <a:ea typeface="Proxima Nova"/>
              <a:cs typeface="Proxima Nova"/>
              <a:sym typeface="Proxima Nova"/>
            </a:endParaRPr>
          </a:p>
        </p:txBody>
      </p:sp>
      <p:sp>
        <p:nvSpPr>
          <p:cNvPr id="100" name="Google Shape;100;p1"/>
          <p:cNvSpPr txBox="1"/>
          <p:nvPr/>
        </p:nvSpPr>
        <p:spPr>
          <a:xfrm>
            <a:off x="245375" y="9079753"/>
            <a:ext cx="6490200" cy="72834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2100">
                <a:latin typeface="Proxima Nova"/>
                <a:ea typeface="Proxima Nova"/>
                <a:cs typeface="Proxima Nova"/>
                <a:sym typeface="Proxima Nova"/>
              </a:rPr>
              <a:t>Class imbalance emerged as the primary challenge in this study, with the model showing a strong bias toward negative predictions that resulted in poor sensitivity. When the decision threshold was lowered from 0.5 to 0.3, sensitivity improved significantly, though this came at the cost of reduced specificity and overall accuracy. This highlights the important trade-offs involved in classification tasks for drug safety applications.</a:t>
            </a:r>
            <a:endParaRPr sz="2100">
              <a:latin typeface="Proxima Nova"/>
              <a:ea typeface="Proxima Nova"/>
              <a:cs typeface="Proxima Nova"/>
              <a:sym typeface="Proxima Nova"/>
            </a:endParaRPr>
          </a:p>
          <a:p>
            <a:pPr indent="0" lvl="0" marL="0" rtl="0" algn="just">
              <a:lnSpc>
                <a:spcPct val="115000"/>
              </a:lnSpc>
              <a:spcBef>
                <a:spcPts val="1200"/>
              </a:spcBef>
              <a:spcAft>
                <a:spcPts val="1200"/>
              </a:spcAft>
              <a:buClr>
                <a:schemeClr val="dk1"/>
              </a:buClr>
              <a:buSzPts val="1100"/>
              <a:buFont typeface="Arial"/>
              <a:buNone/>
            </a:pPr>
            <a:r>
              <a:rPr lang="en-US" sz="2100">
                <a:latin typeface="Proxima Nova"/>
                <a:ea typeface="Proxima Nova"/>
                <a:cs typeface="Proxima Nova"/>
                <a:sym typeface="Proxima Nova"/>
              </a:rPr>
              <a:t>Among the different train-test splits evaluated, the 75/25 configuration provided the strongest overall performance, particularly in accuracy and F1 score. Five-fold stratified cross-validation further confirmed model stability and generalizability, achieving an average accuracy of approximately 80%. These results demonstrate that both threshold optimization and careful hyperparameter tuning are essential for developing reliable predictive models in pharmaceutical safety and DIA detection.</a:t>
            </a:r>
            <a:endParaRPr sz="2100">
              <a:latin typeface="Proxima Nova"/>
              <a:ea typeface="Proxima Nova"/>
              <a:cs typeface="Proxima Nova"/>
              <a:sym typeface="Proxima Nova"/>
            </a:endParaRPr>
          </a:p>
        </p:txBody>
      </p:sp>
      <p:sp>
        <p:nvSpPr>
          <p:cNvPr id="101" name="Google Shape;101;p1"/>
          <p:cNvSpPr/>
          <p:nvPr/>
        </p:nvSpPr>
        <p:spPr>
          <a:xfrm>
            <a:off x="15276175" y="2221825"/>
            <a:ext cx="6749700" cy="728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3000">
                <a:solidFill>
                  <a:schemeClr val="dk1"/>
                </a:solidFill>
              </a:rPr>
              <a:t> </a:t>
            </a:r>
            <a:endParaRPr b="1" i="0" sz="3000" u="none" cap="none" strike="noStrike">
              <a:solidFill>
                <a:schemeClr val="dk1"/>
              </a:solidFill>
              <a:latin typeface="Arial"/>
              <a:ea typeface="Arial"/>
              <a:cs typeface="Arial"/>
              <a:sym typeface="Arial"/>
            </a:endParaRPr>
          </a:p>
        </p:txBody>
      </p:sp>
      <p:sp>
        <p:nvSpPr>
          <p:cNvPr id="102" name="Google Shape;102;p1"/>
          <p:cNvSpPr txBox="1"/>
          <p:nvPr/>
        </p:nvSpPr>
        <p:spPr>
          <a:xfrm>
            <a:off x="15427015" y="2137355"/>
            <a:ext cx="64902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Proxima Nova"/>
                <a:ea typeface="Proxima Nova"/>
                <a:cs typeface="Proxima Nova"/>
                <a:sym typeface="Proxima Nova"/>
                <a:extLst>
                  <a:ext uri="http://customooxmlschemas.google.com/">
                    <go:slidesCustomData xmlns:go="http://customooxmlschemas.google.com/" textRoundtripDataId="1"/>
                  </a:ext>
                </a:extLst>
              </a:rPr>
              <a:t>Model Evaluation</a:t>
            </a:r>
            <a:endParaRPr b="1" i="0" sz="3000" u="none" cap="none" strike="noStrike">
              <a:solidFill>
                <a:schemeClr val="dk1"/>
              </a:solidFill>
              <a:latin typeface="Proxima Nova"/>
              <a:ea typeface="Proxima Nova"/>
              <a:cs typeface="Proxima Nova"/>
              <a:sym typeface="Proxima Nova"/>
            </a:endParaRPr>
          </a:p>
        </p:txBody>
      </p:sp>
      <p:sp>
        <p:nvSpPr>
          <p:cNvPr id="103" name="Google Shape;103;p1"/>
          <p:cNvSpPr txBox="1"/>
          <p:nvPr/>
        </p:nvSpPr>
        <p:spPr>
          <a:xfrm>
            <a:off x="7088675" y="2320675"/>
            <a:ext cx="78951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19"/>
              <a:buFont typeface="Arial"/>
              <a:buNone/>
            </a:pPr>
            <a:r>
              <a:rPr b="1" i="0" lang="en-US" sz="3000" u="none" cap="none" strike="noStrike">
                <a:solidFill>
                  <a:schemeClr val="dk1"/>
                </a:solidFill>
                <a:latin typeface="Proxima Nova"/>
                <a:ea typeface="Proxima Nova"/>
                <a:cs typeface="Proxima Nova"/>
                <a:sym typeface="Proxima Nova"/>
                <a:extLst>
                  <a:ext uri="http://customooxmlschemas.google.com/">
                    <go:slidesCustomData xmlns:go="http://customooxmlschemas.google.com/" textRoundtripDataId="2"/>
                  </a:ext>
                </a:extLst>
              </a:rPr>
              <a:t>Methodology Overview</a:t>
            </a:r>
            <a:endParaRPr b="1" i="0" sz="3000" u="none" cap="none" strike="noStrike">
              <a:solidFill>
                <a:schemeClr val="dk1"/>
              </a:solidFill>
              <a:latin typeface="Proxima Nova"/>
              <a:ea typeface="Proxima Nova"/>
              <a:cs typeface="Proxima Nova"/>
              <a:sym typeface="Proxima Nova"/>
            </a:endParaRPr>
          </a:p>
        </p:txBody>
      </p:sp>
      <p:sp>
        <p:nvSpPr>
          <p:cNvPr id="104" name="Google Shape;104;p1"/>
          <p:cNvSpPr txBox="1"/>
          <p:nvPr/>
        </p:nvSpPr>
        <p:spPr>
          <a:xfrm>
            <a:off x="15574350" y="2910550"/>
            <a:ext cx="6358500" cy="3182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rPr>
              <a:t>Accuracy</a:t>
            </a:r>
            <a:r>
              <a:rPr lang="en-US" sz="2100">
                <a:solidFill>
                  <a:schemeClr val="dk1"/>
                </a:solidFill>
              </a:rPr>
              <a:t>: (TP + TN) / (TP + TN + FP + FN) </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rPr>
              <a:t>F1-Score</a:t>
            </a:r>
            <a:r>
              <a:rPr lang="en-US" sz="2100">
                <a:solidFill>
                  <a:schemeClr val="dk1"/>
                </a:solidFill>
              </a:rPr>
              <a:t>: 2 × (Precision × Recall) / (Precision + Recall) </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rPr>
              <a:t>Sensitivity (Recall)</a:t>
            </a:r>
            <a:r>
              <a:rPr lang="en-US" sz="2100">
                <a:solidFill>
                  <a:schemeClr val="dk1"/>
                </a:solidFill>
              </a:rPr>
              <a:t>: TP / (TP + FN) </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100">
                <a:solidFill>
                  <a:schemeClr val="dk1"/>
                </a:solidFill>
              </a:rPr>
              <a:t>Specificity</a:t>
            </a:r>
            <a:r>
              <a:rPr lang="en-US" sz="2100">
                <a:solidFill>
                  <a:schemeClr val="dk1"/>
                </a:solidFill>
              </a:rPr>
              <a:t>: TN / (TN + FP)</a:t>
            </a:r>
            <a:endParaRPr sz="2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US" sz="2100">
                <a:solidFill>
                  <a:schemeClr val="dk1"/>
                </a:solidFill>
              </a:rPr>
              <a:t>Where: TP = True Positives, TN = True Negatives, FP = False Positives, FN = False Negatives</a:t>
            </a:r>
            <a:endParaRPr i="1" sz="2100">
              <a:solidFill>
                <a:schemeClr val="dk1"/>
              </a:solidFill>
            </a:endParaRPr>
          </a:p>
          <a:p>
            <a:pPr indent="0" lvl="0" marL="0" marR="0" rtl="0" algn="l">
              <a:lnSpc>
                <a:spcPct val="115000"/>
              </a:lnSpc>
              <a:spcBef>
                <a:spcPts val="1200"/>
              </a:spcBef>
              <a:spcAft>
                <a:spcPts val="0"/>
              </a:spcAft>
              <a:buClr>
                <a:schemeClr val="dk1"/>
              </a:buClr>
              <a:buSzPts val="1100"/>
              <a:buFont typeface="Arial"/>
              <a:buNone/>
            </a:pPr>
            <a:r>
              <a:t/>
            </a:r>
            <a:endParaRPr b="1" sz="2100">
              <a:solidFill>
                <a:schemeClr val="dk1"/>
              </a:solidFill>
              <a:latin typeface="Proxima Nova"/>
              <a:ea typeface="Proxima Nova"/>
              <a:cs typeface="Proxima Nova"/>
              <a:sym typeface="Proxima Nova"/>
            </a:endParaRPr>
          </a:p>
        </p:txBody>
      </p:sp>
      <p:cxnSp>
        <p:nvCxnSpPr>
          <p:cNvPr id="105" name="Google Shape;105;p1"/>
          <p:cNvCxnSpPr/>
          <p:nvPr/>
        </p:nvCxnSpPr>
        <p:spPr>
          <a:xfrm>
            <a:off x="7112172" y="11180246"/>
            <a:ext cx="7895100" cy="0"/>
          </a:xfrm>
          <a:prstGeom prst="straightConnector1">
            <a:avLst/>
          </a:prstGeom>
          <a:noFill/>
          <a:ln cap="flat" cmpd="sng" w="15600">
            <a:solidFill>
              <a:schemeClr val="dk2"/>
            </a:solidFill>
            <a:prstDash val="solid"/>
            <a:round/>
            <a:headEnd len="sm" w="sm" type="none"/>
            <a:tailEnd len="sm" w="sm" type="none"/>
          </a:ln>
        </p:spPr>
      </p:cxnSp>
      <p:cxnSp>
        <p:nvCxnSpPr>
          <p:cNvPr id="106" name="Google Shape;106;p1"/>
          <p:cNvCxnSpPr/>
          <p:nvPr/>
        </p:nvCxnSpPr>
        <p:spPr>
          <a:xfrm flipH="1" rot="10800000">
            <a:off x="90678" y="2918864"/>
            <a:ext cx="6653700" cy="210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1"/>
          <p:cNvCxnSpPr/>
          <p:nvPr/>
        </p:nvCxnSpPr>
        <p:spPr>
          <a:xfrm flipH="1" rot="10800000">
            <a:off x="15299696" y="2870460"/>
            <a:ext cx="6716400" cy="300"/>
          </a:xfrm>
          <a:prstGeom prst="straightConnector1">
            <a:avLst/>
          </a:prstGeom>
          <a:noFill/>
          <a:ln cap="flat" cmpd="sng" w="19050">
            <a:solidFill>
              <a:schemeClr val="dk2"/>
            </a:solidFill>
            <a:prstDash val="solid"/>
            <a:round/>
            <a:headEnd len="sm" w="sm" type="none"/>
            <a:tailEnd len="sm" w="sm" type="none"/>
          </a:ln>
        </p:spPr>
      </p:cxnSp>
      <p:cxnSp>
        <p:nvCxnSpPr>
          <p:cNvPr id="108" name="Google Shape;108;p1"/>
          <p:cNvCxnSpPr/>
          <p:nvPr/>
        </p:nvCxnSpPr>
        <p:spPr>
          <a:xfrm flipH="1" rot="10800000">
            <a:off x="98625" y="9025094"/>
            <a:ext cx="6694800" cy="30600"/>
          </a:xfrm>
          <a:prstGeom prst="straightConnector1">
            <a:avLst/>
          </a:prstGeom>
          <a:noFill/>
          <a:ln cap="flat" cmpd="sng" w="19050">
            <a:solidFill>
              <a:schemeClr val="dk2"/>
            </a:solidFill>
            <a:prstDash val="solid"/>
            <a:round/>
            <a:headEnd len="sm" w="sm" type="none"/>
            <a:tailEnd len="sm" w="sm" type="none"/>
          </a:ln>
        </p:spPr>
      </p:cxnSp>
      <p:sp>
        <p:nvSpPr>
          <p:cNvPr id="109" name="Google Shape;109;p1"/>
          <p:cNvSpPr/>
          <p:nvPr/>
        </p:nvSpPr>
        <p:spPr>
          <a:xfrm>
            <a:off x="15329725" y="9847075"/>
            <a:ext cx="6694800" cy="5340300"/>
          </a:xfrm>
          <a:prstGeom prst="rect">
            <a:avLst/>
          </a:prstGeom>
          <a:solidFill>
            <a:schemeClr val="lt1"/>
          </a:solidFill>
          <a:ln>
            <a:noFill/>
          </a:ln>
        </p:spPr>
        <p:txBody>
          <a:bodyPr anchorCtr="0" anchor="ctr" bIns="37475" lIns="74950" spcFirstLastPara="1" rIns="74950" wrap="square" tIns="37475">
            <a:noAutofit/>
          </a:bodyPr>
          <a:lstStyle/>
          <a:p>
            <a:pPr indent="0" lvl="0" marL="0" marR="0" rtl="0" algn="l">
              <a:lnSpc>
                <a:spcPct val="100000"/>
              </a:lnSpc>
              <a:spcBef>
                <a:spcPts val="0"/>
              </a:spcBef>
              <a:spcAft>
                <a:spcPts val="0"/>
              </a:spcAft>
              <a:buClr>
                <a:srgbClr val="000000"/>
              </a:buClr>
              <a:buSzPts val="1558"/>
              <a:buFont typeface="Arial"/>
              <a:buNone/>
            </a:pPr>
            <a:r>
              <a:t/>
            </a:r>
            <a:endParaRPr b="1" i="0" sz="1557" u="none" cap="none" strike="noStrike">
              <a:solidFill>
                <a:schemeClr val="dk1"/>
              </a:solidFill>
              <a:latin typeface="Proxima Nova"/>
              <a:ea typeface="Proxima Nova"/>
              <a:cs typeface="Proxima Nova"/>
              <a:sym typeface="Proxima Nova"/>
            </a:endParaRPr>
          </a:p>
        </p:txBody>
      </p:sp>
      <p:sp>
        <p:nvSpPr>
          <p:cNvPr id="110" name="Google Shape;110;p1"/>
          <p:cNvSpPr txBox="1"/>
          <p:nvPr/>
        </p:nvSpPr>
        <p:spPr>
          <a:xfrm>
            <a:off x="15574150" y="9796610"/>
            <a:ext cx="6358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dk1"/>
                </a:solidFill>
              </a:rPr>
              <a:t>Conclusions</a:t>
            </a:r>
            <a:endParaRPr b="1" sz="3000">
              <a:solidFill>
                <a:schemeClr val="dk1"/>
              </a:solidFill>
            </a:endParaRPr>
          </a:p>
        </p:txBody>
      </p:sp>
      <p:cxnSp>
        <p:nvCxnSpPr>
          <p:cNvPr id="111" name="Google Shape;111;p1"/>
          <p:cNvCxnSpPr/>
          <p:nvPr/>
        </p:nvCxnSpPr>
        <p:spPr>
          <a:xfrm>
            <a:off x="15505825" y="10342967"/>
            <a:ext cx="6490200" cy="22200"/>
          </a:xfrm>
          <a:prstGeom prst="straightConnector1">
            <a:avLst/>
          </a:prstGeom>
          <a:noFill/>
          <a:ln cap="flat" cmpd="sng" w="19050">
            <a:solidFill>
              <a:schemeClr val="dk2"/>
            </a:solidFill>
            <a:prstDash val="solid"/>
            <a:round/>
            <a:headEnd len="sm" w="sm" type="none"/>
            <a:tailEnd len="sm" w="sm" type="none"/>
          </a:ln>
        </p:spPr>
      </p:cxnSp>
      <p:sp>
        <p:nvSpPr>
          <p:cNvPr id="112" name="Google Shape;112;p1"/>
          <p:cNvSpPr txBox="1"/>
          <p:nvPr/>
        </p:nvSpPr>
        <p:spPr>
          <a:xfrm>
            <a:off x="15420315" y="10327130"/>
            <a:ext cx="6490200" cy="4968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100">
                <a:solidFill>
                  <a:schemeClr val="dk1"/>
                </a:solidFill>
                <a:latin typeface="Proxima Nova"/>
                <a:ea typeface="Proxima Nova"/>
                <a:cs typeface="Proxima Nova"/>
                <a:sym typeface="Proxima Nova"/>
              </a:rPr>
              <a:t>This study demonstrates the potential of deep neural networks for predicting Drug-Induced Autoimmunity. Our findings emphasize the critical importance of addressing class imbalance and optimizing decision thresholds to enhance sensitivity while maintaining model reliability. Through systematic evaluation of multiple data splits and hyperparameter optimization, the model achieved strong predictive performance and robust generalizability. These results suggest that deep learning approaches offer valuable capabilities for identifying DIA-risk compounds, potentially supporting safer and more efficient drug development processes.</a:t>
            </a:r>
            <a:endParaRPr sz="2100">
              <a:solidFill>
                <a:schemeClr val="dk1"/>
              </a:solidFill>
              <a:latin typeface="Proxima Nova"/>
              <a:ea typeface="Proxima Nova"/>
              <a:cs typeface="Proxima Nova"/>
              <a:sym typeface="Proxima Nova"/>
            </a:endParaRPr>
          </a:p>
        </p:txBody>
      </p:sp>
      <p:sp>
        <p:nvSpPr>
          <p:cNvPr id="113" name="Google Shape;113;p1"/>
          <p:cNvSpPr txBox="1"/>
          <p:nvPr/>
        </p:nvSpPr>
        <p:spPr>
          <a:xfrm>
            <a:off x="7234980" y="11370203"/>
            <a:ext cx="7683600" cy="490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US" sz="2100">
                <a:solidFill>
                  <a:schemeClr val="dk1"/>
                </a:solidFill>
              </a:rPr>
              <a:t>The </a:t>
            </a:r>
            <a:r>
              <a:rPr b="1" lang="en-US" sz="2100">
                <a:solidFill>
                  <a:schemeClr val="dk1"/>
                </a:solidFill>
              </a:rPr>
              <a:t>75/25 train-test split</a:t>
            </a:r>
            <a:r>
              <a:rPr lang="en-US" sz="2100">
                <a:solidFill>
                  <a:schemeClr val="dk1"/>
                </a:solidFill>
              </a:rPr>
              <a:t> achieved optimal performance across all evaluation metrics. The best model architecture consisted of </a:t>
            </a:r>
            <a:r>
              <a:rPr b="1" lang="en-US" sz="2100">
                <a:solidFill>
                  <a:schemeClr val="dk1"/>
                </a:solidFill>
              </a:rPr>
              <a:t>2 hidden layers with 16 units each and 0.3 dropout rate</a:t>
            </a:r>
            <a:r>
              <a:rPr lang="en-US" sz="2100">
                <a:solidFill>
                  <a:schemeClr val="dk1"/>
                </a:solidFill>
              </a:rPr>
              <a:t>. At the default threshold of 0.5, sensitivity was nearly zero due to class imbalance bias. </a:t>
            </a:r>
            <a:endParaRPr sz="21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lang="en-US" sz="2100">
                <a:solidFill>
                  <a:schemeClr val="dk1"/>
                </a:solidFill>
              </a:rPr>
              <a:t>Lowering the threshold to 0.3</a:t>
            </a:r>
            <a:r>
              <a:rPr lang="en-US" sz="2100">
                <a:solidFill>
                  <a:schemeClr val="dk1"/>
                </a:solidFill>
              </a:rPr>
              <a:t> substantially improved sensitivity, enabling better detection of DIA-positive compounds while maintaining reasonable overall performance. </a:t>
            </a:r>
            <a:r>
              <a:rPr b="1" lang="en-US" sz="2100">
                <a:solidFill>
                  <a:schemeClr val="dk1"/>
                </a:solidFill>
              </a:rPr>
              <a:t>Five-fold stratified cross-validation</a:t>
            </a:r>
            <a:r>
              <a:rPr lang="en-US" sz="2100">
                <a:solidFill>
                  <a:schemeClr val="dk1"/>
                </a:solidFill>
              </a:rPr>
              <a:t> yielded an </a:t>
            </a:r>
            <a:r>
              <a:rPr b="1" lang="en-US" sz="2100">
                <a:solidFill>
                  <a:schemeClr val="dk1"/>
                </a:solidFill>
              </a:rPr>
              <a:t>average accuracy of 80%</a:t>
            </a:r>
            <a:r>
              <a:rPr lang="en-US" sz="2100">
                <a:solidFill>
                  <a:schemeClr val="dk1"/>
                </a:solidFill>
              </a:rPr>
              <a:t>, confirming robust model generalization across data partitions.</a:t>
            </a:r>
            <a:endParaRPr sz="2100">
              <a:solidFill>
                <a:schemeClr val="dk1"/>
              </a:solidFill>
            </a:endParaRPr>
          </a:p>
          <a:p>
            <a:pPr indent="0" lvl="0" marL="0" rtl="0" algn="just">
              <a:spcBef>
                <a:spcPts val="1200"/>
              </a:spcBef>
              <a:spcAft>
                <a:spcPts val="0"/>
              </a:spcAft>
              <a:buNone/>
            </a:pPr>
            <a:r>
              <a:t/>
            </a:r>
            <a:endParaRPr sz="2100">
              <a:solidFill>
                <a:schemeClr val="dk1"/>
              </a:solidFill>
              <a:latin typeface="Proxima Nova"/>
              <a:ea typeface="Proxima Nova"/>
              <a:cs typeface="Proxima Nova"/>
              <a:sym typeface="Proxima Nova"/>
            </a:endParaRPr>
          </a:p>
        </p:txBody>
      </p:sp>
      <p:pic>
        <p:nvPicPr>
          <p:cNvPr id="114" name="Google Shape;114;p1" title="Screen Shot 2025-08-28 at 9.33.08 PM.png"/>
          <p:cNvPicPr preferRelativeResize="0"/>
          <p:nvPr/>
        </p:nvPicPr>
        <p:blipFill>
          <a:blip r:embed="rId4">
            <a:alphaModFix/>
          </a:blip>
          <a:stretch>
            <a:fillRect/>
          </a:stretch>
        </p:blipFill>
        <p:spPr>
          <a:xfrm>
            <a:off x="16470000" y="6227645"/>
            <a:ext cx="4246827" cy="3277550"/>
          </a:xfrm>
          <a:prstGeom prst="rect">
            <a:avLst/>
          </a:prstGeom>
          <a:solidFill>
            <a:schemeClr val="lt1"/>
          </a:solidFill>
          <a:ln>
            <a:noFill/>
          </a:ln>
        </p:spPr>
      </p:pic>
      <p:sp>
        <p:nvSpPr>
          <p:cNvPr id="115" name="Google Shape;115;p1"/>
          <p:cNvSpPr txBox="1"/>
          <p:nvPr/>
        </p:nvSpPr>
        <p:spPr>
          <a:xfrm>
            <a:off x="177825" y="2806440"/>
            <a:ext cx="6542100" cy="5573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2100">
                <a:solidFill>
                  <a:schemeClr val="dk1"/>
                </a:solidFill>
                <a:latin typeface="Proxima Nova"/>
                <a:ea typeface="Proxima Nova"/>
                <a:cs typeface="Proxima Nova"/>
                <a:sym typeface="Proxima Nova"/>
              </a:rPr>
              <a:t>Drug-Induced Autoimmunity (DIA) occurs when drugs trigger immune attacks on healthy tissue, posing serious risks in drug development. Early DIA prediction can identify problematic compounds and improve patient safety. This study applies a deep neural network to predict DIA using molecular descriptors from 597 compounds (477 training, 120 test) with 197 features each. We addressed class imbalance through multiple train-test splits, hyperparameter tuning, and threshold optimization. Performance was evaluated using sensitivity, specificity, accuracy, and F1 score to demonstrate deep </a:t>
            </a:r>
            <a:r>
              <a:rPr lang="en-US" sz="2100">
                <a:solidFill>
                  <a:schemeClr val="dk1"/>
                </a:solidFill>
                <a:latin typeface="Proxima Nova"/>
                <a:ea typeface="Proxima Nova"/>
                <a:cs typeface="Proxima Nova"/>
                <a:sym typeface="Proxima Nova"/>
              </a:rPr>
              <a:t>learning</a:t>
            </a:r>
            <a:r>
              <a:rPr lang="en-US" sz="2100">
                <a:solidFill>
                  <a:schemeClr val="dk1"/>
                </a:solidFill>
                <a:latin typeface="Proxima Nova"/>
                <a:ea typeface="Proxima Nova"/>
                <a:cs typeface="Proxima Nova"/>
                <a:sym typeface="Proxima Nova"/>
              </a:rPr>
              <a:t> potential for DIA risk detection.</a:t>
            </a:r>
            <a:endParaRPr sz="2100">
              <a:solidFill>
                <a:schemeClr val="dk1"/>
              </a:solidFill>
              <a:latin typeface="Proxima Nova"/>
              <a:ea typeface="Proxima Nova"/>
              <a:cs typeface="Proxima Nova"/>
              <a:sym typeface="Proxima Nova"/>
            </a:endParaRPr>
          </a:p>
          <a:p>
            <a:pPr indent="0" lvl="0" marL="0" rtl="0" algn="just">
              <a:lnSpc>
                <a:spcPct val="115000"/>
              </a:lnSpc>
              <a:spcBef>
                <a:spcPts val="0"/>
              </a:spcBef>
              <a:spcAft>
                <a:spcPts val="0"/>
              </a:spcAft>
              <a:buNone/>
            </a:pPr>
            <a:r>
              <a:rPr b="1" lang="en-US" sz="1300">
                <a:solidFill>
                  <a:schemeClr val="dk1"/>
                </a:solidFill>
                <a:latin typeface="Proxima Nova"/>
                <a:ea typeface="Proxima Nova"/>
                <a:cs typeface="Proxima Nova"/>
                <a:sym typeface="Proxima Nova"/>
              </a:rPr>
              <a:t>Data Source:</a:t>
            </a:r>
            <a:r>
              <a:rPr lang="en-US" sz="2100">
                <a:solidFill>
                  <a:schemeClr val="dk1"/>
                </a:solidFill>
                <a:latin typeface="Proxima Nova"/>
                <a:ea typeface="Proxima Nova"/>
                <a:cs typeface="Proxima Nova"/>
                <a:sym typeface="Proxima Nova"/>
              </a:rPr>
              <a:t> </a:t>
            </a:r>
            <a:r>
              <a:rPr lang="en-US" sz="1200">
                <a:solidFill>
                  <a:schemeClr val="dk1"/>
                </a:solidFill>
                <a:latin typeface="Proxima Nova"/>
                <a:ea typeface="Proxima Nova"/>
                <a:cs typeface="Proxima Nova"/>
                <a:sym typeface="Proxima Nova"/>
              </a:rPr>
              <a:t>Huang, L. et al, 2025. InterDIA: Interpretable prediction of drug-induced autoimmunity through ensemble machine learning approaches. Toxicology</a:t>
            </a:r>
            <a:endParaRPr sz="1200">
              <a:solidFill>
                <a:schemeClr val="dk1"/>
              </a:solidFill>
              <a:latin typeface="Proxima Nova"/>
              <a:ea typeface="Proxima Nova"/>
              <a:cs typeface="Proxima Nova"/>
              <a:sym typeface="Proxima Nova"/>
            </a:endParaRPr>
          </a:p>
        </p:txBody>
      </p:sp>
      <p:pic>
        <p:nvPicPr>
          <p:cNvPr id="116" name="Google Shape;116;p1"/>
          <p:cNvPicPr preferRelativeResize="0"/>
          <p:nvPr/>
        </p:nvPicPr>
        <p:blipFill>
          <a:blip r:embed="rId5">
            <a:alphaModFix/>
          </a:blip>
          <a:stretch>
            <a:fillRect/>
          </a:stretch>
        </p:blipFill>
        <p:spPr>
          <a:xfrm>
            <a:off x="7192501" y="6800724"/>
            <a:ext cx="4246825" cy="2715365"/>
          </a:xfrm>
          <a:prstGeom prst="rect">
            <a:avLst/>
          </a:prstGeom>
          <a:noFill/>
          <a:ln>
            <a:noFill/>
          </a:ln>
        </p:spPr>
      </p:pic>
      <p:pic>
        <p:nvPicPr>
          <p:cNvPr id="117" name="Google Shape;117;p1"/>
          <p:cNvPicPr preferRelativeResize="0"/>
          <p:nvPr/>
        </p:nvPicPr>
        <p:blipFill rotWithShape="1">
          <a:blip r:embed="rId6">
            <a:alphaModFix/>
          </a:blip>
          <a:srcRect b="0" l="0" r="6707" t="0"/>
          <a:stretch/>
        </p:blipFill>
        <p:spPr>
          <a:xfrm>
            <a:off x="10972800" y="6748000"/>
            <a:ext cx="3941200" cy="2824983"/>
          </a:xfrm>
          <a:prstGeom prst="rect">
            <a:avLst/>
          </a:prstGeom>
          <a:noFill/>
          <a:ln>
            <a:noFill/>
          </a:ln>
        </p:spPr>
      </p:pic>
      <p:cxnSp>
        <p:nvCxnSpPr>
          <p:cNvPr id="118" name="Google Shape;118;p1"/>
          <p:cNvCxnSpPr/>
          <p:nvPr/>
        </p:nvCxnSpPr>
        <p:spPr>
          <a:xfrm>
            <a:off x="7329319" y="2983700"/>
            <a:ext cx="7297500" cy="59700"/>
          </a:xfrm>
          <a:prstGeom prst="straightConnector1">
            <a:avLst/>
          </a:prstGeom>
          <a:noFill/>
          <a:ln cap="flat" cmpd="sng" w="19050">
            <a:solidFill>
              <a:schemeClr val="dk2"/>
            </a:solidFill>
            <a:prstDash val="solid"/>
            <a:round/>
            <a:headEnd len="sm" w="sm" type="none"/>
            <a:tailEnd len="sm" w="sm" type="none"/>
          </a:ln>
        </p:spPr>
      </p:cxnSp>
      <p:pic>
        <p:nvPicPr>
          <p:cNvPr id="119" name="Google Shape;119;p1" title="Screenshot 2025-08-31 at 8.48.42 PM.png"/>
          <p:cNvPicPr preferRelativeResize="0"/>
          <p:nvPr/>
        </p:nvPicPr>
        <p:blipFill>
          <a:blip r:embed="rId7">
            <a:alphaModFix/>
          </a:blip>
          <a:stretch>
            <a:fillRect/>
          </a:stretch>
        </p:blipFill>
        <p:spPr>
          <a:xfrm>
            <a:off x="9453562" y="3214500"/>
            <a:ext cx="3198588" cy="3182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2021-07-23T14:37:49Z</dcterms:created>
  <dc:creator>Microsoft Office User</dc:creator>
</cp:coreProperties>
</file>