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64" r:id="rId5"/>
    <p:sldId id="265" r:id="rId6"/>
    <p:sldId id="266" r:id="rId7"/>
    <p:sldId id="267" r:id="rId8"/>
    <p:sldId id="258" r:id="rId9"/>
    <p:sldId id="270" r:id="rId10"/>
    <p:sldId id="271" r:id="rId11"/>
    <p:sldId id="272" r:id="rId12"/>
    <p:sldId id="274" r:id="rId13"/>
    <p:sldId id="275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69B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4" autoAdjust="0"/>
  </p:normalViewPr>
  <p:slideViewPr>
    <p:cSldViewPr snapToGrid="0" showGuides="1">
      <p:cViewPr varScale="1"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432E6-4C0C-4776-B991-278E7645AA61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838D-AD7D-40C0-88E4-46678AAFF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大家做的</a:t>
            </a:r>
            <a:r>
              <a:rPr lang="en-US" altLang="zh-CN" dirty="0" err="1" smtClean="0"/>
              <a:t>flowFree</a:t>
            </a:r>
            <a:r>
              <a:rPr lang="zh-CN" altLang="en-US" dirty="0" smtClean="0"/>
              <a:t>都很酷炫，我就讲一点做的人不多的东西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4838D-AD7D-40C0-88E4-46678AAFF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3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我的关卡是保存的一个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的矩阵信息，这样我就要把原游戏的关卡翻译成对应的矩阵，至少有</a:t>
            </a:r>
            <a:r>
              <a:rPr lang="en-US" altLang="zh-CN" dirty="0" smtClean="0"/>
              <a:t>567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个大关，每个大关有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个小关，这样就要做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4838D-AD7D-40C0-88E4-46678AAFF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做游戏界面的时候有一个小技巧，</a:t>
            </a:r>
            <a:r>
              <a:rPr lang="en-US" altLang="zh-CN" dirty="0" err="1" smtClean="0"/>
              <a:t>Qwidget</a:t>
            </a:r>
            <a:r>
              <a:rPr lang="zh-CN" altLang="en-US" dirty="0" smtClean="0"/>
              <a:t>有一个函数叫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setWindowOpacity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，是设置窗口的不透明度，我把它设置成了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，这样看起来就好看一点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4838D-AD7D-40C0-88E4-46678AAFF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5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我放东西的时候喜欢分很多类，这样我打开一个关卡就会打开我的文件夹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第一周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大作业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flowFree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关卡，虽然打开</a:t>
            </a:r>
            <a:r>
              <a:rPr lang="en-US" altLang="zh-CN" dirty="0" err="1" smtClean="0"/>
              <a:t>QFileDialog</a:t>
            </a:r>
            <a:r>
              <a:rPr lang="zh-CN" altLang="en-US" dirty="0" smtClean="0"/>
              <a:t>的时候可以设置默认路径，但是有些时候还是要打开很多层文件夹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4838D-AD7D-40C0-88E4-46678AAFF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8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只保存关卡信息有些大材小用了，但是有了数据库我们还可以保存比如所有的鼠标事件，然后做成游戏录像，再加上这周学习的网络编程，我们就可以观看别人的游戏录像了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4838D-AD7D-40C0-88E4-46678AAFFF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9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5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3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3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F531-38F2-40EF-A1C7-9E7B37F7DC77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F55D-FC9E-41E2-86C2-D268BC360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2572512"/>
            <a:ext cx="12192000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034430" y="2790226"/>
            <a:ext cx="3748199" cy="1413694"/>
            <a:chOff x="6034430" y="2572512"/>
            <a:chExt cx="5278430" cy="1413694"/>
          </a:xfrm>
        </p:grpSpPr>
        <p:sp>
          <p:nvSpPr>
            <p:cNvPr id="12" name="文本框 11"/>
            <p:cNvSpPr txBox="1"/>
            <p:nvPr/>
          </p:nvSpPr>
          <p:spPr>
            <a:xfrm>
              <a:off x="6034430" y="2572512"/>
              <a:ext cx="52784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Qt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63458" y="3278320"/>
              <a:ext cx="3149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学习心得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2572512"/>
            <a:ext cx="1828800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70477" y="1324755"/>
            <a:ext cx="4208489" cy="4208489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609600" sx="102000" sy="102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1848" y="948421"/>
            <a:ext cx="2000426" cy="200042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457200" sx="106000" sy="106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05564" y="1090128"/>
            <a:ext cx="604775" cy="604775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457200" sx="106000" sy="106000" algn="c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49158" y="4431231"/>
            <a:ext cx="1429808" cy="142980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457200" sx="106000" sy="106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792564" y="3982707"/>
            <a:ext cx="604775" cy="604775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457200" sx="106000" sy="106000" algn="c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37124" y="4379328"/>
            <a:ext cx="4963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杨天龙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0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112542" y="-195072"/>
            <a:ext cx="3813686" cy="7176445"/>
          </a:xfrm>
          <a:prstGeom prst="rect">
            <a:avLst/>
          </a:prstGeom>
          <a:solidFill>
            <a:srgbClr val="1A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-816439" y="2463791"/>
            <a:ext cx="717644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91740" y="2677773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483" y="3711466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679" y="2064037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06201" y="2709923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61512" y="5172701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87883" y="5288738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3613" y="433730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成就系统</a:t>
            </a:r>
          </a:p>
        </p:txBody>
      </p:sp>
      <p:sp>
        <p:nvSpPr>
          <p:cNvPr id="111" name="矩形 110"/>
          <p:cNvSpPr/>
          <p:nvPr/>
        </p:nvSpPr>
        <p:spPr>
          <a:xfrm>
            <a:off x="5680642" y="1355565"/>
            <a:ext cx="55546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QSqlQuery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类来执行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53" y="3429000"/>
            <a:ext cx="6618083" cy="27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7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112542" y="-195072"/>
            <a:ext cx="3813686" cy="7176445"/>
          </a:xfrm>
          <a:prstGeom prst="rect">
            <a:avLst/>
          </a:prstGeom>
          <a:solidFill>
            <a:srgbClr val="1A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-816439" y="2463791"/>
            <a:ext cx="717644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91740" y="2677773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483" y="3711466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679" y="2064037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06201" y="2709923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61512" y="5172701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87883" y="5288738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3613" y="433730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成就系统</a:t>
            </a:r>
          </a:p>
        </p:txBody>
      </p:sp>
      <p:sp>
        <p:nvSpPr>
          <p:cNvPr id="111" name="矩形 110"/>
          <p:cNvSpPr/>
          <p:nvPr/>
        </p:nvSpPr>
        <p:spPr>
          <a:xfrm>
            <a:off x="5680642" y="1355565"/>
            <a:ext cx="55546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这样我们就做出一个持久性的成就系统啦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&gt;_&lt;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38" y="516019"/>
            <a:ext cx="6345635" cy="57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112542" y="-195072"/>
            <a:ext cx="3813686" cy="7176445"/>
          </a:xfrm>
          <a:prstGeom prst="rect">
            <a:avLst/>
          </a:prstGeom>
          <a:solidFill>
            <a:srgbClr val="1A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-816439" y="2463791"/>
            <a:ext cx="717644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91740" y="2677773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483" y="3711466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679" y="2064037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06201" y="2709923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61512" y="5172701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87883" y="5288738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3613" y="433730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14" name="矩形 13"/>
          <p:cNvSpPr/>
          <p:nvPr/>
        </p:nvSpPr>
        <p:spPr>
          <a:xfrm>
            <a:off x="4795215" y="995255"/>
            <a:ext cx="5554628" cy="43396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大家都玩过星际争霸吧：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Whosyourdaddy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是一句很神奇的指令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我们是不是也可以搞一个按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XYZZY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”一键得解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WHOSYOURDADDY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调出控制台，让游戏进入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GodMode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，从而使用权限指令呢？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92" y="5042752"/>
            <a:ext cx="2705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99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112542" y="-195072"/>
            <a:ext cx="3813686" cy="7176445"/>
          </a:xfrm>
          <a:prstGeom prst="rect">
            <a:avLst/>
          </a:prstGeom>
          <a:solidFill>
            <a:srgbClr val="1A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-816439" y="2463791"/>
            <a:ext cx="717644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91740" y="2677773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483" y="3711466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679" y="2064037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06201" y="2709923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61512" y="5172701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87883" y="5288738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3613" y="433730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14" name="矩形 13"/>
          <p:cNvSpPr/>
          <p:nvPr/>
        </p:nvSpPr>
        <p:spPr>
          <a:xfrm>
            <a:off x="4795215" y="995255"/>
            <a:ext cx="5554628" cy="43396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完成控制台：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我们可以做一个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lineEdit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，平时为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KeyPressEvent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时记录输入的密码，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KeyReleaseEvent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时检查密码的正确性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控制台应该是灰色的，我们可以用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来设置颜色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932" y="4586913"/>
            <a:ext cx="6038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0800000">
            <a:off x="8305799" y="3792753"/>
            <a:ext cx="4171949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6712406" y="4456786"/>
            <a:ext cx="318678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47965" y="3070125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82995" y="396828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94646" y="3065763"/>
            <a:ext cx="1310575" cy="1310575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813435" y="2755412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32697" y="6013818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77866" y="5035209"/>
            <a:ext cx="1785766" cy="178576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1890" y="1552014"/>
            <a:ext cx="5391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观赏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4400" b="1" dirty="0" smtClean="0">
                <a:solidFill>
                  <a:schemeClr val="bg1"/>
                </a:solidFill>
              </a:rPr>
              <a:t>(｡</a:t>
            </a:r>
            <a:r>
              <a:rPr lang="zh-CN" altLang="el-GR" sz="4400" b="1" dirty="0" smtClean="0">
                <a:solidFill>
                  <a:schemeClr val="bg1"/>
                </a:solidFill>
              </a:rPr>
              <a:t>・</a:t>
            </a:r>
            <a:r>
              <a:rPr lang="el-GR" altLang="zh-CN" sz="4400" b="1" dirty="0">
                <a:solidFill>
                  <a:schemeClr val="bg1"/>
                </a:solidFill>
              </a:rPr>
              <a:t>`ω´</a:t>
            </a:r>
            <a:r>
              <a:rPr lang="zh-CN" altLang="el-GR" sz="4400" b="1" dirty="0">
                <a:solidFill>
                  <a:schemeClr val="bg1"/>
                </a:solidFill>
              </a:rPr>
              <a:t>･</a:t>
            </a:r>
            <a:r>
              <a:rPr lang="el-GR" altLang="zh-CN" sz="4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altLang="zh-CN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l-GR" altLang="zh-CN" sz="4400" dirty="0" smtClean="0">
                <a:solidFill>
                  <a:schemeClr val="bg1"/>
                </a:solidFill>
              </a:rPr>
              <a:t> 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89211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6056" y="2572512"/>
            <a:ext cx="3947886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67354" y="3847583"/>
            <a:ext cx="4408861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0683" y="1355877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5969" y="1157670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8769" y="1099314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07479" y="1365244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2769" y="270992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80109" y="3819151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7628" y="5227254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设计关卡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80642" y="1355565"/>
            <a:ext cx="55546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设计游戏关卡很麻烦：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设计一个能保证可解的关卡并不容易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虽然可以从网上下载原游戏关卡和答案，但要把图片转成可用的关卡还是只能一个个手打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应该有一个设计界面，只用拖动并保存就可以了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680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6056" y="2572512"/>
            <a:ext cx="3947886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67354" y="3847583"/>
            <a:ext cx="4408861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0683" y="1355877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5969" y="1157670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8769" y="1099314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07479" y="1365244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2769" y="270992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80109" y="3819151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7628" y="5227254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设计关卡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81" y="598570"/>
            <a:ext cx="6340794" cy="57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459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80642" y="1355565"/>
            <a:ext cx="55546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游戏界面和设计界面要画得东西几乎一样，相同的东西应该抽象出来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GameInfo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用来存储游戏信息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Drawer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根据信息在对应的界面绘图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TextInfo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保存关卡文本信息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这样我们只需要拖动几下，就能批量制作关卡存档了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有了设计存档那么游戏过程存档也可以做了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66056" y="2572512"/>
            <a:ext cx="3947886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67354" y="3847583"/>
            <a:ext cx="4408861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0683" y="1355877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5969" y="1157670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8769" y="1099314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07479" y="1365244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2769" y="270992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80109" y="3819151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7628" y="5227254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设计关卡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07" y="2311918"/>
            <a:ext cx="6210300" cy="4238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57" y="4067345"/>
            <a:ext cx="2644980" cy="20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6056" y="2572512"/>
            <a:ext cx="3947886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67354" y="3847583"/>
            <a:ext cx="4408861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0683" y="1355877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5969" y="1157670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8769" y="1099314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07479" y="1365244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2769" y="270992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80109" y="3819151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7628" y="5227254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设计关卡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0642" y="1355565"/>
            <a:ext cx="555462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打开存档也很麻烦：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用文件对话框有时需要打开层层文件夹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能不能直接把文件拖进游戏？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QDrag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正好可以满足需求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418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6056" y="2572512"/>
            <a:ext cx="3947886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67354" y="3847583"/>
            <a:ext cx="4408861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0683" y="1355877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5969" y="1157670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8769" y="1099314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07479" y="1365244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2769" y="270992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80109" y="3819151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7628" y="5227254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设计关卡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0642" y="1355565"/>
            <a:ext cx="55546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拖动事件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Drag&amp;Drop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QDrag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是一个管理拖动的类，它有一个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QMimeData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的成员，保存和拖动事件有关的信息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如被拖文件的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，位置等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中设置一个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QDrag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监视拖动信息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ragEenterEvent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拖动开始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中过滤拖动信息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DropEvent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拖动完成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中处理事件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360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6056" y="2572512"/>
            <a:ext cx="3947886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67354" y="3847583"/>
            <a:ext cx="4408861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0683" y="1355877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5969" y="1157670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8769" y="1099314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07479" y="1365244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2769" y="2709923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80109" y="3819151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7628" y="5227254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设计关卡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98" y="841247"/>
            <a:ext cx="6946443" cy="56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112542" y="-195072"/>
            <a:ext cx="3813686" cy="7176445"/>
          </a:xfrm>
          <a:prstGeom prst="rect">
            <a:avLst/>
          </a:prstGeom>
          <a:solidFill>
            <a:srgbClr val="1A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-816439" y="2463791"/>
            <a:ext cx="717644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91740" y="2677773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483" y="3711466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679" y="2064037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06201" y="2709923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61512" y="5172701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87883" y="5288738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3613" y="433730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成就系统</a:t>
            </a:r>
          </a:p>
        </p:txBody>
      </p:sp>
      <p:sp>
        <p:nvSpPr>
          <p:cNvPr id="111" name="矩形 110"/>
          <p:cNvSpPr/>
          <p:nvPr/>
        </p:nvSpPr>
        <p:spPr>
          <a:xfrm>
            <a:off x="5680642" y="1355565"/>
            <a:ext cx="55546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过的关卡会有一个五角星的标记：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正常的通关标记应该是永久有效且不可消除的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将通关的信息直接保存为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不够保密，而且也容易被用户删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可以使用数据库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2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112542" y="-195072"/>
            <a:ext cx="3813686" cy="7176445"/>
          </a:xfrm>
          <a:prstGeom prst="rect">
            <a:avLst/>
          </a:prstGeom>
          <a:solidFill>
            <a:srgbClr val="1A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-816439" y="2463791"/>
            <a:ext cx="7176445" cy="185871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91740" y="2677773"/>
            <a:ext cx="3592286" cy="3592286"/>
          </a:xfrm>
          <a:prstGeom prst="ellipse">
            <a:avLst/>
          </a:prstGeom>
          <a:solidFill>
            <a:srgbClr val="4D4D4D"/>
          </a:solidFill>
          <a:ln>
            <a:noFill/>
          </a:ln>
          <a:effectLst>
            <a:outerShdw blurRad="596900" sx="110000" sy="110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483" y="3711466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679" y="2064037"/>
            <a:ext cx="1814286" cy="1814286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06201" y="2709923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61512" y="5172701"/>
            <a:ext cx="522514" cy="522514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6731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87883" y="5288738"/>
            <a:ext cx="1336978" cy="1336978"/>
          </a:xfrm>
          <a:prstGeom prst="ellipse">
            <a:avLst/>
          </a:prstGeom>
          <a:solidFill>
            <a:srgbClr val="1A769B"/>
          </a:solidFill>
          <a:ln>
            <a:noFill/>
          </a:ln>
          <a:effectLst>
            <a:outerShdw blurRad="749300" sx="109000" sy="109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3613" y="433730"/>
            <a:ext cx="1306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成就系统</a:t>
            </a:r>
          </a:p>
        </p:txBody>
      </p:sp>
      <p:sp>
        <p:nvSpPr>
          <p:cNvPr id="111" name="矩形 110"/>
          <p:cNvSpPr/>
          <p:nvPr/>
        </p:nvSpPr>
        <p:spPr>
          <a:xfrm>
            <a:off x="5680642" y="1355565"/>
            <a:ext cx="55546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是将各种数据库封装的一个类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addDatabase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(“QSLITE”)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来连接默认的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支持很多数据库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03" y="4863235"/>
            <a:ext cx="2838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2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677</Words>
  <Application>Microsoft Office PowerPoint</Application>
  <PresentationFormat>宽屏</PresentationFormat>
  <Paragraphs>75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</dc:creator>
  <cp:lastModifiedBy>杨天龙</cp:lastModifiedBy>
  <cp:revision>73</cp:revision>
  <dcterms:created xsi:type="dcterms:W3CDTF">2014-04-09T09:53:18Z</dcterms:created>
  <dcterms:modified xsi:type="dcterms:W3CDTF">2015-09-01T02:25:05Z</dcterms:modified>
</cp:coreProperties>
</file>