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32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8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18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9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6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40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97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9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2DA940-5E6B-417E-8A26-1485FE95F217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C362-0EC0-43A8-8518-79E1DDA6B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56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zh-CN" altLang="en-US" dirty="0" smtClean="0"/>
              <a:t>原阶段性展示（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小组成员：杨天龙 王倩 邵韵秋（计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2016/11/18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9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90842" y="2109206"/>
            <a:ext cx="26164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</a:p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6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5188306" cy="4195481"/>
          </a:xfrm>
        </p:spPr>
        <p:txBody>
          <a:bodyPr/>
          <a:lstStyle/>
          <a:p>
            <a:r>
              <a:rPr lang="zh-CN" altLang="en-US" sz="2400" dirty="0" smtClean="0"/>
              <a:t>完善数据通路，分模块编写。（</a:t>
            </a:r>
            <a:r>
              <a:rPr lang="en-US" altLang="zh-CN" sz="2400" dirty="0" err="1" smtClean="0"/>
              <a:t>jira</a:t>
            </a:r>
            <a:r>
              <a:rPr lang="zh-CN" altLang="en-US" sz="2400" dirty="0" smtClean="0"/>
              <a:t>分锅）</a:t>
            </a:r>
            <a:endParaRPr lang="en-US" altLang="zh-CN" sz="2400" dirty="0" smtClean="0"/>
          </a:p>
          <a:p>
            <a:r>
              <a:rPr lang="zh-CN" altLang="en-US" sz="2400" dirty="0" smtClean="0"/>
              <a:t>完成</a:t>
            </a:r>
            <a:r>
              <a:rPr lang="en-US" altLang="zh-CN" sz="2400" dirty="0" smtClean="0"/>
              <a:t>PC, ID, EX</a:t>
            </a:r>
            <a:r>
              <a:rPr lang="zh-CN" altLang="en-US" sz="2400" dirty="0" smtClean="0"/>
              <a:t>模块的编写，以及段寄存器和通用寄存器组部分。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单独仿真</a:t>
            </a:r>
            <a:endParaRPr lang="en-US" altLang="zh-CN" sz="2400" dirty="0" smtClean="0"/>
          </a:p>
          <a:p>
            <a:r>
              <a:rPr lang="zh-CN" altLang="en-US" sz="2400" dirty="0" smtClean="0"/>
              <a:t>初始化二进制文件，汇编转成二进制的小工具。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9" y="1687964"/>
            <a:ext cx="5727044" cy="35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5086473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解析</a:t>
            </a:r>
            <a:r>
              <a:rPr lang="en-US" altLang="zh-CN" sz="2400" dirty="0" smtClean="0"/>
              <a:t>PC </a:t>
            </a:r>
            <a:r>
              <a:rPr lang="zh-CN" altLang="en-US" sz="2400" dirty="0" smtClean="0"/>
              <a:t>阶段读出的指令</a:t>
            </a:r>
            <a:endParaRPr lang="en-US" altLang="zh-CN" sz="2400" dirty="0" smtClean="0"/>
          </a:p>
          <a:p>
            <a:r>
              <a:rPr lang="zh-CN" altLang="en-US" sz="2400" dirty="0" smtClean="0"/>
              <a:t>产生操作码，读写信号标志</a:t>
            </a:r>
            <a:endParaRPr lang="en-US" altLang="zh-CN" sz="2400" dirty="0" smtClean="0"/>
          </a:p>
          <a:p>
            <a:r>
              <a:rPr lang="zh-CN" altLang="en-US" sz="2400" dirty="0" smtClean="0"/>
              <a:t>读取寄存器中的值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立即数</a:t>
            </a:r>
            <a:endParaRPr lang="en-US" altLang="zh-CN" sz="2400" dirty="0" smtClean="0"/>
          </a:p>
          <a:p>
            <a:r>
              <a:rPr lang="zh-CN" altLang="en-US" sz="2400" dirty="0" smtClean="0"/>
              <a:t>将操作码和运算数传给</a:t>
            </a:r>
            <a:r>
              <a:rPr lang="en-US" altLang="zh-CN" sz="2400" dirty="0" smtClean="0"/>
              <a:t>ID/EXE</a:t>
            </a:r>
            <a:r>
              <a:rPr lang="zh-CN" altLang="en-US" sz="2400" dirty="0" smtClean="0"/>
              <a:t>段寄存器</a:t>
            </a:r>
            <a:endParaRPr lang="en-US" altLang="zh-CN" sz="2400" dirty="0" smtClean="0"/>
          </a:p>
          <a:p>
            <a:r>
              <a:rPr lang="zh-CN" altLang="en-US" sz="2400" dirty="0" smtClean="0"/>
              <a:t>对跳转指令判断，在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阶段进行跳转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46" y="1712570"/>
            <a:ext cx="5014235" cy="42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指令解析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4973931" cy="4195481"/>
          </a:xfrm>
        </p:spPr>
        <p:txBody>
          <a:bodyPr/>
          <a:lstStyle/>
          <a:p>
            <a:r>
              <a:rPr lang="zh-CN" altLang="en-US" dirty="0" smtClean="0"/>
              <a:t>指令分类：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个大类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special,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, jump,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, logic, </a:t>
            </a:r>
            <a:r>
              <a:rPr lang="en-US" altLang="zh-CN" dirty="0" err="1" smtClean="0"/>
              <a:t>arith</a:t>
            </a:r>
            <a:r>
              <a:rPr lang="en-US" altLang="zh-CN" dirty="0" smtClean="0"/>
              <a:t>, shift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并按照其格式切分成</a:t>
            </a:r>
            <a:r>
              <a:rPr lang="en-US" altLang="zh-CN" dirty="0" smtClean="0"/>
              <a:t>OP, OP1, OP2, OP3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原因：</a:t>
            </a:r>
            <a:r>
              <a:rPr lang="en-US" altLang="zh-CN" dirty="0" smtClean="0"/>
              <a:t>mips16</a:t>
            </a:r>
            <a:r>
              <a:rPr lang="zh-CN" altLang="en-US" dirty="0" smtClean="0"/>
              <a:t>指令不如</a:t>
            </a:r>
            <a:r>
              <a:rPr lang="en-US" altLang="zh-CN" dirty="0" smtClean="0"/>
              <a:t>32</a:t>
            </a:r>
            <a:r>
              <a:rPr lang="zh-CN" altLang="en-US" dirty="0" smtClean="0"/>
              <a:t>那样规整，所以没有按照</a:t>
            </a:r>
            <a:r>
              <a:rPr lang="en-US" altLang="zh-CN" dirty="0" smtClean="0"/>
              <a:t>R, I ,B</a:t>
            </a:r>
            <a:r>
              <a:rPr lang="zh-CN" altLang="en-US" dirty="0" smtClean="0"/>
              <a:t>三种来分。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这样多级大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区分每条指令，最多只用进行两级判断就可以区分。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传</a:t>
            </a:r>
            <a:r>
              <a:rPr lang="zh-CN" altLang="en-US" dirty="0" smtClean="0"/>
              <a:t>给</a:t>
            </a:r>
            <a:r>
              <a:rPr lang="en-US" altLang="zh-CN" dirty="0" smtClean="0"/>
              <a:t>ex</a:t>
            </a:r>
            <a:r>
              <a:rPr lang="zh-CN" altLang="en-US" dirty="0" smtClean="0"/>
              <a:t>阶段：</a:t>
            </a:r>
            <a:r>
              <a:rPr lang="en-US" altLang="zh-CN" dirty="0" err="1" smtClean="0"/>
              <a:t>alusel</a:t>
            </a:r>
            <a:r>
              <a:rPr lang="zh-CN" altLang="en-US" dirty="0" smtClean="0"/>
              <a:t>表示大类型，</a:t>
            </a:r>
            <a:r>
              <a:rPr lang="en-US" altLang="zh-CN" dirty="0" err="1" smtClean="0"/>
              <a:t>aluop</a:t>
            </a:r>
            <a:r>
              <a:rPr lang="zh-CN" altLang="en-US" dirty="0" smtClean="0"/>
              <a:t>表示具体每一类的哪条指令。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243" y="2052918"/>
            <a:ext cx="5781822" cy="40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阶段跳转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将跳转指令的处理移到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阶段，没有放在</a:t>
            </a:r>
            <a:r>
              <a:rPr lang="en-US" altLang="zh-CN" sz="2400" dirty="0" smtClean="0"/>
              <a:t>exe</a:t>
            </a:r>
            <a:r>
              <a:rPr lang="zh-CN" altLang="en-US" sz="2400" dirty="0" smtClean="0"/>
              <a:t>阶段。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优点：只需要一个</a:t>
            </a:r>
            <a:r>
              <a:rPr lang="en-US" altLang="zh-CN" sz="2400" dirty="0" smtClean="0"/>
              <a:t>delay slot</a:t>
            </a:r>
            <a:r>
              <a:rPr lang="zh-CN" altLang="en-US" sz="2400" dirty="0" smtClean="0"/>
              <a:t>即可，不需要更多的暂停。</a:t>
            </a:r>
            <a:endParaRPr lang="en-US" altLang="zh-CN" sz="2400" dirty="0" smtClean="0"/>
          </a:p>
          <a:p>
            <a:r>
              <a:rPr lang="zh-CN" altLang="en-US" sz="2400" dirty="0" smtClean="0"/>
              <a:t>问题：可能导致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阶段的负担较重。</a:t>
            </a:r>
            <a:endParaRPr lang="en-US" altLang="zh-CN" sz="2400" dirty="0" smtClean="0"/>
          </a:p>
          <a:p>
            <a:r>
              <a:rPr lang="zh-CN" altLang="en-US" sz="2400" dirty="0" smtClean="0"/>
              <a:t>暂时采取这种方式，可以实现。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0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产生的控制信号解释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824" y="1391288"/>
            <a:ext cx="5128676" cy="4558897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alusel_o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指令大的类型（</a:t>
            </a:r>
            <a:r>
              <a:rPr lang="en-US" altLang="zh-CN" dirty="0" smtClean="0"/>
              <a:t>1/8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Aluop_o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大类型下的具体哪一条指令</a:t>
            </a:r>
            <a:endParaRPr lang="en-US" altLang="zh-CN" dirty="0" smtClean="0"/>
          </a:p>
          <a:p>
            <a:r>
              <a:rPr lang="en-US" altLang="zh-CN" dirty="0" smtClean="0"/>
              <a:t>Reg0_o, reg1_o, 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的两个操作数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waddr_o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写寄存器的寄存器地址</a:t>
            </a:r>
            <a:endParaRPr lang="en-US" altLang="zh-CN" dirty="0" smtClean="0"/>
          </a:p>
          <a:p>
            <a:r>
              <a:rPr lang="en-US" altLang="zh-CN" dirty="0" err="1" smtClean="0"/>
              <a:t>We_o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是否写寄存器信号</a:t>
            </a:r>
            <a:endParaRPr lang="en-US" altLang="zh-CN" dirty="0" smtClean="0"/>
          </a:p>
          <a:p>
            <a:r>
              <a:rPr lang="en-US" altLang="zh-CN" dirty="0" smtClean="0"/>
              <a:t>Reg0_re_o, reg1_re_o, </a:t>
            </a:r>
            <a:r>
              <a:rPr lang="zh-CN" altLang="en-US" dirty="0" smtClean="0"/>
              <a:t>是否读寄存器信号</a:t>
            </a:r>
            <a:endParaRPr lang="en-US" altLang="zh-CN" dirty="0" smtClean="0"/>
          </a:p>
          <a:p>
            <a:r>
              <a:rPr lang="en-US" altLang="zh-CN" dirty="0" smtClean="0"/>
              <a:t>Reg0_addr_o, reg1_addr_o, </a:t>
            </a:r>
            <a:r>
              <a:rPr lang="zh-CN" altLang="en-US" dirty="0" smtClean="0"/>
              <a:t>要读取的寄存器地址</a:t>
            </a:r>
            <a:endParaRPr lang="en-US" altLang="zh-CN" dirty="0" smtClean="0"/>
          </a:p>
          <a:p>
            <a:r>
              <a:rPr lang="en-US" altLang="zh-CN" dirty="0" err="1" smtClean="0"/>
              <a:t>Stallreq</a:t>
            </a:r>
            <a:r>
              <a:rPr lang="en-US" altLang="zh-CN" dirty="0"/>
              <a:t> </a:t>
            </a:r>
            <a:r>
              <a:rPr lang="zh-CN" altLang="en-US" dirty="0" smtClean="0"/>
              <a:t>是否暂停流水线</a:t>
            </a:r>
            <a:endParaRPr lang="en-US" altLang="zh-CN" dirty="0" smtClean="0"/>
          </a:p>
          <a:p>
            <a:r>
              <a:rPr lang="en-US" altLang="zh-CN" dirty="0" err="1" smtClean="0"/>
              <a:t>Branch_flag_o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brancg_addr_o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是否跳转，跳转地址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46" y="1257233"/>
            <a:ext cx="5011346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</a:p>
          <a:p>
            <a:r>
              <a:rPr lang="en-US" altLang="zh-CN" dirty="0" smtClean="0"/>
              <a:t>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Registerfile</a:t>
            </a:r>
            <a:endParaRPr lang="en-US" altLang="zh-CN" dirty="0" smtClean="0"/>
          </a:p>
          <a:p>
            <a:r>
              <a:rPr lang="zh-CN" altLang="en-US" dirty="0" smtClean="0"/>
              <a:t>段寄存器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（分工完成，单独仿真）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为了调试方便我们在初期阶段打算以仿真为主，仿真没有问题后才会真的烧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调试方便我们在目前阶段将</a:t>
            </a:r>
            <a:r>
              <a:rPr lang="en-US" altLang="zh-CN" dirty="0"/>
              <a:t>MEM</a:t>
            </a:r>
            <a:r>
              <a:rPr lang="zh-CN" altLang="en-US" dirty="0"/>
              <a:t>模块理想化为一个没有延迟的组合逻辑模块，然后通过</a:t>
            </a:r>
            <a:r>
              <a:rPr lang="en-US" altLang="zh-CN" dirty="0"/>
              <a:t>$</a:t>
            </a:r>
            <a:r>
              <a:rPr lang="en-US" altLang="zh-CN" dirty="0" err="1"/>
              <a:t>readmemh</a:t>
            </a:r>
            <a:r>
              <a:rPr lang="zh-CN" altLang="en-US" dirty="0"/>
              <a:t>指令把一段二进制文件初始化到</a:t>
            </a:r>
            <a:r>
              <a:rPr lang="en-US" altLang="zh-CN" dirty="0"/>
              <a:t>MEM</a:t>
            </a:r>
            <a:r>
              <a:rPr lang="zh-CN" altLang="en-US" dirty="0"/>
              <a:t>模块</a:t>
            </a:r>
            <a:r>
              <a:rPr lang="zh-CN" altLang="en-US" dirty="0" smtClean="0"/>
              <a:t>里面。</a:t>
            </a:r>
            <a:endParaRPr lang="en-US" altLang="zh-CN" dirty="0" smtClean="0"/>
          </a:p>
          <a:p>
            <a:r>
              <a:rPr lang="zh-CN" altLang="en-US" dirty="0" smtClean="0"/>
              <a:t>为了调试方便我们</a:t>
            </a:r>
            <a:r>
              <a:rPr lang="zh-CN" altLang="en-US" dirty="0"/>
              <a:t>还写了一个把汇编转成实验用的二进制的小工具</a:t>
            </a:r>
            <a:r>
              <a:rPr lang="en-US" altLang="zh-CN" dirty="0"/>
              <a:t>,</a:t>
            </a:r>
            <a:r>
              <a:rPr lang="zh-CN" altLang="en-US" dirty="0"/>
              <a:t>主要是利用了第一次试验的</a:t>
            </a:r>
            <a:r>
              <a:rPr lang="en-US" altLang="zh-CN" dirty="0"/>
              <a:t>Assembler.exe</a:t>
            </a:r>
            <a:r>
              <a:rPr lang="zh-CN" altLang="en-US" dirty="0"/>
              <a:t>，然后把</a:t>
            </a:r>
            <a:r>
              <a:rPr lang="en-US" altLang="zh-CN" dirty="0"/>
              <a:t>Assembler.exe</a:t>
            </a:r>
            <a:r>
              <a:rPr lang="zh-CN" altLang="en-US" dirty="0"/>
              <a:t>的输出从小段序（</a:t>
            </a:r>
            <a:r>
              <a:rPr lang="en-US" altLang="zh-CN" dirty="0"/>
              <a:t>LSB</a:t>
            </a:r>
            <a:r>
              <a:rPr lang="zh-CN" altLang="en-US" dirty="0"/>
              <a:t>）转成大端序（</a:t>
            </a:r>
            <a:r>
              <a:rPr lang="en-US" altLang="zh-CN" dirty="0"/>
              <a:t>MSB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26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只是最初版的流水线模块，还没有仔细考虑冲突的设计</a:t>
            </a:r>
            <a:endParaRPr lang="en-US" altLang="zh-CN" sz="2400" dirty="0" smtClean="0"/>
          </a:p>
          <a:p>
            <a:r>
              <a:rPr lang="zh-CN" altLang="en-US" sz="2400" dirty="0"/>
              <a:t>访</a:t>
            </a:r>
            <a:r>
              <a:rPr lang="zh-CN" altLang="en-US" sz="2400" dirty="0" smtClean="0"/>
              <a:t>存控制，串口，暂停，中断</a:t>
            </a:r>
            <a:endParaRPr lang="en-US" altLang="zh-CN" sz="2400" dirty="0" smtClean="0"/>
          </a:p>
          <a:p>
            <a:r>
              <a:rPr lang="zh-CN" altLang="en-US" sz="2400" dirty="0" smtClean="0"/>
              <a:t>将模块组合，跑通基本指令</a:t>
            </a:r>
            <a:endParaRPr lang="en-US" altLang="zh-CN" sz="2400" dirty="0" smtClean="0"/>
          </a:p>
          <a:p>
            <a:r>
              <a:rPr lang="zh-CN" altLang="en-US" sz="2400" dirty="0" smtClean="0"/>
              <a:t>考虑实际的时钟情况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Vhdl</a:t>
            </a:r>
            <a:r>
              <a:rPr lang="en-US" altLang="zh-CN" sz="2400" dirty="0" smtClean="0"/>
              <a:t> ,</a:t>
            </a:r>
            <a:r>
              <a:rPr lang="en-US" altLang="zh-CN" sz="2400" dirty="0" err="1" smtClean="0"/>
              <a:t>verilog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6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CCE8C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514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计原阶段性展示（ID）</vt:lpstr>
      <vt:lpstr>本周工作</vt:lpstr>
      <vt:lpstr>ID阶段</vt:lpstr>
      <vt:lpstr>ID阶段——指令解析</vt:lpstr>
      <vt:lpstr>ID阶段跳转</vt:lpstr>
      <vt:lpstr>产生的控制信号解释</vt:lpstr>
      <vt:lpstr>其他模块</vt:lpstr>
      <vt:lpstr>其他</vt:lpstr>
      <vt:lpstr>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计原阶段性展示（ID）</dc:title>
  <dc:creator>邵韵秋</dc:creator>
  <cp:lastModifiedBy>邵韵秋</cp:lastModifiedBy>
  <cp:revision>14</cp:revision>
  <dcterms:created xsi:type="dcterms:W3CDTF">2016-11-18T00:31:27Z</dcterms:created>
  <dcterms:modified xsi:type="dcterms:W3CDTF">2016-11-18T01:16:24Z</dcterms:modified>
</cp:coreProperties>
</file>