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70" r:id="rId3"/>
    <p:sldId id="264" r:id="rId4"/>
    <p:sldId id="263" r:id="rId5"/>
    <p:sldId id="265" r:id="rId6"/>
    <p:sldId id="266" r:id="rId7"/>
    <p:sldId id="262" r:id="rId8"/>
    <p:sldId id="267" r:id="rId9"/>
    <p:sldId id="268" r:id="rId10"/>
    <p:sldId id="257" r:id="rId11"/>
    <p:sldId id="258" r:id="rId12"/>
    <p:sldId id="25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03306-DFAE-4C84-B071-54FE7C597BC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7B2FE-3BAD-407E-AC5A-B51F826AE7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B2FE-3BAD-407E-AC5A-B51F826AE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B2FE-3BAD-407E-AC5A-B51F826AE7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5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37A-ABC8-498A-BD4B-31304FC8885B}" type="datetime1">
              <a:rPr lang="fr-FR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060848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062880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254904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2173867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743514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677522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257686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766446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345279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390-75B2-4C2B-B5C7-5E89D871EACA}" type="datetime1">
              <a:rPr lang="fr-FR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9A9B-0ACB-4E23-B439-19E60AE62BEB}" type="datetime1">
              <a:rPr lang="fr-FR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0E18-5FFB-4260-AEE1-5ADCC6060039}" type="datetime1">
              <a:rPr lang="fr-FR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2FDF-F74E-48A9-A2A5-D4D8A15258E5}" type="datetime1">
              <a:rPr lang="fr-FR" smtClean="0"/>
              <a:t>27/01/2015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452737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E8C3-D36D-4A9D-B0D2-B3E9B59EE007}" type="datetime1">
              <a:rPr lang="fr-FR" smtClean="0"/>
              <a:t>27/01/2015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498B-7398-4814-98E1-6902D225DBD3}" type="datetime1">
              <a:rPr lang="fr-FR" smtClean="0"/>
              <a:t>27/01/2015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D6F-CB09-4DF3-BF3C-1FE0BCEAB163}" type="datetime1">
              <a:rPr lang="fr-FR" smtClean="0"/>
              <a:t>27/01/2015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2A9E-0176-4332-8229-2086C9D367F3}" type="datetime1">
              <a:rPr lang="fr-FR" smtClean="0"/>
              <a:t>27/01/2015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548-840A-4025-9CF3-CED27D9FEF3E}" type="datetime1">
              <a:rPr lang="fr-FR" smtClean="0"/>
              <a:t>27/01/2015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BCC1-CF84-4701-94ED-7A7AC585D13D}" type="datetime1">
              <a:rPr lang="fr-FR" smtClean="0"/>
              <a:t>27/01/2015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844EC5A-F7B4-40F9-9532-C495BC0A27B3}" type="datetime1">
              <a:rPr lang="fr-FR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67544" y="5301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67544" y="479715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Étudiants :</a:t>
            </a:r>
          </a:p>
          <a:p>
            <a:r>
              <a:rPr lang="fr-FR" dirty="0" smtClean="0"/>
              <a:t>Aurélien Hébert</a:t>
            </a:r>
          </a:p>
          <a:p>
            <a:r>
              <a:rPr lang="fr-FR" dirty="0" smtClean="0"/>
              <a:t>Élaine Dauchart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588224" y="47971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Encadrant :   </a:t>
            </a:r>
          </a:p>
          <a:p>
            <a:pPr algn="r"/>
            <a:r>
              <a:rPr lang="fr-FR" dirty="0" smtClean="0"/>
              <a:t>Pascal Garcia</a:t>
            </a:r>
          </a:p>
        </p:txBody>
      </p:sp>
    </p:spTree>
    <p:extLst>
      <p:ext uri="{BB962C8B-B14F-4D97-AF65-F5344CB8AC3E}">
        <p14:creationId xmlns:p14="http://schemas.microsoft.com/office/powerpoint/2010/main" val="14274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d’efforts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non complet </a:t>
            </a:r>
          </a:p>
          <a:p>
            <a:r>
              <a:rPr lang="fr-FR" dirty="0" smtClean="0"/>
              <a:t>Alpha beta n’est pas le plus adapté</a:t>
            </a:r>
          </a:p>
          <a:p>
            <a:pPr lvl="1"/>
            <a:r>
              <a:rPr lang="fr-FR" dirty="0" smtClean="0"/>
              <a:t>Simulation d’une partie prend du temps</a:t>
            </a:r>
          </a:p>
          <a:p>
            <a:pPr lvl="1"/>
            <a:r>
              <a:rPr lang="fr-FR" dirty="0" smtClean="0"/>
              <a:t>Toutes les possibilités ne sont pas évaluées</a:t>
            </a:r>
          </a:p>
          <a:p>
            <a:r>
              <a:rPr lang="fr-FR" dirty="0" smtClean="0"/>
              <a:t>Interface minimaliste</a:t>
            </a:r>
          </a:p>
          <a:p>
            <a:r>
              <a:rPr lang="fr-FR" dirty="0" smtClean="0"/>
              <a:t>Mode release pose des problèmes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pPr lvl="1"/>
            <a:r>
              <a:rPr lang="fr-FR" dirty="0" smtClean="0"/>
              <a:t>Assignation mémoire -&gt; tableaux de 9 cartes </a:t>
            </a:r>
            <a:r>
              <a:rPr lang="fr-FR" smtClean="0"/>
              <a:t>au lieu de 8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CEE9-0316-445E-B548-C11B5F9D459D}" type="datetime1">
              <a:rPr lang="fr-FR" smtClean="0"/>
              <a:t>27/01/2015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du 3è tour, une partie est entièrement déroulée</a:t>
            </a:r>
          </a:p>
          <a:p>
            <a:r>
              <a:rPr lang="fr-FR" dirty="0" smtClean="0"/>
              <a:t>IA est capable de choisir une carte « forte » sur plusieurs parties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r>
              <a:rPr lang="fr-FR" dirty="0" smtClean="0"/>
              <a:t>Le joueur peut encore gagner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r>
              <a:rPr lang="fr-FR" dirty="0" smtClean="0"/>
              <a:t>Fonctionnel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64-B4FC-4940-9DB6-89BEC3525C53}" type="datetime1">
              <a:rPr lang="fr-FR" smtClean="0"/>
              <a:t>27/01/2015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 plus loin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Pruner</a:t>
            </a:r>
            <a:r>
              <a:rPr lang="fr-FR" dirty="0" smtClean="0"/>
              <a:t> plus l’arbre </a:t>
            </a:r>
          </a:p>
          <a:p>
            <a:pPr lvl="1"/>
            <a:r>
              <a:rPr lang="fr-FR" dirty="0" smtClean="0"/>
              <a:t>Cartes maîtresse/faible</a:t>
            </a:r>
          </a:p>
          <a:p>
            <a:r>
              <a:rPr lang="fr-FR" dirty="0"/>
              <a:t>Équilibre </a:t>
            </a:r>
            <a:r>
              <a:rPr lang="fr-FR" dirty="0" smtClean="0"/>
              <a:t>de </a:t>
            </a:r>
            <a:r>
              <a:rPr lang="fr-FR" dirty="0" err="1" smtClean="0"/>
              <a:t>nash</a:t>
            </a:r>
            <a:endParaRPr lang="fr-FR" dirty="0" smtClean="0"/>
          </a:p>
          <a:p>
            <a:pPr lvl="1"/>
            <a:r>
              <a:rPr lang="fr-FR" dirty="0" smtClean="0"/>
              <a:t>Prédiction des atouts adversaires</a:t>
            </a:r>
          </a:p>
          <a:p>
            <a:pPr lvl="1"/>
            <a:r>
              <a:rPr lang="fr-FR" dirty="0" smtClean="0"/>
              <a:t>Prédiction des cartes maitresses</a:t>
            </a:r>
          </a:p>
          <a:p>
            <a:r>
              <a:rPr lang="fr-FR" dirty="0" smtClean="0"/>
              <a:t>Programmation génétique</a:t>
            </a:r>
          </a:p>
          <a:p>
            <a:pPr lvl="1"/>
            <a:r>
              <a:rPr lang="fr-FR" dirty="0" smtClean="0"/>
              <a:t>Meilleurs programmes</a:t>
            </a:r>
          </a:p>
          <a:p>
            <a:r>
              <a:rPr lang="fr-FR" dirty="0" smtClean="0"/>
              <a:t>Travail sur l’interface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071-C531-4418-8B16-B58709488B97}" type="datetime1">
              <a:rPr lang="fr-FR" smtClean="0"/>
              <a:t>27/01/2015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git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https://github.com/aurrelhebert/Projet_Belote.git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0E18-5FFB-4260-AEE1-5ADCC6060039}" type="datetime1">
              <a:rPr lang="fr-FR" smtClean="0"/>
              <a:t>27/01/2015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19E-DA4E-4A3D-B957-50AFD6C62E00}" type="datetime1">
              <a:rPr lang="fr-FR" smtClean="0"/>
              <a:t>27/01/2015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2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Règles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Quatre couleurs, choix d’un atout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Obligation de jouer la couleur </a:t>
            </a:r>
            <a:r>
              <a:rPr lang="fr-FR" dirty="0" smtClean="0"/>
              <a:t>demandée, sinon obligation </a:t>
            </a:r>
            <a:r>
              <a:rPr lang="fr-FR" dirty="0"/>
              <a:t>de </a:t>
            </a:r>
            <a:r>
              <a:rPr lang="fr-FR" dirty="0" smtClean="0"/>
              <a:t>couper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Obligation de monter si atout demandé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Si le partenaire est maître, la coupe n’est pas obligatoire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4 joueurs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Chacun son tour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4 cartes par pli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8 tours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Quand une équipe prend, elle doit faire plus de 81 / 162  points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324-9B06-4B29-80EA-62974D80D3C2}" type="datetime1">
              <a:rPr lang="fr-FR" smtClean="0"/>
              <a:t>27/01/2015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Solution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Carte</a:t>
            </a:r>
          </a:p>
          <a:p>
            <a:pPr lvl="1"/>
            <a:r>
              <a:rPr lang="fr-FR" dirty="0" smtClean="0"/>
              <a:t>1 Couleur, 1 valeur et des points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Tableau de carte ordonné</a:t>
            </a:r>
          </a:p>
          <a:p>
            <a:r>
              <a:rPr lang="fr-FR" dirty="0" smtClean="0"/>
              <a:t>Minimax alpha beta</a:t>
            </a:r>
          </a:p>
          <a:p>
            <a:pPr lvl="1"/>
            <a:r>
              <a:rPr lang="fr-FR" dirty="0" smtClean="0"/>
              <a:t>Structure afin de connaitre l’état courant</a:t>
            </a:r>
          </a:p>
          <a:p>
            <a:pPr lvl="1"/>
            <a:r>
              <a:rPr lang="fr-FR" dirty="0" smtClean="0"/>
              <a:t>Deux cas d’arrêt</a:t>
            </a:r>
          </a:p>
          <a:p>
            <a:pPr lvl="2"/>
            <a:r>
              <a:rPr lang="fr-FR" dirty="0" smtClean="0"/>
              <a:t>Fin d’un pli (dans max ou min value)</a:t>
            </a:r>
          </a:p>
          <a:p>
            <a:pPr lvl="2"/>
            <a:r>
              <a:rPr lang="fr-FR" dirty="0" smtClean="0"/>
              <a:t>Fin du jeu (minimax)</a:t>
            </a:r>
          </a:p>
          <a:p>
            <a:r>
              <a:rPr lang="fr-FR" dirty="0" smtClean="0"/>
              <a:t>Jeu</a:t>
            </a:r>
          </a:p>
          <a:p>
            <a:pPr lvl="1"/>
            <a:r>
              <a:rPr lang="fr-FR" dirty="0" smtClean="0"/>
              <a:t>Gestion en ligne de commande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E299-C4D8-40CF-9202-9BC80CC8F962}" type="datetime1">
              <a:rPr lang="fr-FR" smtClean="0"/>
              <a:t>27/01/2015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</a:t>
            </a:r>
            <a:r>
              <a:rPr lang="fr-FR" dirty="0" smtClean="0"/>
              <a:t>volution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étape : Minimax simple</a:t>
            </a:r>
          </a:p>
          <a:p>
            <a:pPr lvl="1"/>
            <a:r>
              <a:rPr lang="fr-FR" dirty="0" smtClean="0"/>
              <a:t>Génération aléatoire des mains des 3 autres joueurs</a:t>
            </a:r>
          </a:p>
          <a:p>
            <a:pPr lvl="1"/>
            <a:r>
              <a:rPr lang="fr-FR" dirty="0" smtClean="0"/>
              <a:t>Premier pli toutes les possibilités sont développées</a:t>
            </a:r>
          </a:p>
          <a:p>
            <a:pPr lvl="2"/>
            <a:r>
              <a:rPr lang="fr-FR" dirty="0" smtClean="0"/>
              <a:t>Respect des règles</a:t>
            </a:r>
          </a:p>
          <a:p>
            <a:pPr lvl="1"/>
            <a:r>
              <a:rPr lang="fr-FR" dirty="0" smtClean="0"/>
              <a:t>Ensuite règles simplifiées</a:t>
            </a:r>
          </a:p>
          <a:p>
            <a:pPr lvl="2"/>
            <a:r>
              <a:rPr lang="fr-FR" dirty="0" smtClean="0"/>
              <a:t>Carte aléatoire pour le premier joueur</a:t>
            </a:r>
          </a:p>
          <a:p>
            <a:pPr lvl="1"/>
            <a:endParaRPr lang="fr-FR" dirty="0"/>
          </a:p>
          <a:p>
            <a:r>
              <a:rPr lang="fr-FR" dirty="0" smtClean="0"/>
              <a:t>Seconde étape : Minimax alpha </a:t>
            </a:r>
            <a:r>
              <a:rPr lang="fr-FR" dirty="0"/>
              <a:t>b</a:t>
            </a:r>
            <a:r>
              <a:rPr lang="fr-FR" dirty="0" smtClean="0"/>
              <a:t>eta</a:t>
            </a:r>
          </a:p>
          <a:p>
            <a:pPr lvl="1"/>
            <a:r>
              <a:rPr lang="fr-FR" dirty="0" err="1" smtClean="0"/>
              <a:t>Prunage</a:t>
            </a:r>
            <a:r>
              <a:rPr lang="fr-FR" dirty="0" smtClean="0"/>
              <a:t> des résultats</a:t>
            </a:r>
          </a:p>
          <a:p>
            <a:pPr lvl="1"/>
            <a:r>
              <a:rPr lang="fr-FR" dirty="0" smtClean="0"/>
              <a:t>Deux plis quand 8 cartes en main</a:t>
            </a:r>
          </a:p>
          <a:p>
            <a:pPr lvl="1"/>
            <a:r>
              <a:rPr lang="fr-FR" dirty="0" smtClean="0"/>
              <a:t>Déroulement complet à partir de 6 cartes en main</a:t>
            </a:r>
          </a:p>
          <a:p>
            <a:pPr lvl="2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4A-86AC-443B-9144-1EDD72A60686}" type="datetime1">
              <a:rPr lang="fr-FR" smtClean="0"/>
              <a:t>27/01/2015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Global</a:t>
            </a:r>
          </a:p>
          <a:p>
            <a:pPr lvl="1"/>
            <a:r>
              <a:rPr lang="fr-FR" dirty="0" smtClean="0"/>
              <a:t>4 joueurs avec 4 mains aléatoires</a:t>
            </a:r>
          </a:p>
          <a:p>
            <a:pPr lvl="1"/>
            <a:r>
              <a:rPr lang="fr-FR" dirty="0" smtClean="0"/>
              <a:t>Choix du premier joueur</a:t>
            </a:r>
          </a:p>
          <a:p>
            <a:pPr lvl="1"/>
            <a:r>
              <a:rPr lang="fr-FR" dirty="0" smtClean="0"/>
              <a:t>Utilisateur joue les cartes des joueurs 1, 2 et 3</a:t>
            </a:r>
          </a:p>
          <a:p>
            <a:pPr lvl="2"/>
            <a:r>
              <a:rPr lang="fr-FR" dirty="0" smtClean="0"/>
              <a:t>0 est l’IA</a:t>
            </a:r>
          </a:p>
          <a:p>
            <a:pPr lvl="2"/>
            <a:r>
              <a:rPr lang="fr-FR" dirty="0" smtClean="0"/>
              <a:t>Code portable pour changer l’IA ou mettre plusieurs IA</a:t>
            </a:r>
          </a:p>
          <a:p>
            <a:pPr lvl="8"/>
            <a:endParaRPr lang="fr-FR" dirty="0"/>
          </a:p>
          <a:p>
            <a:r>
              <a:rPr lang="fr-FR" dirty="0"/>
              <a:t>Tour de </a:t>
            </a:r>
            <a:r>
              <a:rPr lang="fr-FR" dirty="0" smtClean="0"/>
              <a:t>l’IA</a:t>
            </a:r>
          </a:p>
          <a:p>
            <a:pPr lvl="1"/>
            <a:r>
              <a:rPr lang="fr-FR" dirty="0" err="1" smtClean="0"/>
              <a:t>Parallélisation</a:t>
            </a:r>
            <a:r>
              <a:rPr lang="fr-FR" dirty="0" smtClean="0"/>
              <a:t> mis en place</a:t>
            </a:r>
          </a:p>
          <a:p>
            <a:pPr lvl="1"/>
            <a:r>
              <a:rPr lang="fr-FR" dirty="0" smtClean="0"/>
              <a:t>15 parties sont simulées</a:t>
            </a:r>
          </a:p>
          <a:p>
            <a:pPr lvl="1"/>
            <a:r>
              <a:rPr lang="fr-FR" dirty="0" smtClean="0"/>
              <a:t>L’IA joue la carte de sa main jouée le plus souvent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5D2D-4BF7-44B3-B50B-131BF8AA099F}" type="datetime1">
              <a:rPr lang="fr-FR" smtClean="0"/>
              <a:t>27/01/2015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prise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Lance Minimax  alpha beta</a:t>
            </a:r>
          </a:p>
          <a:p>
            <a:pPr lvl="1"/>
            <a:r>
              <a:rPr lang="fr-FR" dirty="0" smtClean="0"/>
              <a:t>Sur la main complète du joueur</a:t>
            </a:r>
          </a:p>
          <a:p>
            <a:pPr lvl="1"/>
            <a:r>
              <a:rPr lang="fr-FR" dirty="0" smtClean="0"/>
              <a:t>Test si le score est supérieur à 130</a:t>
            </a:r>
          </a:p>
          <a:p>
            <a:r>
              <a:rPr lang="fr-FR" dirty="0" smtClean="0"/>
              <a:t>Test de la meilleure couleur</a:t>
            </a:r>
          </a:p>
          <a:p>
            <a:pPr lvl="2"/>
            <a:endParaRPr lang="fr-FR" dirty="0" smtClean="0"/>
          </a:p>
          <a:p>
            <a:r>
              <a:rPr lang="fr-FR" dirty="0" err="1" smtClean="0"/>
              <a:t>Parallélisation</a:t>
            </a:r>
            <a:r>
              <a:rPr lang="fr-FR" dirty="0" smtClean="0"/>
              <a:t> difficile en release </a:t>
            </a:r>
          </a:p>
          <a:p>
            <a:pPr lvl="1"/>
            <a:r>
              <a:rPr lang="fr-FR" dirty="0" smtClean="0"/>
              <a:t>avec des mains de 5 cartes</a:t>
            </a:r>
          </a:p>
          <a:p>
            <a:pPr lvl="1"/>
            <a:r>
              <a:rPr lang="fr-FR" dirty="0" smtClean="0"/>
              <a:t>Adapter le code</a:t>
            </a:r>
          </a:p>
          <a:p>
            <a:r>
              <a:rPr lang="fr-FR" dirty="0" smtClean="0"/>
              <a:t>Simplification du code</a:t>
            </a:r>
          </a:p>
          <a:p>
            <a:pPr lvl="1"/>
            <a:r>
              <a:rPr lang="fr-FR" dirty="0" smtClean="0"/>
              <a:t>Main de 8 cartes</a:t>
            </a:r>
          </a:p>
          <a:p>
            <a:pPr lvl="1"/>
            <a:r>
              <a:rPr lang="fr-FR" dirty="0" smtClean="0"/>
              <a:t>Test si l’IA prend </a:t>
            </a:r>
          </a:p>
          <a:p>
            <a:pPr lvl="1"/>
            <a:r>
              <a:rPr lang="fr-FR" dirty="0" smtClean="0"/>
              <a:t>Sinon pique est atout par défaut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1F8E-BCCC-467D-8AF9-FC643628D088}" type="datetime1">
              <a:rPr lang="fr-FR" smtClean="0"/>
              <a:t>27/01/2015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6159-2D80-477F-88D4-CA05B4F0F1F5}" type="datetime1">
              <a:rPr lang="fr-FR" smtClean="0"/>
              <a:t>27/01/2015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8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DE1C-351D-44D2-88B5-B60332DEB29D}" type="datetime1">
              <a:rPr lang="fr-FR" smtClean="0"/>
              <a:t>27/01/2015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9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1183</TotalTime>
  <Words>507</Words>
  <Application>Microsoft Office PowerPoint</Application>
  <PresentationFormat>Affichage à l'écran (4:3)</PresentationFormat>
  <Paragraphs>134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Apothicaire</vt:lpstr>
      <vt:lpstr>Belote</vt:lpstr>
      <vt:lpstr>Contexte</vt:lpstr>
      <vt:lpstr>Belote</vt:lpstr>
      <vt:lpstr>Notre Solution</vt:lpstr>
      <vt:lpstr>Évolution</vt:lpstr>
      <vt:lpstr>Fonctionnement du jeu</vt:lpstr>
      <vt:lpstr>Ajout de la prise</vt:lpstr>
      <vt:lpstr>Démonstration</vt:lpstr>
      <vt:lpstr>Bilan</vt:lpstr>
      <vt:lpstr>Point d’efforts</vt:lpstr>
      <vt:lpstr>Points Forts</vt:lpstr>
      <vt:lpstr>Aller plus loin</vt:lpstr>
      <vt:lpstr>Lien git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</dc:creator>
  <cp:lastModifiedBy>aurelien</cp:lastModifiedBy>
  <cp:revision>38</cp:revision>
  <dcterms:created xsi:type="dcterms:W3CDTF">2015-01-25T10:59:09Z</dcterms:created>
  <dcterms:modified xsi:type="dcterms:W3CDTF">2015-01-27T16:24:48Z</dcterms:modified>
</cp:coreProperties>
</file>