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1520-23EB-4C9E-B686-D110DC775BB8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1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1520-23EB-4C9E-B686-D110DC775BB8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8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1520-23EB-4C9E-B686-D110DC775BB8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3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1520-23EB-4C9E-B686-D110DC775BB8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5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1520-23EB-4C9E-B686-D110DC775BB8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3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1520-23EB-4C9E-B686-D110DC775BB8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5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1520-23EB-4C9E-B686-D110DC775BB8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7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1520-23EB-4C9E-B686-D110DC775BB8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1520-23EB-4C9E-B686-D110DC775BB8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1520-23EB-4C9E-B686-D110DC775BB8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6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1520-23EB-4C9E-B686-D110DC775BB8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0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1520-23EB-4C9E-B686-D110DC775BB8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4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2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 d’efforts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non complet </a:t>
            </a:r>
          </a:p>
          <a:p>
            <a:r>
              <a:rPr lang="fr-FR" dirty="0" smtClean="0"/>
              <a:t>Alpha beta n’est pas le plus adapté</a:t>
            </a:r>
          </a:p>
          <a:p>
            <a:pPr lvl="1"/>
            <a:r>
              <a:rPr lang="fr-FR" dirty="0" smtClean="0"/>
              <a:t>Simulation d’une partie prend du temps</a:t>
            </a:r>
          </a:p>
          <a:p>
            <a:pPr lvl="1"/>
            <a:r>
              <a:rPr lang="fr-FR" dirty="0" smtClean="0"/>
              <a:t>Toutes les possibilités ne sont pas évaluées</a:t>
            </a:r>
          </a:p>
          <a:p>
            <a:r>
              <a:rPr lang="fr-FR" dirty="0" smtClean="0"/>
              <a:t>Interface minimaliste</a:t>
            </a:r>
          </a:p>
          <a:p>
            <a:r>
              <a:rPr lang="fr-FR" dirty="0" smtClean="0"/>
              <a:t>Mode release pose des problèmes </a:t>
            </a:r>
          </a:p>
          <a:p>
            <a:pPr lvl="1"/>
            <a:r>
              <a:rPr lang="fr-FR" smtClean="0"/>
              <a:t>Parallélisation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907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Forts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partir du 3è tour, une partie est entièrement déroulée</a:t>
            </a:r>
          </a:p>
          <a:p>
            <a:r>
              <a:rPr lang="fr-FR" dirty="0" smtClean="0"/>
              <a:t>IA est capable de choisir une carte « forte » sur plusieurs parties</a:t>
            </a:r>
          </a:p>
          <a:p>
            <a:r>
              <a:rPr lang="fr-FR" dirty="0" smtClean="0"/>
              <a:t>Joueur peut encore gagner</a:t>
            </a:r>
          </a:p>
          <a:p>
            <a:r>
              <a:rPr lang="fr-FR" dirty="0" smtClean="0"/>
              <a:t>Fonctionnel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Aller plus loin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Pruner</a:t>
            </a:r>
            <a:r>
              <a:rPr lang="fr-FR" dirty="0" smtClean="0"/>
              <a:t> plus l’arbre </a:t>
            </a:r>
          </a:p>
          <a:p>
            <a:pPr lvl="1"/>
            <a:r>
              <a:rPr lang="fr-FR" dirty="0" smtClean="0"/>
              <a:t>Cartes maîtresse/faible</a:t>
            </a:r>
          </a:p>
          <a:p>
            <a:r>
              <a:rPr lang="fr-FR" dirty="0" smtClean="0"/>
              <a:t>Equilibre de </a:t>
            </a:r>
            <a:r>
              <a:rPr lang="fr-FR" dirty="0" err="1" smtClean="0"/>
              <a:t>nash</a:t>
            </a:r>
            <a:r>
              <a:rPr lang="fr-FR" dirty="0" smtClean="0"/>
              <a:t> (</a:t>
            </a:r>
          </a:p>
          <a:p>
            <a:pPr lvl="1"/>
            <a:r>
              <a:rPr lang="fr-FR" dirty="0" smtClean="0"/>
              <a:t>Prédiction des atouts adversaires,</a:t>
            </a:r>
          </a:p>
          <a:p>
            <a:pPr lvl="1"/>
            <a:r>
              <a:rPr lang="fr-FR" dirty="0" smtClean="0"/>
              <a:t>Prédiction des</a:t>
            </a:r>
            <a:r>
              <a:rPr lang="fr-FR" dirty="0" smtClean="0"/>
              <a:t> cartes maitresses</a:t>
            </a:r>
          </a:p>
          <a:p>
            <a:r>
              <a:rPr lang="fr-FR" dirty="0" smtClean="0"/>
              <a:t>Programmation génétique</a:t>
            </a:r>
          </a:p>
          <a:p>
            <a:pPr lvl="1"/>
            <a:r>
              <a:rPr lang="fr-FR" dirty="0" smtClean="0"/>
              <a:t>Meilleurs programmes</a:t>
            </a:r>
            <a:endParaRPr lang="fr-FR" dirty="0" smtClean="0"/>
          </a:p>
          <a:p>
            <a:r>
              <a:rPr lang="fr-FR" dirty="0" smtClean="0"/>
              <a:t>Travail sur l’interface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83</Words>
  <Application>Microsoft Office PowerPoint</Application>
  <PresentationFormat>Affichage à l'écran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Bilan</vt:lpstr>
      <vt:lpstr>Point d’efforts</vt:lpstr>
      <vt:lpstr>Points Forts</vt:lpstr>
      <vt:lpstr>Aller plus loin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aurelien</dc:creator>
  <cp:lastModifiedBy>aurelien</cp:lastModifiedBy>
  <cp:revision>5</cp:revision>
  <dcterms:created xsi:type="dcterms:W3CDTF">2015-01-25T10:59:09Z</dcterms:created>
  <dcterms:modified xsi:type="dcterms:W3CDTF">2015-01-25T18:59:30Z</dcterms:modified>
</cp:coreProperties>
</file>