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61" r:id="rId3"/>
    <p:sldId id="270" r:id="rId4"/>
    <p:sldId id="264" r:id="rId5"/>
    <p:sldId id="263" r:id="rId6"/>
    <p:sldId id="265" r:id="rId7"/>
    <p:sldId id="266" r:id="rId8"/>
    <p:sldId id="262" r:id="rId9"/>
    <p:sldId id="267" r:id="rId10"/>
    <p:sldId id="268" r:id="rId11"/>
    <p:sldId id="257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03306-DFAE-4C84-B071-54FE7C597BC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7B2FE-3BAD-407E-AC5A-B51F826AE7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B2FE-3BAD-407E-AC5A-B51F826AE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DD1D-A7A4-4661-A85D-2C1E60CFDA35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060848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062880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254904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2173867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743514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677522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257686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766446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345279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BF3-D68E-4BDF-AC32-361EAD887DBC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257E-FBDC-4BD0-A762-18691614C1E2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1/25/2015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452737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ACAF-7E45-47DC-8113-E488D08A66B3}" type="datetime1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790-2B05-402A-A9A4-7FEBB7588484}" type="datetime1">
              <a:rPr lang="en-US" smtClean="0"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3CAE-8156-480F-AA8E-2B248C52EEC0}" type="datetime1">
              <a:rPr lang="en-US" smtClean="0"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13B-FD6D-4163-A7A5-C5660D4750B8}" type="datetime1">
              <a:rPr lang="en-US" smtClean="0"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A948-48B9-4D47-9DC6-E3266F6F4D9E}" type="datetime1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94B-3F28-47E2-B1D4-14A5B4F38C5A}" type="datetime1">
              <a:rPr lang="en-US" smtClean="0"/>
              <a:t>1/25/2015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124E1BC-776F-450F-BDD6-354362BE5F93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67544" y="5301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67544" y="479715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Étudiants :</a:t>
            </a:r>
          </a:p>
          <a:p>
            <a:r>
              <a:rPr lang="fr-FR" dirty="0" smtClean="0"/>
              <a:t>Aurélien Hébert</a:t>
            </a:r>
          </a:p>
          <a:p>
            <a:r>
              <a:rPr lang="fr-FR" dirty="0" smtClean="0"/>
              <a:t>Élaine </a:t>
            </a:r>
            <a:r>
              <a:rPr lang="fr-FR" dirty="0" err="1" smtClean="0"/>
              <a:t>Dauchart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588224" y="47971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Encadrant :   </a:t>
            </a:r>
          </a:p>
          <a:p>
            <a:pPr algn="r"/>
            <a:r>
              <a:rPr lang="fr-FR" dirty="0" smtClean="0"/>
              <a:t>Pascal Garcia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274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10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d’efforts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non complet </a:t>
            </a:r>
          </a:p>
          <a:p>
            <a:r>
              <a:rPr lang="fr-FR" dirty="0" smtClean="0"/>
              <a:t>Alpha beta n’est pas le plus adapté</a:t>
            </a:r>
          </a:p>
          <a:p>
            <a:pPr lvl="1"/>
            <a:r>
              <a:rPr lang="fr-FR" dirty="0" smtClean="0"/>
              <a:t>Simulation d’une partie prend du temps</a:t>
            </a:r>
          </a:p>
          <a:p>
            <a:pPr lvl="1"/>
            <a:r>
              <a:rPr lang="fr-FR" dirty="0" smtClean="0"/>
              <a:t>Toutes les possibilités ne sont pas évaluées</a:t>
            </a:r>
          </a:p>
          <a:p>
            <a:r>
              <a:rPr lang="fr-FR" dirty="0" smtClean="0"/>
              <a:t>Interface minimaliste</a:t>
            </a:r>
          </a:p>
          <a:p>
            <a:r>
              <a:rPr lang="fr-FR" dirty="0" smtClean="0"/>
              <a:t>Mode release pose des problèmes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DD8-B337-4B49-8B40-C7FA2D56E37C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du 3è tour, une partie est entièrement déroulée</a:t>
            </a:r>
          </a:p>
          <a:p>
            <a:r>
              <a:rPr lang="fr-FR" dirty="0" smtClean="0"/>
              <a:t>IA est capable de choisir une carte « forte » sur plusieurs parties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r>
              <a:rPr lang="fr-FR" dirty="0" smtClean="0"/>
              <a:t>Le joueur peut encore gagner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r>
              <a:rPr lang="fr-FR" dirty="0" smtClean="0"/>
              <a:t>Fonctionnel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DE5A-740E-4326-94CC-54B57EA5F097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 plus loin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Pruner</a:t>
            </a:r>
            <a:r>
              <a:rPr lang="fr-FR" dirty="0" smtClean="0"/>
              <a:t> plus l’arbre </a:t>
            </a:r>
          </a:p>
          <a:p>
            <a:pPr lvl="1"/>
            <a:r>
              <a:rPr lang="fr-FR" dirty="0" smtClean="0"/>
              <a:t>Cartes maîtresse/faible</a:t>
            </a:r>
          </a:p>
          <a:p>
            <a:r>
              <a:rPr lang="fr-FR" dirty="0" smtClean="0"/>
              <a:t>Equilibre de </a:t>
            </a:r>
            <a:r>
              <a:rPr lang="fr-FR" dirty="0" err="1" smtClean="0"/>
              <a:t>nash</a:t>
            </a:r>
            <a:endParaRPr lang="fr-FR" dirty="0" smtClean="0"/>
          </a:p>
          <a:p>
            <a:pPr lvl="1"/>
            <a:r>
              <a:rPr lang="fr-FR" dirty="0" smtClean="0"/>
              <a:t>Prédiction des atouts adversaires</a:t>
            </a:r>
          </a:p>
          <a:p>
            <a:pPr lvl="1"/>
            <a:r>
              <a:rPr lang="fr-FR" dirty="0" smtClean="0"/>
              <a:t>Prédiction des</a:t>
            </a:r>
            <a:r>
              <a:rPr lang="fr-FR" dirty="0" smtClean="0"/>
              <a:t> cartes maitresses</a:t>
            </a:r>
          </a:p>
          <a:p>
            <a:r>
              <a:rPr lang="fr-FR" dirty="0" smtClean="0"/>
              <a:t>Programmation génétique</a:t>
            </a:r>
          </a:p>
          <a:p>
            <a:pPr lvl="1"/>
            <a:r>
              <a:rPr lang="fr-FR" dirty="0" smtClean="0"/>
              <a:t>Meilleurs programmes</a:t>
            </a:r>
            <a:endParaRPr lang="fr-FR" dirty="0" smtClean="0"/>
          </a:p>
          <a:p>
            <a:r>
              <a:rPr lang="fr-FR" dirty="0" smtClean="0"/>
              <a:t>Travail sur l’interface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738B-CF5C-4268-9662-E1E0A12F10CF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</a:p>
          <a:p>
            <a:pPr lvl="1"/>
            <a:r>
              <a:rPr lang="fr-FR" dirty="0"/>
              <a:t> </a:t>
            </a:r>
            <a:r>
              <a:rPr lang="fr-FR" dirty="0" err="1" smtClean="0"/>
              <a:t>Regles</a:t>
            </a:r>
            <a:r>
              <a:rPr lang="fr-FR" dirty="0" smtClean="0"/>
              <a:t> + Modélisation</a:t>
            </a:r>
          </a:p>
          <a:p>
            <a:r>
              <a:rPr lang="fr-FR" dirty="0" smtClean="0"/>
              <a:t>Notre Solution</a:t>
            </a:r>
          </a:p>
          <a:p>
            <a:pPr lvl="1"/>
            <a:r>
              <a:rPr lang="fr-FR" dirty="0" smtClean="0"/>
              <a:t>Utilisation minimax Alpha Beta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smtClean="0"/>
              <a:t>Bilan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7730-527A-48F4-A355-4440E7E94B2B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3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Règles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Quatre couleurs, choix d’un atout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Obligation de jouer la couleur </a:t>
            </a:r>
            <a:r>
              <a:rPr lang="fr-FR" dirty="0" smtClean="0"/>
              <a:t>demandée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Coupe sauf quand le partenaire est maître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4 joueurs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Chacun son tour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Pli de 4 cartes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82 points pour remporter un tour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046B-6EAF-45A8-948F-DBEB73E70487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Solution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Carte</a:t>
            </a:r>
          </a:p>
          <a:p>
            <a:pPr lvl="1"/>
            <a:r>
              <a:rPr lang="fr-FR" dirty="0" smtClean="0"/>
              <a:t>Couleur, valeur et les points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Tableau de carte ordonné</a:t>
            </a:r>
          </a:p>
          <a:p>
            <a:r>
              <a:rPr lang="fr-FR" dirty="0" smtClean="0"/>
              <a:t>Minimax alpha beta</a:t>
            </a:r>
          </a:p>
          <a:p>
            <a:pPr lvl="1"/>
            <a:r>
              <a:rPr lang="fr-FR" dirty="0" smtClean="0"/>
              <a:t>Structure connaitre l’état</a:t>
            </a:r>
          </a:p>
          <a:p>
            <a:pPr lvl="1"/>
            <a:r>
              <a:rPr lang="fr-FR" dirty="0" smtClean="0"/>
              <a:t>Deux cas d’arrêt</a:t>
            </a:r>
          </a:p>
          <a:p>
            <a:pPr lvl="2"/>
            <a:r>
              <a:rPr lang="fr-FR" dirty="0" smtClean="0"/>
              <a:t>Fin d’un pli (dans max ou min value)</a:t>
            </a:r>
          </a:p>
          <a:p>
            <a:pPr lvl="2"/>
            <a:r>
              <a:rPr lang="fr-FR" dirty="0" smtClean="0"/>
              <a:t>Fin du jeu (minimax)</a:t>
            </a:r>
          </a:p>
          <a:p>
            <a:r>
              <a:rPr lang="fr-FR" dirty="0" smtClean="0"/>
              <a:t>Jeu</a:t>
            </a:r>
          </a:p>
          <a:p>
            <a:pPr lvl="1"/>
            <a:r>
              <a:rPr lang="fr-FR" dirty="0" smtClean="0"/>
              <a:t>Gestion en ligne de commande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4D40-7BAA-4726-AB3D-48FC27486AA0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</a:t>
            </a:r>
            <a:r>
              <a:rPr lang="fr-FR" dirty="0" smtClean="0"/>
              <a:t>volution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étape : Minimax simple</a:t>
            </a:r>
          </a:p>
          <a:p>
            <a:pPr lvl="1"/>
            <a:r>
              <a:rPr lang="fr-FR" dirty="0" smtClean="0"/>
              <a:t>Génération aléatoire des mains des 3 autres joueurs</a:t>
            </a:r>
          </a:p>
          <a:p>
            <a:pPr lvl="1"/>
            <a:r>
              <a:rPr lang="fr-FR" dirty="0" smtClean="0"/>
              <a:t>Premier pli toutes les possibilités sont développées</a:t>
            </a:r>
          </a:p>
          <a:p>
            <a:pPr lvl="2"/>
            <a:r>
              <a:rPr lang="fr-FR" dirty="0" smtClean="0"/>
              <a:t>Respect des règles</a:t>
            </a:r>
          </a:p>
          <a:p>
            <a:pPr lvl="1"/>
            <a:r>
              <a:rPr lang="fr-FR" dirty="0" smtClean="0"/>
              <a:t>Ensuite règles simplifiées</a:t>
            </a:r>
          </a:p>
          <a:p>
            <a:pPr lvl="2"/>
            <a:r>
              <a:rPr lang="fr-FR" dirty="0" smtClean="0"/>
              <a:t>Carte aléatoire pour le premier joueur</a:t>
            </a:r>
          </a:p>
          <a:p>
            <a:pPr lvl="1"/>
            <a:endParaRPr lang="fr-FR" dirty="0"/>
          </a:p>
          <a:p>
            <a:r>
              <a:rPr lang="fr-FR" dirty="0" smtClean="0"/>
              <a:t>Seconde étape : Minimax Alpha Beta</a:t>
            </a:r>
          </a:p>
          <a:p>
            <a:pPr lvl="1"/>
            <a:r>
              <a:rPr lang="fr-FR" dirty="0" err="1" smtClean="0"/>
              <a:t>Prunage</a:t>
            </a:r>
            <a:r>
              <a:rPr lang="fr-FR" dirty="0" smtClean="0"/>
              <a:t> des résultats</a:t>
            </a:r>
          </a:p>
          <a:p>
            <a:pPr lvl="1"/>
            <a:r>
              <a:rPr lang="fr-FR" dirty="0" smtClean="0"/>
              <a:t>Deux plis quand 8 cartes en main</a:t>
            </a:r>
          </a:p>
          <a:p>
            <a:pPr lvl="1"/>
            <a:r>
              <a:rPr lang="fr-FR" dirty="0" smtClean="0"/>
              <a:t>Déroulement complet à partir de 6 cartes en main</a:t>
            </a:r>
          </a:p>
          <a:p>
            <a:pPr lvl="2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Global</a:t>
            </a:r>
          </a:p>
          <a:p>
            <a:pPr lvl="1"/>
            <a:r>
              <a:rPr lang="fr-FR" dirty="0" smtClean="0"/>
              <a:t>4 joueurs avec 4 mains aléatoires</a:t>
            </a:r>
          </a:p>
          <a:p>
            <a:pPr lvl="1"/>
            <a:r>
              <a:rPr lang="fr-FR" dirty="0" smtClean="0"/>
              <a:t>Choix du premier joueur</a:t>
            </a:r>
          </a:p>
          <a:p>
            <a:pPr lvl="1"/>
            <a:r>
              <a:rPr lang="fr-FR" dirty="0" smtClean="0"/>
              <a:t>Utilisateur joue les cartes des joueurs 1, 2 et 3</a:t>
            </a:r>
          </a:p>
          <a:p>
            <a:pPr lvl="2"/>
            <a:r>
              <a:rPr lang="fr-FR" dirty="0" smtClean="0"/>
              <a:t>0 est l’IA</a:t>
            </a:r>
          </a:p>
          <a:p>
            <a:pPr lvl="2"/>
            <a:r>
              <a:rPr lang="fr-FR" dirty="0" smtClean="0"/>
              <a:t>Code portable pour changer l’IA</a:t>
            </a:r>
          </a:p>
          <a:p>
            <a:pPr lvl="8"/>
            <a:endParaRPr lang="fr-FR" dirty="0"/>
          </a:p>
          <a:p>
            <a:r>
              <a:rPr lang="fr-FR" dirty="0"/>
              <a:t>Tour de </a:t>
            </a:r>
            <a:r>
              <a:rPr lang="fr-FR" dirty="0" smtClean="0"/>
              <a:t>l’IA</a:t>
            </a:r>
          </a:p>
          <a:p>
            <a:pPr lvl="1"/>
            <a:r>
              <a:rPr lang="fr-FR" dirty="0" err="1" smtClean="0"/>
              <a:t>Parallélisation</a:t>
            </a:r>
            <a:r>
              <a:rPr lang="fr-FR" dirty="0" smtClean="0"/>
              <a:t> mis en place</a:t>
            </a:r>
          </a:p>
          <a:p>
            <a:pPr lvl="1"/>
            <a:r>
              <a:rPr lang="fr-FR" dirty="0" smtClean="0"/>
              <a:t>15 parties sont simulées</a:t>
            </a:r>
          </a:p>
          <a:p>
            <a:pPr lvl="1"/>
            <a:r>
              <a:rPr lang="fr-FR" dirty="0" smtClean="0"/>
              <a:t>L’IA joue la carte de sa main jouée le plus souvent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prise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Lance Minimax </a:t>
            </a:r>
          </a:p>
          <a:p>
            <a:pPr lvl="1"/>
            <a:r>
              <a:rPr lang="fr-FR" dirty="0" smtClean="0"/>
              <a:t>Sur la main complète du joueur</a:t>
            </a:r>
          </a:p>
          <a:p>
            <a:pPr lvl="1"/>
            <a:r>
              <a:rPr lang="fr-FR" dirty="0" smtClean="0"/>
              <a:t>Test si le score est supérieur à 130</a:t>
            </a:r>
          </a:p>
          <a:p>
            <a:r>
              <a:rPr lang="fr-FR" dirty="0" smtClean="0"/>
              <a:t>Test de la meilleure couleur</a:t>
            </a:r>
          </a:p>
          <a:p>
            <a:endParaRPr lang="fr-FR" dirty="0" smtClean="0"/>
          </a:p>
          <a:p>
            <a:r>
              <a:rPr lang="fr-FR" dirty="0" err="1" smtClean="0"/>
              <a:t>Parallélisation</a:t>
            </a:r>
            <a:r>
              <a:rPr lang="fr-FR" dirty="0" smtClean="0"/>
              <a:t> difficile en release</a:t>
            </a:r>
          </a:p>
          <a:p>
            <a:r>
              <a:rPr lang="fr-FR" dirty="0" smtClean="0"/>
              <a:t>Simplification du code</a:t>
            </a:r>
          </a:p>
          <a:p>
            <a:pPr lvl="1"/>
            <a:r>
              <a:rPr lang="fr-FR" dirty="0" smtClean="0"/>
              <a:t>Main de 8 cartes</a:t>
            </a:r>
          </a:p>
          <a:p>
            <a:pPr lvl="1"/>
            <a:r>
              <a:rPr lang="fr-FR" dirty="0" smtClean="0"/>
              <a:t>Test si l’IA prend </a:t>
            </a:r>
          </a:p>
          <a:p>
            <a:pPr lvl="1"/>
            <a:r>
              <a:rPr lang="fr-FR" dirty="0" smtClean="0"/>
              <a:t>Sinon pique est atout par défaut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BD9F-EEF5-4F3C-ADE4-F67A15180899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9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670</TotalTime>
  <Words>460</Words>
  <Application>Microsoft Office PowerPoint</Application>
  <PresentationFormat>Affichage à l'écran (4:3)</PresentationFormat>
  <Paragraphs>134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Apothicaire</vt:lpstr>
      <vt:lpstr>Belote</vt:lpstr>
      <vt:lpstr>Plan</vt:lpstr>
      <vt:lpstr>Contexte</vt:lpstr>
      <vt:lpstr>Belote</vt:lpstr>
      <vt:lpstr>Notre Solution</vt:lpstr>
      <vt:lpstr>Évolution</vt:lpstr>
      <vt:lpstr>Fonctionnement du jeu</vt:lpstr>
      <vt:lpstr>Ajout de la prise</vt:lpstr>
      <vt:lpstr>Démonstration</vt:lpstr>
      <vt:lpstr>Bilan</vt:lpstr>
      <vt:lpstr>Point d’efforts</vt:lpstr>
      <vt:lpstr>Points Forts</vt:lpstr>
      <vt:lpstr>Aller plus loin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</dc:creator>
  <cp:lastModifiedBy>aurelien</cp:lastModifiedBy>
  <cp:revision>19</cp:revision>
  <dcterms:created xsi:type="dcterms:W3CDTF">2015-01-25T10:59:09Z</dcterms:created>
  <dcterms:modified xsi:type="dcterms:W3CDTF">2015-01-25T22:10:06Z</dcterms:modified>
</cp:coreProperties>
</file>