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89750" cy="100187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4717" autoAdjust="0"/>
  </p:normalViewPr>
  <p:slideViewPr>
    <p:cSldViewPr snapToGrid="0">
      <p:cViewPr varScale="1">
        <p:scale>
          <a:sx n="87" d="100"/>
          <a:sy n="87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57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B46EB170-A30A-4282-BD97-32DC0F0C86F5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734AFB3-01E2-440E-8BBC-6748E3AF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99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AFB3-01E2-440E-8BBC-6748E3AF94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01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6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47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2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3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5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4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C685-8D59-4959-AED8-536804758F6D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bbe.univ-lyon1.fr/fr/dromics" TargetMode="External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" y="270622"/>
            <a:ext cx="1431608" cy="48061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49647" y="409340"/>
            <a:ext cx="258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1473" y="1440146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1: import, check and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pretreatment</a:t>
            </a:r>
            <a:endParaRPr lang="fr-FR" sz="10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790" y="2491192"/>
            <a:ext cx="410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omicdata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quadratic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"ANOVA"), FDR)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6045" y="2306234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2: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selection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significantly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responsive items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4887" y="3029033"/>
            <a:ext cx="43030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drcfit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information.criterion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"BIC", "AIC"))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60617" y="2824284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3: dose-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response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modelling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for responsive items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31541" y="3411743"/>
            <a:ext cx="3729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bmdcalc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(f, z = 1, x = 10,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minBMD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58331" y="3240311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4: </a:t>
            </a:r>
            <a:r>
              <a:rPr lang="fr-FR" sz="1050" b="1" dirty="0" smtClean="0">
                <a:solidFill>
                  <a:schemeClr val="accent2">
                    <a:lumMod val="50000"/>
                  </a:schemeClr>
                </a:solidFill>
              </a:rPr>
              <a:t>computation 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of benchmark doses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29080" y="3883952"/>
            <a:ext cx="3729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bmdboot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(r, niter = 1000,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0.95)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58107" y="3664443"/>
            <a:ext cx="344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5: </a:t>
            </a:r>
            <a:r>
              <a:rPr lang="fr-FR" sz="1050" b="1" dirty="0" err="1" smtClean="0">
                <a:solidFill>
                  <a:schemeClr val="accent2">
                    <a:lumMod val="50000"/>
                  </a:schemeClr>
                </a:solidFill>
              </a:rPr>
              <a:t>bootstrap</a:t>
            </a:r>
            <a:r>
              <a:rPr lang="fr-FR" sz="105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compute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BMD confidence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intervals</a:t>
            </a:r>
            <a:endParaRPr lang="fr-FR" sz="10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41111" y="5428681"/>
            <a:ext cx="1654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o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datafilename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s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(o)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drcfit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r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bmdcalc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b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bmdboot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b$res</a:t>
            </a:r>
            <a:endParaRPr lang="en-US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14039" y="920776"/>
            <a:ext cx="3813048" cy="2627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Workflow for </a:t>
            </a:r>
            <a:r>
              <a:rPr lang="fr-FR" sz="1200" b="1" dirty="0" err="1">
                <a:solidFill>
                  <a:schemeClr val="bg1"/>
                </a:solidFill>
              </a:rPr>
              <a:t>analysis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err="1">
                <a:solidFill>
                  <a:schemeClr val="bg1"/>
                </a:solidFill>
              </a:rPr>
              <a:t>raw</a:t>
            </a:r>
            <a:r>
              <a:rPr lang="fr-FR" sz="1200" b="1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265247" y="4156208"/>
            <a:ext cx="1715072" cy="2425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Format of data in input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2284978" y="4970507"/>
            <a:ext cx="1680210" cy="4027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Typical script for the workflow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92" b="8065"/>
          <a:stretch/>
        </p:blipFill>
        <p:spPr>
          <a:xfrm>
            <a:off x="120802" y="5658516"/>
            <a:ext cx="1326237" cy="954318"/>
          </a:xfrm>
          <a:prstGeom prst="rect">
            <a:avLst/>
          </a:prstGeom>
        </p:spPr>
      </p:pic>
      <p:cxnSp>
        <p:nvCxnSpPr>
          <p:cNvPr id="29" name="Connecteur droit avec flèche 28"/>
          <p:cNvCxnSpPr>
            <a:stCxn id="34" idx="1"/>
          </p:cNvCxnSpPr>
          <p:nvPr/>
        </p:nvCxnSpPr>
        <p:spPr>
          <a:xfrm flipH="1" flipV="1">
            <a:off x="1564486" y="5697886"/>
            <a:ext cx="294032" cy="1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858518" y="5481478"/>
            <a:ext cx="5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Tested</a:t>
            </a:r>
            <a:r>
              <a:rPr lang="fr-FR" sz="800" dirty="0"/>
              <a:t> doses or </a:t>
            </a:r>
            <a:r>
              <a:rPr lang="fr-FR" sz="800" dirty="0" err="1" smtClean="0"/>
              <a:t>conc</a:t>
            </a:r>
            <a:r>
              <a:rPr lang="fr-FR" sz="800" dirty="0" smtClean="0"/>
              <a:t>.</a:t>
            </a:r>
            <a:endParaRPr lang="fr-FR" sz="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83373" y="5288642"/>
            <a:ext cx="145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Identifiers</a:t>
            </a:r>
            <a:r>
              <a:rPr lang="fr-FR" sz="800" dirty="0"/>
              <a:t> of items </a:t>
            </a:r>
            <a:r>
              <a:rPr lang="fr-FR" sz="800" dirty="0" smtClean="0"/>
              <a:t>(</a:t>
            </a:r>
            <a:r>
              <a:rPr lang="fr-FR" sz="800" dirty="0"/>
              <a:t>contigs, probes, </a:t>
            </a:r>
            <a:r>
              <a:rPr lang="fr-FR" sz="800" dirty="0" err="1"/>
              <a:t>metabolites</a:t>
            </a:r>
            <a:r>
              <a:rPr lang="fr-FR" sz="800" dirty="0"/>
              <a:t>, …)</a:t>
            </a:r>
          </a:p>
        </p:txBody>
      </p:sp>
      <p:cxnSp>
        <p:nvCxnSpPr>
          <p:cNvPr id="38" name="Connecteur en angle 37"/>
          <p:cNvCxnSpPr/>
          <p:nvPr/>
        </p:nvCxnSpPr>
        <p:spPr>
          <a:xfrm rot="10800000" flipV="1">
            <a:off x="265247" y="5418443"/>
            <a:ext cx="389837" cy="188655"/>
          </a:xfrm>
          <a:prstGeom prst="bentConnector3">
            <a:avLst>
              <a:gd name="adj1" fmla="val 99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5" idx="1"/>
          </p:cNvCxnSpPr>
          <p:nvPr/>
        </p:nvCxnSpPr>
        <p:spPr>
          <a:xfrm flipH="1" flipV="1">
            <a:off x="1540398" y="6163805"/>
            <a:ext cx="294034" cy="1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834432" y="5947393"/>
            <a:ext cx="793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Signal </a:t>
            </a:r>
            <a:r>
              <a:rPr lang="fr-FR" sz="800" dirty="0" smtClean="0"/>
              <a:t/>
            </a:r>
            <a:br>
              <a:rPr lang="fr-FR" sz="800" dirty="0" smtClean="0"/>
            </a:br>
            <a:r>
              <a:rPr lang="fr-FR" sz="800" dirty="0" smtClean="0"/>
              <a:t>(</a:t>
            </a:r>
            <a:r>
              <a:rPr lang="fr-FR" sz="800" dirty="0" err="1"/>
              <a:t>counts</a:t>
            </a:r>
            <a:r>
              <a:rPr lang="fr-FR" sz="800" dirty="0"/>
              <a:t> </a:t>
            </a:r>
            <a:r>
              <a:rPr lang="fr-FR" sz="800" dirty="0" smtClean="0"/>
              <a:t>of </a:t>
            </a:r>
            <a:r>
              <a:rPr lang="fr-FR" sz="800" dirty="0" err="1" smtClean="0"/>
              <a:t>reads</a:t>
            </a:r>
            <a:r>
              <a:rPr lang="fr-FR" sz="800" dirty="0"/>
              <a:t>, </a:t>
            </a:r>
            <a:r>
              <a:rPr lang="fr-FR" sz="800" dirty="0" err="1"/>
              <a:t>continuous</a:t>
            </a:r>
            <a:r>
              <a:rPr lang="fr-FR" sz="800" dirty="0"/>
              <a:t> signal in log2, …)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0060" y="5644799"/>
            <a:ext cx="1062990" cy="100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9" name="Rectangle 58"/>
          <p:cNvSpPr/>
          <p:nvPr/>
        </p:nvSpPr>
        <p:spPr>
          <a:xfrm>
            <a:off x="120802" y="5644799"/>
            <a:ext cx="359258" cy="10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0" name="Rectangle 59"/>
          <p:cNvSpPr/>
          <p:nvPr/>
        </p:nvSpPr>
        <p:spPr>
          <a:xfrm>
            <a:off x="480060" y="5745341"/>
            <a:ext cx="1062990" cy="90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2" name="Rectangle 61"/>
          <p:cNvSpPr/>
          <p:nvPr/>
        </p:nvSpPr>
        <p:spPr>
          <a:xfrm>
            <a:off x="2434435" y="5411450"/>
            <a:ext cx="1535294" cy="816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4" name="ZoneTexte 63"/>
          <p:cNvSpPr txBox="1"/>
          <p:nvPr/>
        </p:nvSpPr>
        <p:spPr>
          <a:xfrm>
            <a:off x="2441111" y="6263348"/>
            <a:ext cx="146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err="1"/>
              <a:t>Each</a:t>
            </a:r>
            <a:r>
              <a:rPr lang="fr-FR" sz="800" dirty="0"/>
              <a:t> </a:t>
            </a:r>
            <a:r>
              <a:rPr lang="fr-FR" sz="800" dirty="0" err="1"/>
              <a:t>function</a:t>
            </a:r>
            <a:r>
              <a:rPr lang="fr-FR" sz="800" dirty="0"/>
              <a:t> </a:t>
            </a:r>
            <a:r>
              <a:rPr lang="fr-FR" sz="800" dirty="0" smtClean="0"/>
              <a:t>of </a:t>
            </a:r>
            <a:r>
              <a:rPr lang="fr-FR" sz="800" dirty="0" err="1" smtClean="0"/>
              <a:t>this</a:t>
            </a:r>
            <a:r>
              <a:rPr lang="fr-FR" sz="800" dirty="0" smtClean="0"/>
              <a:t> workflow </a:t>
            </a:r>
            <a:r>
              <a:rPr lang="fr-FR" sz="800" dirty="0" err="1" smtClean="0"/>
              <a:t>returns</a:t>
            </a:r>
            <a:r>
              <a:rPr lang="fr-FR" sz="800" dirty="0" smtClean="0"/>
              <a:t> </a:t>
            </a:r>
            <a:r>
              <a:rPr lang="fr-FR" sz="800" dirty="0"/>
              <a:t>a S3 class </a:t>
            </a:r>
            <a:r>
              <a:rPr lang="fr-FR" sz="800" dirty="0" err="1"/>
              <a:t>object</a:t>
            </a:r>
            <a:r>
              <a:rPr lang="fr-FR" sz="800" dirty="0"/>
              <a:t> </a:t>
            </a:r>
            <a:r>
              <a:rPr lang="fr-FR" sz="800" dirty="0" err="1"/>
              <a:t>that</a:t>
            </a:r>
            <a:r>
              <a:rPr lang="fr-FR" sz="800" dirty="0"/>
              <a:t> </a:t>
            </a:r>
            <a:r>
              <a:rPr lang="fr-FR" sz="800" dirty="0" err="1"/>
              <a:t>can</a:t>
            </a:r>
            <a:r>
              <a:rPr lang="fr-FR" sz="800" dirty="0"/>
              <a:t> </a:t>
            </a:r>
            <a:r>
              <a:rPr lang="fr-FR" sz="800" dirty="0" err="1" smtClean="0"/>
              <a:t>be</a:t>
            </a:r>
            <a:r>
              <a:rPr lang="fr-FR" sz="800" dirty="0" smtClean="0"/>
              <a:t> </a:t>
            </a:r>
            <a:r>
              <a:rPr lang="fr-FR" sz="800" dirty="0" err="1" smtClean="0"/>
              <a:t>printed</a:t>
            </a:r>
            <a:r>
              <a:rPr lang="fr-FR" sz="800" dirty="0" smtClean="0"/>
              <a:t> </a:t>
            </a:r>
            <a:r>
              <a:rPr lang="fr-FR" sz="800" dirty="0"/>
              <a:t>and </a:t>
            </a:r>
            <a:r>
              <a:rPr lang="fr-FR" sz="800" dirty="0" err="1"/>
              <a:t>plotted</a:t>
            </a:r>
            <a:r>
              <a:rPr lang="fr-FR" sz="800" dirty="0"/>
              <a:t>.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4663618" y="409246"/>
            <a:ext cx="4101084" cy="4967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Other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functions</a:t>
            </a:r>
            <a:r>
              <a:rPr lang="fr-FR" sz="1200" b="1" dirty="0">
                <a:solidFill>
                  <a:schemeClr val="bg1"/>
                </a:solidFill>
              </a:rPr>
              <a:t> to help the </a:t>
            </a:r>
            <a:r>
              <a:rPr lang="fr-FR" sz="1200" b="1" dirty="0" err="1">
                <a:solidFill>
                  <a:schemeClr val="bg1"/>
                </a:solidFill>
              </a:rPr>
              <a:t>interpretation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err="1">
                <a:solidFill>
                  <a:schemeClr val="bg1"/>
                </a:solidFill>
              </a:rPr>
              <a:t>results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 smtClean="0">
                <a:solidFill>
                  <a:schemeClr val="bg1"/>
                </a:solidFill>
              </a:rPr>
              <a:t>within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>
                <a:solidFill>
                  <a:schemeClr val="bg1"/>
                </a:solidFill>
              </a:rPr>
              <a:t>a </a:t>
            </a:r>
            <a:r>
              <a:rPr lang="fr-FR" sz="1200" b="1" dirty="0" smtClean="0">
                <a:solidFill>
                  <a:schemeClr val="bg1"/>
                </a:solidFill>
              </a:rPr>
              <a:t>multi-</a:t>
            </a:r>
            <a:r>
              <a:rPr lang="fr-FR" sz="1200" b="1" dirty="0" err="1" smtClean="0">
                <a:solidFill>
                  <a:schemeClr val="bg1"/>
                </a:solidFill>
              </a:rPr>
              <a:t>omics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approach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using</a:t>
            </a:r>
            <a:r>
              <a:rPr lang="fr-FR" sz="1200" b="1" dirty="0">
                <a:solidFill>
                  <a:schemeClr val="bg1"/>
                </a:solidFill>
              </a:rPr>
              <a:t> a </a:t>
            </a:r>
            <a:r>
              <a:rPr lang="fr-FR" sz="1200" b="1" dirty="0" smtClean="0">
                <a:solidFill>
                  <a:schemeClr val="bg1"/>
                </a:solidFill>
              </a:rPr>
              <a:t>unique </a:t>
            </a:r>
            <a:r>
              <a:rPr lang="fr-FR" sz="1200" b="1" dirty="0" err="1">
                <a:solidFill>
                  <a:schemeClr val="bg1"/>
                </a:solidFill>
              </a:rPr>
              <a:t>biological</a:t>
            </a:r>
            <a:r>
              <a:rPr lang="fr-FR" sz="1200" b="1" dirty="0">
                <a:solidFill>
                  <a:schemeClr val="bg1"/>
                </a:solidFill>
              </a:rPr>
              <a:t> annotation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925766" y="3154170"/>
            <a:ext cx="2128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bmdplotwithgradient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95983" y="1179074"/>
            <a:ext cx="3849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Functions</a:t>
            </a:r>
            <a:r>
              <a:rPr lang="fr-FR" sz="800" dirty="0"/>
              <a:t> </a:t>
            </a:r>
            <a:r>
              <a:rPr lang="fr-FR" sz="800" dirty="0" err="1"/>
              <a:t>with</a:t>
            </a:r>
            <a:r>
              <a:rPr lang="fr-FR" sz="800" dirty="0"/>
              <a:t> </a:t>
            </a:r>
            <a:r>
              <a:rPr lang="fr-FR" sz="800" dirty="0" err="1"/>
              <a:t>their</a:t>
            </a:r>
            <a:r>
              <a:rPr lang="fr-FR" sz="800" dirty="0"/>
              <a:t> main arguments (</a:t>
            </a:r>
            <a:r>
              <a:rPr lang="fr-FR" sz="800" dirty="0" err="1"/>
              <a:t>see</a:t>
            </a:r>
            <a:r>
              <a:rPr lang="fr-FR" sz="800" dirty="0"/>
              <a:t> help pages for a </a:t>
            </a:r>
            <a:r>
              <a:rPr lang="fr-FR" sz="800" dirty="0" err="1"/>
              <a:t>complete</a:t>
            </a:r>
            <a:r>
              <a:rPr lang="fr-FR" sz="800" dirty="0"/>
              <a:t> description)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63618" y="4643837"/>
            <a:ext cx="22562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curvesplot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dose_log_transfo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474844" y="858437"/>
            <a:ext cx="4454557" cy="69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88" dirty="0" err="1"/>
              <a:t>Functions</a:t>
            </a:r>
            <a:r>
              <a:rPr lang="fr-FR" sz="788" dirty="0"/>
              <a:t> </a:t>
            </a:r>
            <a:r>
              <a:rPr lang="fr-FR" sz="788" dirty="0" err="1"/>
              <a:t>taking</a:t>
            </a:r>
            <a:r>
              <a:rPr lang="fr-FR" sz="788" dirty="0"/>
              <a:t> as a first argument </a:t>
            </a:r>
            <a:r>
              <a:rPr lang="fr-FR" sz="788" dirty="0" err="1"/>
              <a:t>extendedres</a:t>
            </a:r>
            <a:r>
              <a:rPr lang="fr-FR" sz="788" dirty="0"/>
              <a:t>, a </a:t>
            </a:r>
            <a:r>
              <a:rPr lang="en-US" sz="788" dirty="0" err="1"/>
              <a:t>dataframe</a:t>
            </a:r>
            <a:r>
              <a:rPr lang="en-US" sz="788" dirty="0"/>
              <a:t> with the main workflow </a:t>
            </a:r>
            <a:r>
              <a:rPr lang="en-US" sz="788" dirty="0" smtClean="0"/>
              <a:t>results (optionally gathering results obtained at different </a:t>
            </a:r>
            <a:r>
              <a:rPr lang="en-US" sz="788" dirty="0" err="1" smtClean="0"/>
              <a:t>modelcular</a:t>
            </a:r>
            <a:r>
              <a:rPr lang="en-US" sz="788" dirty="0" smtClean="0"/>
              <a:t> levels) extended </a:t>
            </a:r>
            <a:r>
              <a:rPr lang="en-US" sz="788" dirty="0"/>
              <a:t>with additional columns coding for example for </a:t>
            </a:r>
            <a:r>
              <a:rPr lang="en-US" sz="788" dirty="0" smtClean="0"/>
              <a:t>the biological annotation of items (and for the molecular level if needed). Some lines of the workflow results </a:t>
            </a:r>
            <a:r>
              <a:rPr lang="en-US" sz="788" dirty="0"/>
              <a:t>can be replicated </a:t>
            </a:r>
            <a:r>
              <a:rPr lang="en-US" sz="788" dirty="0" smtClean="0"/>
              <a:t>for items having </a:t>
            </a:r>
            <a:r>
              <a:rPr lang="en-US" sz="788" dirty="0"/>
              <a:t>more than one </a:t>
            </a:r>
            <a:r>
              <a:rPr lang="en-US" sz="788" dirty="0" smtClean="0"/>
              <a:t>annotation </a:t>
            </a:r>
            <a:r>
              <a:rPr lang="fr-FR" sz="788" dirty="0" smtClean="0"/>
              <a:t>(</a:t>
            </a:r>
            <a:r>
              <a:rPr lang="fr-FR" sz="788" dirty="0" err="1" smtClean="0"/>
              <a:t>see</a:t>
            </a:r>
            <a:r>
              <a:rPr lang="fr-FR" sz="788" dirty="0" smtClean="0"/>
              <a:t> </a:t>
            </a:r>
            <a:r>
              <a:rPr lang="fr-FR" sz="788" dirty="0"/>
              <a:t>help pages for a </a:t>
            </a:r>
            <a:r>
              <a:rPr lang="fr-FR" sz="788" dirty="0" err="1"/>
              <a:t>complete</a:t>
            </a:r>
            <a:r>
              <a:rPr lang="fr-FR" sz="788" dirty="0"/>
              <a:t> </a:t>
            </a:r>
            <a:r>
              <a:rPr lang="fr-FR" sz="788" dirty="0" smtClean="0"/>
              <a:t>description of argument of </a:t>
            </a:r>
            <a:r>
              <a:rPr lang="fr-FR" sz="788" dirty="0" err="1" smtClean="0"/>
              <a:t>those</a:t>
            </a:r>
            <a:r>
              <a:rPr lang="fr-FR" sz="788" dirty="0" smtClean="0"/>
              <a:t> </a:t>
            </a:r>
            <a:r>
              <a:rPr lang="fr-FR" sz="788" dirty="0" err="1" smtClean="0"/>
              <a:t>functions</a:t>
            </a:r>
            <a:r>
              <a:rPr lang="fr-FR" sz="788" dirty="0" smtClean="0"/>
              <a:t>)</a:t>
            </a:r>
            <a:endParaRPr lang="fr-FR" sz="788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40" y="2668992"/>
            <a:ext cx="2336644" cy="167906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980334" y="141595"/>
            <a:ext cx="5070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err="1"/>
              <a:t>Written</a:t>
            </a:r>
            <a:r>
              <a:rPr lang="fr-FR" sz="800" dirty="0"/>
              <a:t> by the </a:t>
            </a:r>
            <a:r>
              <a:rPr lang="fr-FR" sz="800" dirty="0" err="1"/>
              <a:t>authors</a:t>
            </a:r>
            <a:r>
              <a:rPr lang="fr-FR" sz="800" dirty="0"/>
              <a:t> of the </a:t>
            </a:r>
            <a:r>
              <a:rPr lang="fr-FR" sz="800" dirty="0" err="1"/>
              <a:t>Dromics</a:t>
            </a:r>
            <a:r>
              <a:rPr lang="fr-FR" sz="800" dirty="0"/>
              <a:t> package (</a:t>
            </a:r>
            <a:r>
              <a:rPr lang="fr-FR" sz="800" dirty="0" err="1"/>
              <a:t>see</a:t>
            </a:r>
            <a:r>
              <a:rPr lang="fr-FR" sz="800" dirty="0"/>
              <a:t> </a:t>
            </a:r>
            <a:r>
              <a:rPr lang="fr-FR" sz="800" dirty="0">
                <a:hlinkClick r:id="rId6"/>
              </a:rPr>
              <a:t>https://lbbe.univ-lyon1.fr/fr/dromics</a:t>
            </a:r>
            <a:r>
              <a:rPr lang="fr-FR" sz="800" dirty="0"/>
              <a:t> ) </a:t>
            </a:r>
            <a:r>
              <a:rPr lang="fr-FR" sz="800" dirty="0" smtClean="0"/>
              <a:t>- </a:t>
            </a:r>
            <a:r>
              <a:rPr lang="fr-FR" sz="800" dirty="0" err="1" smtClean="0"/>
              <a:t>updated</a:t>
            </a:r>
            <a:r>
              <a:rPr lang="fr-FR" sz="800" dirty="0" smtClean="0"/>
              <a:t> </a:t>
            </a:r>
            <a:r>
              <a:rPr lang="fr-FR" sz="800" dirty="0"/>
              <a:t>in </a:t>
            </a:r>
            <a:r>
              <a:rPr lang="fr-FR" sz="800" dirty="0" smtClean="0"/>
              <a:t>Sept. </a:t>
            </a:r>
            <a:r>
              <a:rPr lang="fr-FR" sz="800" dirty="0"/>
              <a:t>2021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4644932" y="2370865"/>
            <a:ext cx="1848954" cy="1928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 </a:t>
            </a:r>
            <a:r>
              <a:rPr lang="fr-FR" sz="1000" b="1" dirty="0" err="1" smtClean="0">
                <a:solidFill>
                  <a:schemeClr val="bg1"/>
                </a:solidFill>
              </a:rPr>
              <a:t>with</a:t>
            </a:r>
            <a:r>
              <a:rPr lang="fr-FR" sz="1000" b="1" dirty="0" smtClean="0">
                <a:solidFill>
                  <a:schemeClr val="bg1"/>
                </a:solidFill>
              </a:rPr>
              <a:t> gradient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4666762" y="1628130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717372" y="4435627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Dose-</a:t>
            </a:r>
            <a:r>
              <a:rPr lang="fr-FR" sz="1000" b="1" dirty="0" err="1" smtClean="0">
                <a:solidFill>
                  <a:schemeClr val="bg1"/>
                </a:solidFill>
              </a:rPr>
              <a:t>response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r>
              <a:rPr lang="fr-FR" sz="1000" b="1" dirty="0" err="1" smtClean="0">
                <a:solidFill>
                  <a:schemeClr val="bg1"/>
                </a:solidFill>
              </a:rPr>
              <a:t>curves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421766" y="1858895"/>
            <a:ext cx="231006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add.CI, </a:t>
            </a:r>
            <a:b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facetby2,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3148" y="4382586"/>
            <a:ext cx="413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Data can </a:t>
            </a:r>
            <a:r>
              <a:rPr lang="en-US" sz="800" dirty="0"/>
              <a:t>be imported from a .txt file (e.g. "mydata.txt") containing one row per </a:t>
            </a:r>
            <a:r>
              <a:rPr lang="en-US" sz="800" dirty="0" smtClean="0"/>
              <a:t>item after a first row giving the doses or concentrations for each sample , with </a:t>
            </a:r>
            <a:r>
              <a:rPr lang="en-US" sz="800" dirty="0"/>
              <a:t>the first column corresponding to the identifier of each item. Alternatively an R object of class </a:t>
            </a:r>
            <a:r>
              <a:rPr lang="en-US" sz="800" dirty="0" err="1"/>
              <a:t>data.frame</a:t>
            </a:r>
            <a:r>
              <a:rPr lang="en-US" sz="800" dirty="0"/>
              <a:t> </a:t>
            </a:r>
          </a:p>
          <a:p>
            <a:r>
              <a:rPr lang="en-US" sz="800" dirty="0"/>
              <a:t>can be directly given in input, corresponding to the output of </a:t>
            </a:r>
            <a:r>
              <a:rPr lang="en-US" sz="800" dirty="0" err="1"/>
              <a:t>read.table</a:t>
            </a:r>
            <a:r>
              <a:rPr lang="en-US" sz="800" dirty="0"/>
              <a:t>(file, header = FALSE) on a file described as above.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127796" y="1628130"/>
            <a:ext cx="398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microarraydata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cyclicloess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"quantile",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"none"))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rlog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continuousomicdata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continuousanchoringdata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79" y="1594315"/>
            <a:ext cx="2337769" cy="153103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08" y="3761061"/>
            <a:ext cx="1936358" cy="1378246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35" y="5456164"/>
            <a:ext cx="1919519" cy="1367364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7554840" y="5180729"/>
            <a:ext cx="1258799" cy="20185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bg1"/>
                </a:solidFill>
              </a:rPr>
              <a:t>Sensitivity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43" y="5360902"/>
            <a:ext cx="2036685" cy="1455566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4711479" y="5130710"/>
            <a:ext cx="985588" cy="2088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Trend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5764597" y="5140059"/>
            <a:ext cx="14687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trendplot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6249023" y="5658516"/>
            <a:ext cx="158784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sensitivityplot</a:t>
            </a:r>
            <a: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BMDsummary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first.quartile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", "median" , 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median.and.IQR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Forme libre 31"/>
          <p:cNvSpPr/>
          <p:nvPr/>
        </p:nvSpPr>
        <p:spPr>
          <a:xfrm>
            <a:off x="4328342" y="1585707"/>
            <a:ext cx="4692992" cy="1595441"/>
          </a:xfrm>
          <a:custGeom>
            <a:avLst/>
            <a:gdLst>
              <a:gd name="connsiteX0" fmla="*/ 0 w 4637987"/>
              <a:gd name="connsiteY0" fmla="*/ 0 h 1583703"/>
              <a:gd name="connsiteX1" fmla="*/ 4637987 w 4637987"/>
              <a:gd name="connsiteY1" fmla="*/ 9427 h 1583703"/>
              <a:gd name="connsiteX2" fmla="*/ 4609707 w 4637987"/>
              <a:gd name="connsiteY2" fmla="*/ 1583703 h 1583703"/>
              <a:gd name="connsiteX3" fmla="*/ 2187018 w 4637987"/>
              <a:gd name="connsiteY3" fmla="*/ 1583703 h 1583703"/>
              <a:gd name="connsiteX4" fmla="*/ 2187018 w 4637987"/>
              <a:gd name="connsiteY4" fmla="*/ 716437 h 1583703"/>
              <a:gd name="connsiteX5" fmla="*/ 0 w 4637987"/>
              <a:gd name="connsiteY5" fmla="*/ 735290 h 1583703"/>
              <a:gd name="connsiteX6" fmla="*/ 0 w 4637987"/>
              <a:gd name="connsiteY6" fmla="*/ 0 h 1583703"/>
              <a:gd name="connsiteX0" fmla="*/ 0 w 4609707"/>
              <a:gd name="connsiteY0" fmla="*/ 0 h 1583703"/>
              <a:gd name="connsiteX1" fmla="*/ 4603579 w 4609707"/>
              <a:gd name="connsiteY1" fmla="*/ 9427 h 1583703"/>
              <a:gd name="connsiteX2" fmla="*/ 4609707 w 4609707"/>
              <a:gd name="connsiteY2" fmla="*/ 1583703 h 1583703"/>
              <a:gd name="connsiteX3" fmla="*/ 2187018 w 4609707"/>
              <a:gd name="connsiteY3" fmla="*/ 1583703 h 1583703"/>
              <a:gd name="connsiteX4" fmla="*/ 2187018 w 4609707"/>
              <a:gd name="connsiteY4" fmla="*/ 716437 h 1583703"/>
              <a:gd name="connsiteX5" fmla="*/ 0 w 4609707"/>
              <a:gd name="connsiteY5" fmla="*/ 735290 h 1583703"/>
              <a:gd name="connsiteX6" fmla="*/ 0 w 4609707"/>
              <a:gd name="connsiteY6" fmla="*/ 0 h 1583703"/>
              <a:gd name="connsiteX0" fmla="*/ 0 w 4621176"/>
              <a:gd name="connsiteY0" fmla="*/ 0 h 1642686"/>
              <a:gd name="connsiteX1" fmla="*/ 4603579 w 4621176"/>
              <a:gd name="connsiteY1" fmla="*/ 9427 h 1642686"/>
              <a:gd name="connsiteX2" fmla="*/ 4621176 w 4621176"/>
              <a:gd name="connsiteY2" fmla="*/ 1642686 h 1642686"/>
              <a:gd name="connsiteX3" fmla="*/ 2187018 w 4621176"/>
              <a:gd name="connsiteY3" fmla="*/ 1583703 h 1642686"/>
              <a:gd name="connsiteX4" fmla="*/ 2187018 w 4621176"/>
              <a:gd name="connsiteY4" fmla="*/ 716437 h 1642686"/>
              <a:gd name="connsiteX5" fmla="*/ 0 w 4621176"/>
              <a:gd name="connsiteY5" fmla="*/ 735290 h 1642686"/>
              <a:gd name="connsiteX6" fmla="*/ 0 w 4621176"/>
              <a:gd name="connsiteY6" fmla="*/ 0 h 1642686"/>
              <a:gd name="connsiteX0" fmla="*/ 0 w 4621176"/>
              <a:gd name="connsiteY0" fmla="*/ 0 h 1646618"/>
              <a:gd name="connsiteX1" fmla="*/ 4603579 w 4621176"/>
              <a:gd name="connsiteY1" fmla="*/ 9427 h 1646618"/>
              <a:gd name="connsiteX2" fmla="*/ 4621176 w 4621176"/>
              <a:gd name="connsiteY2" fmla="*/ 1642686 h 1646618"/>
              <a:gd name="connsiteX3" fmla="*/ 2194664 w 4621176"/>
              <a:gd name="connsiteY3" fmla="*/ 1646618 h 1646618"/>
              <a:gd name="connsiteX4" fmla="*/ 2187018 w 4621176"/>
              <a:gd name="connsiteY4" fmla="*/ 716437 h 1646618"/>
              <a:gd name="connsiteX5" fmla="*/ 0 w 4621176"/>
              <a:gd name="connsiteY5" fmla="*/ 735290 h 1646618"/>
              <a:gd name="connsiteX6" fmla="*/ 0 w 4621176"/>
              <a:gd name="connsiteY6" fmla="*/ 0 h 1646618"/>
              <a:gd name="connsiteX0" fmla="*/ 87931 w 4709107"/>
              <a:gd name="connsiteY0" fmla="*/ 0 h 1646618"/>
              <a:gd name="connsiteX1" fmla="*/ 4691510 w 4709107"/>
              <a:gd name="connsiteY1" fmla="*/ 9427 h 1646618"/>
              <a:gd name="connsiteX2" fmla="*/ 4709107 w 4709107"/>
              <a:gd name="connsiteY2" fmla="*/ 1642686 h 1646618"/>
              <a:gd name="connsiteX3" fmla="*/ 2282595 w 4709107"/>
              <a:gd name="connsiteY3" fmla="*/ 1646618 h 1646618"/>
              <a:gd name="connsiteX4" fmla="*/ 2274949 w 4709107"/>
              <a:gd name="connsiteY4" fmla="*/ 716437 h 1646618"/>
              <a:gd name="connsiteX5" fmla="*/ 0 w 4709107"/>
              <a:gd name="connsiteY5" fmla="*/ 735290 h 1646618"/>
              <a:gd name="connsiteX6" fmla="*/ 87931 w 4709107"/>
              <a:gd name="connsiteY6" fmla="*/ 0 h 1646618"/>
              <a:gd name="connsiteX0" fmla="*/ 3823 w 4709107"/>
              <a:gd name="connsiteY0" fmla="*/ 0 h 1646618"/>
              <a:gd name="connsiteX1" fmla="*/ 4691510 w 4709107"/>
              <a:gd name="connsiteY1" fmla="*/ 9427 h 1646618"/>
              <a:gd name="connsiteX2" fmla="*/ 4709107 w 4709107"/>
              <a:gd name="connsiteY2" fmla="*/ 1642686 h 1646618"/>
              <a:gd name="connsiteX3" fmla="*/ 2282595 w 4709107"/>
              <a:gd name="connsiteY3" fmla="*/ 1646618 h 1646618"/>
              <a:gd name="connsiteX4" fmla="*/ 2274949 w 4709107"/>
              <a:gd name="connsiteY4" fmla="*/ 716437 h 1646618"/>
              <a:gd name="connsiteX5" fmla="*/ 0 w 4709107"/>
              <a:gd name="connsiteY5" fmla="*/ 735290 h 1646618"/>
              <a:gd name="connsiteX6" fmla="*/ 3823 w 4709107"/>
              <a:gd name="connsiteY6" fmla="*/ 0 h 16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9107" h="1646618">
                <a:moveTo>
                  <a:pt x="3823" y="0"/>
                </a:moveTo>
                <a:lnTo>
                  <a:pt x="4691510" y="9427"/>
                </a:lnTo>
                <a:cubicBezTo>
                  <a:pt x="4693553" y="534186"/>
                  <a:pt x="4707064" y="1117927"/>
                  <a:pt x="4709107" y="1642686"/>
                </a:cubicBezTo>
                <a:lnTo>
                  <a:pt x="2282595" y="1646618"/>
                </a:lnTo>
                <a:cubicBezTo>
                  <a:pt x="2280046" y="1336558"/>
                  <a:pt x="2277498" y="1026497"/>
                  <a:pt x="2274949" y="716437"/>
                </a:cubicBezTo>
                <a:lnTo>
                  <a:pt x="0" y="735290"/>
                </a:lnTo>
                <a:cubicBezTo>
                  <a:pt x="1274" y="490193"/>
                  <a:pt x="2549" y="245097"/>
                  <a:pt x="3823" y="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326492" y="2279515"/>
            <a:ext cx="4696400" cy="2074486"/>
          </a:xfrm>
          <a:custGeom>
            <a:avLst/>
            <a:gdLst>
              <a:gd name="connsiteX0" fmla="*/ 141402 w 4722829"/>
              <a:gd name="connsiteY0" fmla="*/ 0 h 2036190"/>
              <a:gd name="connsiteX1" fmla="*/ 2262433 w 4722829"/>
              <a:gd name="connsiteY1" fmla="*/ 18854 h 2036190"/>
              <a:gd name="connsiteX2" fmla="*/ 2253006 w 4722829"/>
              <a:gd name="connsiteY2" fmla="*/ 838986 h 2036190"/>
              <a:gd name="connsiteX3" fmla="*/ 4722829 w 4722829"/>
              <a:gd name="connsiteY3" fmla="*/ 848413 h 2036190"/>
              <a:gd name="connsiteX4" fmla="*/ 4713402 w 4722829"/>
              <a:gd name="connsiteY4" fmla="*/ 1348033 h 2036190"/>
              <a:gd name="connsiteX5" fmla="*/ 2564091 w 4722829"/>
              <a:gd name="connsiteY5" fmla="*/ 1329180 h 2036190"/>
              <a:gd name="connsiteX6" fmla="*/ 2564091 w 4722829"/>
              <a:gd name="connsiteY6" fmla="*/ 1517716 h 2036190"/>
              <a:gd name="connsiteX7" fmla="*/ 2271860 w 4722829"/>
              <a:gd name="connsiteY7" fmla="*/ 1508289 h 2036190"/>
              <a:gd name="connsiteX8" fmla="*/ 2281287 w 4722829"/>
              <a:gd name="connsiteY8" fmla="*/ 2036190 h 2036190"/>
              <a:gd name="connsiteX9" fmla="*/ 18854 w 4722829"/>
              <a:gd name="connsiteY9" fmla="*/ 2036190 h 2036190"/>
              <a:gd name="connsiteX10" fmla="*/ 0 w 4722829"/>
              <a:gd name="connsiteY10" fmla="*/ 0 h 2036190"/>
              <a:gd name="connsiteX11" fmla="*/ 197963 w 4722829"/>
              <a:gd name="connsiteY11" fmla="*/ 9427 h 2036190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34152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53006 w 4703975"/>
              <a:gd name="connsiteY7" fmla="*/ 1527143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34152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62433 w 4703975"/>
              <a:gd name="connsiteY7" fmla="*/ 1555423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34152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53007 w 4703975"/>
              <a:gd name="connsiteY7" fmla="*/ 1527142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18854 h 2055044"/>
              <a:gd name="connsiteX1" fmla="*/ 2243579 w 4703975"/>
              <a:gd name="connsiteY1" fmla="*/ 37708 h 2055044"/>
              <a:gd name="connsiteX2" fmla="*/ 2253005 w 4703975"/>
              <a:gd name="connsiteY2" fmla="*/ 857840 h 2055044"/>
              <a:gd name="connsiteX3" fmla="*/ 4703975 w 4703975"/>
              <a:gd name="connsiteY3" fmla="*/ 867267 h 2055044"/>
              <a:gd name="connsiteX4" fmla="*/ 4694548 w 4703975"/>
              <a:gd name="connsiteY4" fmla="*/ 1366887 h 2055044"/>
              <a:gd name="connsiteX5" fmla="*/ 2545237 w 4703975"/>
              <a:gd name="connsiteY5" fmla="*/ 1348034 h 2055044"/>
              <a:gd name="connsiteX6" fmla="*/ 2545237 w 4703975"/>
              <a:gd name="connsiteY6" fmla="*/ 1536570 h 2055044"/>
              <a:gd name="connsiteX7" fmla="*/ 2253007 w 4703975"/>
              <a:gd name="connsiteY7" fmla="*/ 1527142 h 2055044"/>
              <a:gd name="connsiteX8" fmla="*/ 2262433 w 4703975"/>
              <a:gd name="connsiteY8" fmla="*/ 2055044 h 2055044"/>
              <a:gd name="connsiteX9" fmla="*/ 0 w 4703975"/>
              <a:gd name="connsiteY9" fmla="*/ 2055044 h 2055044"/>
              <a:gd name="connsiteX10" fmla="*/ 0 w 4703975"/>
              <a:gd name="connsiteY10" fmla="*/ 0 h 2055044"/>
              <a:gd name="connsiteX11" fmla="*/ 179109 w 4703975"/>
              <a:gd name="connsiteY11" fmla="*/ 28281 h 2055044"/>
              <a:gd name="connsiteX0" fmla="*/ 122548 w 4703975"/>
              <a:gd name="connsiteY0" fmla="*/ 0 h 2036190"/>
              <a:gd name="connsiteX1" fmla="*/ 2243579 w 4703975"/>
              <a:gd name="connsiteY1" fmla="*/ 18854 h 2036190"/>
              <a:gd name="connsiteX2" fmla="*/ 2253005 w 4703975"/>
              <a:gd name="connsiteY2" fmla="*/ 838986 h 2036190"/>
              <a:gd name="connsiteX3" fmla="*/ 4703975 w 4703975"/>
              <a:gd name="connsiteY3" fmla="*/ 848413 h 2036190"/>
              <a:gd name="connsiteX4" fmla="*/ 4694548 w 4703975"/>
              <a:gd name="connsiteY4" fmla="*/ 1348033 h 2036190"/>
              <a:gd name="connsiteX5" fmla="*/ 2545237 w 4703975"/>
              <a:gd name="connsiteY5" fmla="*/ 1329180 h 2036190"/>
              <a:gd name="connsiteX6" fmla="*/ 2545237 w 4703975"/>
              <a:gd name="connsiteY6" fmla="*/ 1517716 h 2036190"/>
              <a:gd name="connsiteX7" fmla="*/ 2253007 w 4703975"/>
              <a:gd name="connsiteY7" fmla="*/ 1508288 h 2036190"/>
              <a:gd name="connsiteX8" fmla="*/ 2262433 w 4703975"/>
              <a:gd name="connsiteY8" fmla="*/ 2036190 h 2036190"/>
              <a:gd name="connsiteX9" fmla="*/ 0 w 4703975"/>
              <a:gd name="connsiteY9" fmla="*/ 2036190 h 2036190"/>
              <a:gd name="connsiteX10" fmla="*/ 0 w 4703975"/>
              <a:gd name="connsiteY10" fmla="*/ 9426 h 2036190"/>
              <a:gd name="connsiteX11" fmla="*/ 179109 w 4703975"/>
              <a:gd name="connsiteY11" fmla="*/ 9427 h 2036190"/>
              <a:gd name="connsiteX0" fmla="*/ 103694 w 4703975"/>
              <a:gd name="connsiteY0" fmla="*/ 9428 h 2026764"/>
              <a:gd name="connsiteX1" fmla="*/ 2243579 w 4703975"/>
              <a:gd name="connsiteY1" fmla="*/ 9428 h 2026764"/>
              <a:gd name="connsiteX2" fmla="*/ 2253005 w 4703975"/>
              <a:gd name="connsiteY2" fmla="*/ 829560 h 2026764"/>
              <a:gd name="connsiteX3" fmla="*/ 4703975 w 4703975"/>
              <a:gd name="connsiteY3" fmla="*/ 838987 h 2026764"/>
              <a:gd name="connsiteX4" fmla="*/ 4694548 w 4703975"/>
              <a:gd name="connsiteY4" fmla="*/ 1338607 h 2026764"/>
              <a:gd name="connsiteX5" fmla="*/ 2545237 w 4703975"/>
              <a:gd name="connsiteY5" fmla="*/ 1319754 h 2026764"/>
              <a:gd name="connsiteX6" fmla="*/ 2545237 w 4703975"/>
              <a:gd name="connsiteY6" fmla="*/ 1508290 h 2026764"/>
              <a:gd name="connsiteX7" fmla="*/ 2253007 w 4703975"/>
              <a:gd name="connsiteY7" fmla="*/ 1498862 h 2026764"/>
              <a:gd name="connsiteX8" fmla="*/ 2262433 w 4703975"/>
              <a:gd name="connsiteY8" fmla="*/ 2026764 h 2026764"/>
              <a:gd name="connsiteX9" fmla="*/ 0 w 4703975"/>
              <a:gd name="connsiteY9" fmla="*/ 2026764 h 2026764"/>
              <a:gd name="connsiteX10" fmla="*/ 0 w 4703975"/>
              <a:gd name="connsiteY10" fmla="*/ 0 h 2026764"/>
              <a:gd name="connsiteX11" fmla="*/ 179109 w 4703975"/>
              <a:gd name="connsiteY11" fmla="*/ 1 h 2026764"/>
              <a:gd name="connsiteX0" fmla="*/ 18853 w 4703975"/>
              <a:gd name="connsiteY0" fmla="*/ 18855 h 2026764"/>
              <a:gd name="connsiteX1" fmla="*/ 2243579 w 4703975"/>
              <a:gd name="connsiteY1" fmla="*/ 9428 h 2026764"/>
              <a:gd name="connsiteX2" fmla="*/ 2253005 w 4703975"/>
              <a:gd name="connsiteY2" fmla="*/ 829560 h 2026764"/>
              <a:gd name="connsiteX3" fmla="*/ 4703975 w 4703975"/>
              <a:gd name="connsiteY3" fmla="*/ 838987 h 2026764"/>
              <a:gd name="connsiteX4" fmla="*/ 4694548 w 4703975"/>
              <a:gd name="connsiteY4" fmla="*/ 1338607 h 2026764"/>
              <a:gd name="connsiteX5" fmla="*/ 2545237 w 4703975"/>
              <a:gd name="connsiteY5" fmla="*/ 1319754 h 2026764"/>
              <a:gd name="connsiteX6" fmla="*/ 2545237 w 4703975"/>
              <a:gd name="connsiteY6" fmla="*/ 1508290 h 2026764"/>
              <a:gd name="connsiteX7" fmla="*/ 2253007 w 4703975"/>
              <a:gd name="connsiteY7" fmla="*/ 1498862 h 2026764"/>
              <a:gd name="connsiteX8" fmla="*/ 2262433 w 4703975"/>
              <a:gd name="connsiteY8" fmla="*/ 2026764 h 2026764"/>
              <a:gd name="connsiteX9" fmla="*/ 0 w 4703975"/>
              <a:gd name="connsiteY9" fmla="*/ 2026764 h 2026764"/>
              <a:gd name="connsiteX10" fmla="*/ 0 w 4703975"/>
              <a:gd name="connsiteY10" fmla="*/ 0 h 2026764"/>
              <a:gd name="connsiteX11" fmla="*/ 179109 w 4703975"/>
              <a:gd name="connsiteY11" fmla="*/ 1 h 2026764"/>
              <a:gd name="connsiteX0" fmla="*/ 18853 w 4703975"/>
              <a:gd name="connsiteY0" fmla="*/ 18854 h 2026763"/>
              <a:gd name="connsiteX1" fmla="*/ 2243579 w 4703975"/>
              <a:gd name="connsiteY1" fmla="*/ 9427 h 2026763"/>
              <a:gd name="connsiteX2" fmla="*/ 2253005 w 4703975"/>
              <a:gd name="connsiteY2" fmla="*/ 829559 h 2026763"/>
              <a:gd name="connsiteX3" fmla="*/ 4703975 w 4703975"/>
              <a:gd name="connsiteY3" fmla="*/ 838986 h 2026763"/>
              <a:gd name="connsiteX4" fmla="*/ 4694548 w 4703975"/>
              <a:gd name="connsiteY4" fmla="*/ 1338606 h 2026763"/>
              <a:gd name="connsiteX5" fmla="*/ 2545237 w 4703975"/>
              <a:gd name="connsiteY5" fmla="*/ 1319753 h 2026763"/>
              <a:gd name="connsiteX6" fmla="*/ 2545237 w 4703975"/>
              <a:gd name="connsiteY6" fmla="*/ 1508289 h 2026763"/>
              <a:gd name="connsiteX7" fmla="*/ 2253007 w 4703975"/>
              <a:gd name="connsiteY7" fmla="*/ 1498861 h 2026763"/>
              <a:gd name="connsiteX8" fmla="*/ 2262433 w 4703975"/>
              <a:gd name="connsiteY8" fmla="*/ 2026763 h 2026763"/>
              <a:gd name="connsiteX9" fmla="*/ 0 w 4703975"/>
              <a:gd name="connsiteY9" fmla="*/ 2026763 h 2026763"/>
              <a:gd name="connsiteX10" fmla="*/ 0 w 4703975"/>
              <a:gd name="connsiteY10" fmla="*/ 28279 h 2026763"/>
              <a:gd name="connsiteX11" fmla="*/ 179109 w 4703975"/>
              <a:gd name="connsiteY11" fmla="*/ 0 h 2026763"/>
              <a:gd name="connsiteX0" fmla="*/ 18853 w 4703975"/>
              <a:gd name="connsiteY0" fmla="*/ 18854 h 2026763"/>
              <a:gd name="connsiteX1" fmla="*/ 2243579 w 4703975"/>
              <a:gd name="connsiteY1" fmla="*/ 9427 h 2026763"/>
              <a:gd name="connsiteX2" fmla="*/ 2253005 w 4703975"/>
              <a:gd name="connsiteY2" fmla="*/ 829559 h 2026763"/>
              <a:gd name="connsiteX3" fmla="*/ 4703975 w 4703975"/>
              <a:gd name="connsiteY3" fmla="*/ 838986 h 2026763"/>
              <a:gd name="connsiteX4" fmla="*/ 4694548 w 4703975"/>
              <a:gd name="connsiteY4" fmla="*/ 1338606 h 2026763"/>
              <a:gd name="connsiteX5" fmla="*/ 2545237 w 4703975"/>
              <a:gd name="connsiteY5" fmla="*/ 1319753 h 2026763"/>
              <a:gd name="connsiteX6" fmla="*/ 2545237 w 4703975"/>
              <a:gd name="connsiteY6" fmla="*/ 1508289 h 2026763"/>
              <a:gd name="connsiteX7" fmla="*/ 2253007 w 4703975"/>
              <a:gd name="connsiteY7" fmla="*/ 1498861 h 2026763"/>
              <a:gd name="connsiteX8" fmla="*/ 2262433 w 4703975"/>
              <a:gd name="connsiteY8" fmla="*/ 2026763 h 2026763"/>
              <a:gd name="connsiteX9" fmla="*/ 0 w 4703975"/>
              <a:gd name="connsiteY9" fmla="*/ 2026763 h 2026763"/>
              <a:gd name="connsiteX10" fmla="*/ 0 w 4703975"/>
              <a:gd name="connsiteY10" fmla="*/ 18852 h 2026763"/>
              <a:gd name="connsiteX11" fmla="*/ 179109 w 4703975"/>
              <a:gd name="connsiteY11" fmla="*/ 0 h 2026763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53005 w 4703975"/>
              <a:gd name="connsiteY2" fmla="*/ 82013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45237 w 4703975"/>
              <a:gd name="connsiteY6" fmla="*/ 1498862 h 2017336"/>
              <a:gd name="connsiteX7" fmla="*/ 2253007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53005 w 4703975"/>
              <a:gd name="connsiteY2" fmla="*/ 82013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45237 w 4703975"/>
              <a:gd name="connsiteY6" fmla="*/ 1498862 h 2017336"/>
              <a:gd name="connsiteX7" fmla="*/ 2281288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53005 w 4703975"/>
              <a:gd name="connsiteY2" fmla="*/ 82013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52857 w 4703975"/>
              <a:gd name="connsiteY6" fmla="*/ 1483622 h 2017336"/>
              <a:gd name="connsiteX7" fmla="*/ 2281288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9427 h 2017336"/>
              <a:gd name="connsiteX1" fmla="*/ 2243579 w 4703975"/>
              <a:gd name="connsiteY1" fmla="*/ 0 h 2017336"/>
              <a:gd name="connsiteX2" fmla="*/ 2218715 w 4703975"/>
              <a:gd name="connsiteY2" fmla="*/ 816322 h 2017336"/>
              <a:gd name="connsiteX3" fmla="*/ 4703975 w 4703975"/>
              <a:gd name="connsiteY3" fmla="*/ 829559 h 2017336"/>
              <a:gd name="connsiteX4" fmla="*/ 4694548 w 4703975"/>
              <a:gd name="connsiteY4" fmla="*/ 1329179 h 2017336"/>
              <a:gd name="connsiteX5" fmla="*/ 2545237 w 4703975"/>
              <a:gd name="connsiteY5" fmla="*/ 1310326 h 2017336"/>
              <a:gd name="connsiteX6" fmla="*/ 2552857 w 4703975"/>
              <a:gd name="connsiteY6" fmla="*/ 1483622 h 2017336"/>
              <a:gd name="connsiteX7" fmla="*/ 2281288 w 4703975"/>
              <a:gd name="connsiteY7" fmla="*/ 1489434 h 2017336"/>
              <a:gd name="connsiteX8" fmla="*/ 2262433 w 4703975"/>
              <a:gd name="connsiteY8" fmla="*/ 2017336 h 2017336"/>
              <a:gd name="connsiteX9" fmla="*/ 0 w 4703975"/>
              <a:gd name="connsiteY9" fmla="*/ 2017336 h 2017336"/>
              <a:gd name="connsiteX10" fmla="*/ 0 w 4703975"/>
              <a:gd name="connsiteY10" fmla="*/ 9425 h 2017336"/>
              <a:gd name="connsiteX11" fmla="*/ 197963 w 4703975"/>
              <a:gd name="connsiteY11" fmla="*/ 18853 h 2017336"/>
              <a:gd name="connsiteX0" fmla="*/ 18853 w 4703975"/>
              <a:gd name="connsiteY0" fmla="*/ 2 h 2007911"/>
              <a:gd name="connsiteX1" fmla="*/ 2209289 w 4703975"/>
              <a:gd name="connsiteY1" fmla="*/ 5815 h 2007911"/>
              <a:gd name="connsiteX2" fmla="*/ 2218715 w 4703975"/>
              <a:gd name="connsiteY2" fmla="*/ 806897 h 2007911"/>
              <a:gd name="connsiteX3" fmla="*/ 4703975 w 4703975"/>
              <a:gd name="connsiteY3" fmla="*/ 820134 h 2007911"/>
              <a:gd name="connsiteX4" fmla="*/ 4694548 w 4703975"/>
              <a:gd name="connsiteY4" fmla="*/ 1319754 h 2007911"/>
              <a:gd name="connsiteX5" fmla="*/ 2545237 w 4703975"/>
              <a:gd name="connsiteY5" fmla="*/ 1300901 h 2007911"/>
              <a:gd name="connsiteX6" fmla="*/ 2552857 w 4703975"/>
              <a:gd name="connsiteY6" fmla="*/ 1474197 h 2007911"/>
              <a:gd name="connsiteX7" fmla="*/ 2281288 w 4703975"/>
              <a:gd name="connsiteY7" fmla="*/ 1480009 h 2007911"/>
              <a:gd name="connsiteX8" fmla="*/ 2262433 w 4703975"/>
              <a:gd name="connsiteY8" fmla="*/ 2007911 h 2007911"/>
              <a:gd name="connsiteX9" fmla="*/ 0 w 4703975"/>
              <a:gd name="connsiteY9" fmla="*/ 2007911 h 2007911"/>
              <a:gd name="connsiteX10" fmla="*/ 0 w 4703975"/>
              <a:gd name="connsiteY10" fmla="*/ 0 h 2007911"/>
              <a:gd name="connsiteX11" fmla="*/ 197963 w 4703975"/>
              <a:gd name="connsiteY11" fmla="*/ 9428 h 2007911"/>
              <a:gd name="connsiteX0" fmla="*/ 18853 w 4703975"/>
              <a:gd name="connsiteY0" fmla="*/ 5617 h 2013526"/>
              <a:gd name="connsiteX1" fmla="*/ 2224529 w 4703975"/>
              <a:gd name="connsiteY1" fmla="*/ 0 h 2013526"/>
              <a:gd name="connsiteX2" fmla="*/ 2218715 w 4703975"/>
              <a:gd name="connsiteY2" fmla="*/ 812512 h 2013526"/>
              <a:gd name="connsiteX3" fmla="*/ 4703975 w 4703975"/>
              <a:gd name="connsiteY3" fmla="*/ 825749 h 2013526"/>
              <a:gd name="connsiteX4" fmla="*/ 4694548 w 4703975"/>
              <a:gd name="connsiteY4" fmla="*/ 1325369 h 2013526"/>
              <a:gd name="connsiteX5" fmla="*/ 2545237 w 4703975"/>
              <a:gd name="connsiteY5" fmla="*/ 1306516 h 2013526"/>
              <a:gd name="connsiteX6" fmla="*/ 2552857 w 4703975"/>
              <a:gd name="connsiteY6" fmla="*/ 1479812 h 2013526"/>
              <a:gd name="connsiteX7" fmla="*/ 2281288 w 4703975"/>
              <a:gd name="connsiteY7" fmla="*/ 1485624 h 2013526"/>
              <a:gd name="connsiteX8" fmla="*/ 2262433 w 4703975"/>
              <a:gd name="connsiteY8" fmla="*/ 2013526 h 2013526"/>
              <a:gd name="connsiteX9" fmla="*/ 0 w 4703975"/>
              <a:gd name="connsiteY9" fmla="*/ 2013526 h 2013526"/>
              <a:gd name="connsiteX10" fmla="*/ 0 w 4703975"/>
              <a:gd name="connsiteY10" fmla="*/ 5615 h 2013526"/>
              <a:gd name="connsiteX11" fmla="*/ 197963 w 4703975"/>
              <a:gd name="connsiteY11" fmla="*/ 15043 h 2013526"/>
              <a:gd name="connsiteX0" fmla="*/ 18853 w 4703975"/>
              <a:gd name="connsiteY0" fmla="*/ 5617 h 2013526"/>
              <a:gd name="connsiteX1" fmla="*/ 2224529 w 4703975"/>
              <a:gd name="connsiteY1" fmla="*/ 0 h 2013526"/>
              <a:gd name="connsiteX2" fmla="*/ 2218715 w 4703975"/>
              <a:gd name="connsiteY2" fmla="*/ 812512 h 2013526"/>
              <a:gd name="connsiteX3" fmla="*/ 4703975 w 4703975"/>
              <a:gd name="connsiteY3" fmla="*/ 825749 h 2013526"/>
              <a:gd name="connsiteX4" fmla="*/ 4694548 w 4703975"/>
              <a:gd name="connsiteY4" fmla="*/ 1325369 h 2013526"/>
              <a:gd name="connsiteX5" fmla="*/ 2545237 w 4703975"/>
              <a:gd name="connsiteY5" fmla="*/ 1306516 h 2013526"/>
              <a:gd name="connsiteX6" fmla="*/ 2552857 w 4703975"/>
              <a:gd name="connsiteY6" fmla="*/ 1479812 h 2013526"/>
              <a:gd name="connsiteX7" fmla="*/ 2281288 w 4703975"/>
              <a:gd name="connsiteY7" fmla="*/ 1485624 h 2013526"/>
              <a:gd name="connsiteX8" fmla="*/ 2262433 w 4703975"/>
              <a:gd name="connsiteY8" fmla="*/ 2013526 h 2013526"/>
              <a:gd name="connsiteX9" fmla="*/ 0 w 4703975"/>
              <a:gd name="connsiteY9" fmla="*/ 2013526 h 2013526"/>
              <a:gd name="connsiteX10" fmla="*/ 0 w 4703975"/>
              <a:gd name="connsiteY10" fmla="*/ 5615 h 2013526"/>
              <a:gd name="connsiteX11" fmla="*/ 197963 w 4703975"/>
              <a:gd name="connsiteY11" fmla="*/ 7423 h 2013526"/>
              <a:gd name="connsiteX0" fmla="*/ 18853 w 4703975"/>
              <a:gd name="connsiteY0" fmla="*/ 66577 h 2074486"/>
              <a:gd name="connsiteX1" fmla="*/ 2258819 w 4703975"/>
              <a:gd name="connsiteY1" fmla="*/ 0 h 2074486"/>
              <a:gd name="connsiteX2" fmla="*/ 2218715 w 4703975"/>
              <a:gd name="connsiteY2" fmla="*/ 873472 h 2074486"/>
              <a:gd name="connsiteX3" fmla="*/ 4703975 w 4703975"/>
              <a:gd name="connsiteY3" fmla="*/ 886709 h 2074486"/>
              <a:gd name="connsiteX4" fmla="*/ 4694548 w 4703975"/>
              <a:gd name="connsiteY4" fmla="*/ 1386329 h 2074486"/>
              <a:gd name="connsiteX5" fmla="*/ 2545237 w 4703975"/>
              <a:gd name="connsiteY5" fmla="*/ 1367476 h 2074486"/>
              <a:gd name="connsiteX6" fmla="*/ 2552857 w 4703975"/>
              <a:gd name="connsiteY6" fmla="*/ 1540772 h 2074486"/>
              <a:gd name="connsiteX7" fmla="*/ 2281288 w 4703975"/>
              <a:gd name="connsiteY7" fmla="*/ 1546584 h 2074486"/>
              <a:gd name="connsiteX8" fmla="*/ 2262433 w 4703975"/>
              <a:gd name="connsiteY8" fmla="*/ 2074486 h 2074486"/>
              <a:gd name="connsiteX9" fmla="*/ 0 w 4703975"/>
              <a:gd name="connsiteY9" fmla="*/ 2074486 h 2074486"/>
              <a:gd name="connsiteX10" fmla="*/ 0 w 4703975"/>
              <a:gd name="connsiteY10" fmla="*/ 66575 h 2074486"/>
              <a:gd name="connsiteX11" fmla="*/ 197963 w 4703975"/>
              <a:gd name="connsiteY11" fmla="*/ 68383 h 2074486"/>
              <a:gd name="connsiteX0" fmla="*/ 26473 w 4711595"/>
              <a:gd name="connsiteY0" fmla="*/ 6657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05583 w 4711595"/>
              <a:gd name="connsiteY11" fmla="*/ 68383 h 2074486"/>
              <a:gd name="connsiteX0" fmla="*/ 26473 w 4711595"/>
              <a:gd name="connsiteY0" fmla="*/ 6657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13203 w 4711595"/>
              <a:gd name="connsiteY11" fmla="*/ 26473 h 2074486"/>
              <a:gd name="connsiteX0" fmla="*/ 220783 w 4711595"/>
              <a:gd name="connsiteY0" fmla="*/ 2085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13203 w 4711595"/>
              <a:gd name="connsiteY11" fmla="*/ 26473 h 2074486"/>
              <a:gd name="connsiteX0" fmla="*/ 220783 w 4711595"/>
              <a:gd name="connsiteY0" fmla="*/ 20857 h 2074486"/>
              <a:gd name="connsiteX1" fmla="*/ 2266439 w 4711595"/>
              <a:gd name="connsiteY1" fmla="*/ 0 h 2074486"/>
              <a:gd name="connsiteX2" fmla="*/ 2226335 w 4711595"/>
              <a:gd name="connsiteY2" fmla="*/ 87347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20823 w 4711595"/>
              <a:gd name="connsiteY11" fmla="*/ 22663 h 2074486"/>
              <a:gd name="connsiteX0" fmla="*/ 220783 w 4711595"/>
              <a:gd name="connsiteY0" fmla="*/ 20857 h 2074486"/>
              <a:gd name="connsiteX1" fmla="*/ 2266439 w 4711595"/>
              <a:gd name="connsiteY1" fmla="*/ 0 h 2074486"/>
              <a:gd name="connsiteX2" fmla="*/ 2264435 w 4711595"/>
              <a:gd name="connsiteY2" fmla="*/ 842992 h 2074486"/>
              <a:gd name="connsiteX3" fmla="*/ 4711595 w 4711595"/>
              <a:gd name="connsiteY3" fmla="*/ 886709 h 2074486"/>
              <a:gd name="connsiteX4" fmla="*/ 4702168 w 4711595"/>
              <a:gd name="connsiteY4" fmla="*/ 1386329 h 2074486"/>
              <a:gd name="connsiteX5" fmla="*/ 2552857 w 4711595"/>
              <a:gd name="connsiteY5" fmla="*/ 1367476 h 2074486"/>
              <a:gd name="connsiteX6" fmla="*/ 2560477 w 4711595"/>
              <a:gd name="connsiteY6" fmla="*/ 1540772 h 2074486"/>
              <a:gd name="connsiteX7" fmla="*/ 2288908 w 4711595"/>
              <a:gd name="connsiteY7" fmla="*/ 1546584 h 2074486"/>
              <a:gd name="connsiteX8" fmla="*/ 2270053 w 4711595"/>
              <a:gd name="connsiteY8" fmla="*/ 2074486 h 2074486"/>
              <a:gd name="connsiteX9" fmla="*/ 7620 w 4711595"/>
              <a:gd name="connsiteY9" fmla="*/ 2074486 h 2074486"/>
              <a:gd name="connsiteX10" fmla="*/ 0 w 4711595"/>
              <a:gd name="connsiteY10" fmla="*/ 20855 h 2074486"/>
              <a:gd name="connsiteX11" fmla="*/ 220823 w 4711595"/>
              <a:gd name="connsiteY11" fmla="*/ 22663 h 2074486"/>
              <a:gd name="connsiteX0" fmla="*/ 220783 w 4702168"/>
              <a:gd name="connsiteY0" fmla="*/ 20857 h 2074486"/>
              <a:gd name="connsiteX1" fmla="*/ 2266439 w 4702168"/>
              <a:gd name="connsiteY1" fmla="*/ 0 h 2074486"/>
              <a:gd name="connsiteX2" fmla="*/ 2264435 w 4702168"/>
              <a:gd name="connsiteY2" fmla="*/ 842992 h 2074486"/>
              <a:gd name="connsiteX3" fmla="*/ 4688735 w 4702168"/>
              <a:gd name="connsiteY3" fmla="*/ 844799 h 2074486"/>
              <a:gd name="connsiteX4" fmla="*/ 4702168 w 4702168"/>
              <a:gd name="connsiteY4" fmla="*/ 1386329 h 2074486"/>
              <a:gd name="connsiteX5" fmla="*/ 2552857 w 4702168"/>
              <a:gd name="connsiteY5" fmla="*/ 1367476 h 2074486"/>
              <a:gd name="connsiteX6" fmla="*/ 2560477 w 4702168"/>
              <a:gd name="connsiteY6" fmla="*/ 1540772 h 2074486"/>
              <a:gd name="connsiteX7" fmla="*/ 2288908 w 4702168"/>
              <a:gd name="connsiteY7" fmla="*/ 1546584 h 2074486"/>
              <a:gd name="connsiteX8" fmla="*/ 2270053 w 4702168"/>
              <a:gd name="connsiteY8" fmla="*/ 2074486 h 2074486"/>
              <a:gd name="connsiteX9" fmla="*/ 7620 w 4702168"/>
              <a:gd name="connsiteY9" fmla="*/ 2074486 h 2074486"/>
              <a:gd name="connsiteX10" fmla="*/ 0 w 4702168"/>
              <a:gd name="connsiteY10" fmla="*/ 20855 h 2074486"/>
              <a:gd name="connsiteX11" fmla="*/ 220823 w 470216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552857 w 4690738"/>
              <a:gd name="connsiteY5" fmla="*/ 1367476 h 2074486"/>
              <a:gd name="connsiteX6" fmla="*/ 2560477 w 4690738"/>
              <a:gd name="connsiteY6" fmla="*/ 154077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560477 w 4690738"/>
              <a:gd name="connsiteY6" fmla="*/ 154077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560477 w 4690738"/>
              <a:gd name="connsiteY6" fmla="*/ 154077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610007 w 4690738"/>
              <a:gd name="connsiteY6" fmla="*/ 1536962 h 2074486"/>
              <a:gd name="connsiteX7" fmla="*/ 2288908 w 4690738"/>
              <a:gd name="connsiteY7" fmla="*/ 154658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64435 w 4690738"/>
              <a:gd name="connsiteY2" fmla="*/ 84299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610007 w 4690738"/>
              <a:gd name="connsiteY6" fmla="*/ 1536962 h 2074486"/>
              <a:gd name="connsiteX7" fmla="*/ 2273668 w 4690738"/>
              <a:gd name="connsiteY7" fmla="*/ 153515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0738"/>
              <a:gd name="connsiteY0" fmla="*/ 20857 h 2074486"/>
              <a:gd name="connsiteX1" fmla="*/ 2266439 w 4690738"/>
              <a:gd name="connsiteY1" fmla="*/ 0 h 2074486"/>
              <a:gd name="connsiteX2" fmla="*/ 2275865 w 4690738"/>
              <a:gd name="connsiteY2" fmla="*/ 911572 h 2074486"/>
              <a:gd name="connsiteX3" fmla="*/ 4688735 w 4690738"/>
              <a:gd name="connsiteY3" fmla="*/ 844799 h 2074486"/>
              <a:gd name="connsiteX4" fmla="*/ 4690738 w 4690738"/>
              <a:gd name="connsiteY4" fmla="*/ 1447289 h 2074486"/>
              <a:gd name="connsiteX5" fmla="*/ 2606197 w 4690738"/>
              <a:gd name="connsiteY5" fmla="*/ 1420816 h 2074486"/>
              <a:gd name="connsiteX6" fmla="*/ 2610007 w 4690738"/>
              <a:gd name="connsiteY6" fmla="*/ 1536962 h 2074486"/>
              <a:gd name="connsiteX7" fmla="*/ 2273668 w 4690738"/>
              <a:gd name="connsiteY7" fmla="*/ 1535154 h 2074486"/>
              <a:gd name="connsiteX8" fmla="*/ 2270053 w 4690738"/>
              <a:gd name="connsiteY8" fmla="*/ 2074486 h 2074486"/>
              <a:gd name="connsiteX9" fmla="*/ 7620 w 4690738"/>
              <a:gd name="connsiteY9" fmla="*/ 2074486 h 2074486"/>
              <a:gd name="connsiteX10" fmla="*/ 0 w 4690738"/>
              <a:gd name="connsiteY10" fmla="*/ 20855 h 2074486"/>
              <a:gd name="connsiteX11" fmla="*/ 220823 w 4690738"/>
              <a:gd name="connsiteY11" fmla="*/ 22663 h 2074486"/>
              <a:gd name="connsiteX0" fmla="*/ 220783 w 4696400"/>
              <a:gd name="connsiteY0" fmla="*/ 20857 h 2074486"/>
              <a:gd name="connsiteX1" fmla="*/ 2266439 w 4696400"/>
              <a:gd name="connsiteY1" fmla="*/ 0 h 2074486"/>
              <a:gd name="connsiteX2" fmla="*/ 2275865 w 4696400"/>
              <a:gd name="connsiteY2" fmla="*/ 911572 h 2074486"/>
              <a:gd name="connsiteX3" fmla="*/ 4696355 w 4696400"/>
              <a:gd name="connsiteY3" fmla="*/ 901949 h 2074486"/>
              <a:gd name="connsiteX4" fmla="*/ 4690738 w 4696400"/>
              <a:gd name="connsiteY4" fmla="*/ 1447289 h 2074486"/>
              <a:gd name="connsiteX5" fmla="*/ 2606197 w 4696400"/>
              <a:gd name="connsiteY5" fmla="*/ 1420816 h 2074486"/>
              <a:gd name="connsiteX6" fmla="*/ 2610007 w 4696400"/>
              <a:gd name="connsiteY6" fmla="*/ 1536962 h 2074486"/>
              <a:gd name="connsiteX7" fmla="*/ 2273668 w 4696400"/>
              <a:gd name="connsiteY7" fmla="*/ 1535154 h 2074486"/>
              <a:gd name="connsiteX8" fmla="*/ 2270053 w 4696400"/>
              <a:gd name="connsiteY8" fmla="*/ 2074486 h 2074486"/>
              <a:gd name="connsiteX9" fmla="*/ 7620 w 4696400"/>
              <a:gd name="connsiteY9" fmla="*/ 2074486 h 2074486"/>
              <a:gd name="connsiteX10" fmla="*/ 0 w 4696400"/>
              <a:gd name="connsiteY10" fmla="*/ 20855 h 2074486"/>
              <a:gd name="connsiteX11" fmla="*/ 220823 w 4696400"/>
              <a:gd name="connsiteY11" fmla="*/ 22663 h 207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96400" h="2074486">
                <a:moveTo>
                  <a:pt x="220783" y="20857"/>
                </a:moveTo>
                <a:lnTo>
                  <a:pt x="2266439" y="0"/>
                </a:lnTo>
                <a:lnTo>
                  <a:pt x="2275865" y="911572"/>
                </a:lnTo>
                <a:lnTo>
                  <a:pt x="4696355" y="901949"/>
                </a:lnTo>
                <a:cubicBezTo>
                  <a:pt x="4697023" y="1102779"/>
                  <a:pt x="4690070" y="1246459"/>
                  <a:pt x="4690738" y="1447289"/>
                </a:cubicBezTo>
                <a:lnTo>
                  <a:pt x="2606197" y="1420816"/>
                </a:lnTo>
                <a:lnTo>
                  <a:pt x="2610007" y="1536962"/>
                </a:lnTo>
                <a:lnTo>
                  <a:pt x="2273668" y="1535154"/>
                </a:lnTo>
                <a:lnTo>
                  <a:pt x="2270053" y="2074486"/>
                </a:lnTo>
                <a:lnTo>
                  <a:pt x="7620" y="2074486"/>
                </a:lnTo>
                <a:lnTo>
                  <a:pt x="0" y="20855"/>
                </a:lnTo>
                <a:lnTo>
                  <a:pt x="220823" y="22663"/>
                </a:ln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>
            <a:off x="4338137" y="3704734"/>
            <a:ext cx="4683315" cy="1404594"/>
          </a:xfrm>
          <a:custGeom>
            <a:avLst/>
            <a:gdLst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79109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318994 w 4675695"/>
              <a:gd name="connsiteY9" fmla="*/ 1319753 h 1404594"/>
              <a:gd name="connsiteX10" fmla="*/ 37707 w 4675695"/>
              <a:gd name="connsiteY10" fmla="*/ 1338606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79109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318994 w 4675695"/>
              <a:gd name="connsiteY9" fmla="*/ 1319753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79109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564090 w 4675695"/>
              <a:gd name="connsiteY3" fmla="*/ 188536 h 1404594"/>
              <a:gd name="connsiteX4" fmla="*/ 2601798 w 4675695"/>
              <a:gd name="connsiteY4" fmla="*/ 188536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564090 w 4675695"/>
              <a:gd name="connsiteY3" fmla="*/ 188536 h 1404594"/>
              <a:gd name="connsiteX4" fmla="*/ 2592372 w 4675695"/>
              <a:gd name="connsiteY4" fmla="*/ 207390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564090 w 4675695"/>
              <a:gd name="connsiteY3" fmla="*/ 188536 h 1404594"/>
              <a:gd name="connsiteX4" fmla="*/ 2696067 w 4675695"/>
              <a:gd name="connsiteY4" fmla="*/ 339365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696067 w 4675695"/>
              <a:gd name="connsiteY4" fmla="*/ 339365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582946 w 4675695"/>
              <a:gd name="connsiteY4" fmla="*/ 226243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592373 w 4675695"/>
              <a:gd name="connsiteY4" fmla="*/ 21681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9796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318994 w 4675695"/>
              <a:gd name="connsiteY2" fmla="*/ 197963 h 1404594"/>
              <a:gd name="connsiteX3" fmla="*/ 2403835 w 4675695"/>
              <a:gd name="connsiteY3" fmla="*/ 11795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309567 w 4675695"/>
              <a:gd name="connsiteY1" fmla="*/ 707010 h 1404594"/>
              <a:gd name="connsiteX2" fmla="*/ 2261844 w 4675695"/>
              <a:gd name="connsiteY2" fmla="*/ 117953 h 1404594"/>
              <a:gd name="connsiteX3" fmla="*/ 2403835 w 4675695"/>
              <a:gd name="connsiteY3" fmla="*/ 11795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75695"/>
              <a:gd name="connsiteY0" fmla="*/ 688157 h 1404594"/>
              <a:gd name="connsiteX1" fmla="*/ 2252417 w 4675695"/>
              <a:gd name="connsiteY1" fmla="*/ 657480 h 1404594"/>
              <a:gd name="connsiteX2" fmla="*/ 2261844 w 4675695"/>
              <a:gd name="connsiteY2" fmla="*/ 117953 h 1404594"/>
              <a:gd name="connsiteX3" fmla="*/ 2403835 w 4675695"/>
              <a:gd name="connsiteY3" fmla="*/ 117953 h 1404594"/>
              <a:gd name="connsiteX4" fmla="*/ 2592373 w 4675695"/>
              <a:gd name="connsiteY4" fmla="*/ 125377 h 1404594"/>
              <a:gd name="connsiteX5" fmla="*/ 2592371 w 4675695"/>
              <a:gd name="connsiteY5" fmla="*/ 0 h 1404594"/>
              <a:gd name="connsiteX6" fmla="*/ 4675695 w 4675695"/>
              <a:gd name="connsiteY6" fmla="*/ 18854 h 1404594"/>
              <a:gd name="connsiteX7" fmla="*/ 4675695 w 4675695"/>
              <a:gd name="connsiteY7" fmla="*/ 1404594 h 1404594"/>
              <a:gd name="connsiteX8" fmla="*/ 2300140 w 4675695"/>
              <a:gd name="connsiteY8" fmla="*/ 1385740 h 1404594"/>
              <a:gd name="connsiteX9" fmla="*/ 2290714 w 4675695"/>
              <a:gd name="connsiteY9" fmla="*/ 1329180 h 1404594"/>
              <a:gd name="connsiteX10" fmla="*/ 0 w 4675695"/>
              <a:gd name="connsiteY10" fmla="*/ 1348033 h 1404594"/>
              <a:gd name="connsiteX11" fmla="*/ 0 w 4675695"/>
              <a:gd name="connsiteY11" fmla="*/ 688157 h 1404594"/>
              <a:gd name="connsiteX0" fmla="*/ 0 w 4683315"/>
              <a:gd name="connsiteY0" fmla="*/ 653867 h 1404594"/>
              <a:gd name="connsiteX1" fmla="*/ 2260037 w 4683315"/>
              <a:gd name="connsiteY1" fmla="*/ 657480 h 1404594"/>
              <a:gd name="connsiteX2" fmla="*/ 2269464 w 4683315"/>
              <a:gd name="connsiteY2" fmla="*/ 117953 h 1404594"/>
              <a:gd name="connsiteX3" fmla="*/ 2411455 w 4683315"/>
              <a:gd name="connsiteY3" fmla="*/ 117953 h 1404594"/>
              <a:gd name="connsiteX4" fmla="*/ 2599993 w 4683315"/>
              <a:gd name="connsiteY4" fmla="*/ 125377 h 1404594"/>
              <a:gd name="connsiteX5" fmla="*/ 2599991 w 4683315"/>
              <a:gd name="connsiteY5" fmla="*/ 0 h 1404594"/>
              <a:gd name="connsiteX6" fmla="*/ 4683315 w 4683315"/>
              <a:gd name="connsiteY6" fmla="*/ 18854 h 1404594"/>
              <a:gd name="connsiteX7" fmla="*/ 4683315 w 4683315"/>
              <a:gd name="connsiteY7" fmla="*/ 1404594 h 1404594"/>
              <a:gd name="connsiteX8" fmla="*/ 2307760 w 4683315"/>
              <a:gd name="connsiteY8" fmla="*/ 1385740 h 1404594"/>
              <a:gd name="connsiteX9" fmla="*/ 2298334 w 4683315"/>
              <a:gd name="connsiteY9" fmla="*/ 1329180 h 1404594"/>
              <a:gd name="connsiteX10" fmla="*/ 7620 w 4683315"/>
              <a:gd name="connsiteY10" fmla="*/ 1348033 h 1404594"/>
              <a:gd name="connsiteX11" fmla="*/ 0 w 4683315"/>
              <a:gd name="connsiteY11" fmla="*/ 653867 h 1404594"/>
              <a:gd name="connsiteX0" fmla="*/ 0 w 4683315"/>
              <a:gd name="connsiteY0" fmla="*/ 653867 h 1404594"/>
              <a:gd name="connsiteX1" fmla="*/ 2260037 w 4683315"/>
              <a:gd name="connsiteY1" fmla="*/ 657480 h 1404594"/>
              <a:gd name="connsiteX2" fmla="*/ 2269464 w 4683315"/>
              <a:gd name="connsiteY2" fmla="*/ 117953 h 1404594"/>
              <a:gd name="connsiteX3" fmla="*/ 2411455 w 4683315"/>
              <a:gd name="connsiteY3" fmla="*/ 117953 h 1404594"/>
              <a:gd name="connsiteX4" fmla="*/ 2599993 w 4683315"/>
              <a:gd name="connsiteY4" fmla="*/ 125377 h 1404594"/>
              <a:gd name="connsiteX5" fmla="*/ 2599991 w 4683315"/>
              <a:gd name="connsiteY5" fmla="*/ 0 h 1404594"/>
              <a:gd name="connsiteX6" fmla="*/ 4683315 w 4683315"/>
              <a:gd name="connsiteY6" fmla="*/ 18854 h 1404594"/>
              <a:gd name="connsiteX7" fmla="*/ 4683315 w 4683315"/>
              <a:gd name="connsiteY7" fmla="*/ 1404594 h 1404594"/>
              <a:gd name="connsiteX8" fmla="*/ 2307760 w 4683315"/>
              <a:gd name="connsiteY8" fmla="*/ 1385740 h 1404594"/>
              <a:gd name="connsiteX9" fmla="*/ 2298334 w 4683315"/>
              <a:gd name="connsiteY9" fmla="*/ 1329180 h 1404594"/>
              <a:gd name="connsiteX10" fmla="*/ 3810 w 4683315"/>
              <a:gd name="connsiteY10" fmla="*/ 1386133 h 1404594"/>
              <a:gd name="connsiteX11" fmla="*/ 0 w 4683315"/>
              <a:gd name="connsiteY11" fmla="*/ 653867 h 1404594"/>
              <a:gd name="connsiteX0" fmla="*/ 0 w 4683315"/>
              <a:gd name="connsiteY0" fmla="*/ 653867 h 1404594"/>
              <a:gd name="connsiteX1" fmla="*/ 2260037 w 4683315"/>
              <a:gd name="connsiteY1" fmla="*/ 657480 h 1404594"/>
              <a:gd name="connsiteX2" fmla="*/ 2269464 w 4683315"/>
              <a:gd name="connsiteY2" fmla="*/ 117953 h 1404594"/>
              <a:gd name="connsiteX3" fmla="*/ 2411455 w 4683315"/>
              <a:gd name="connsiteY3" fmla="*/ 117953 h 1404594"/>
              <a:gd name="connsiteX4" fmla="*/ 2599993 w 4683315"/>
              <a:gd name="connsiteY4" fmla="*/ 125377 h 1404594"/>
              <a:gd name="connsiteX5" fmla="*/ 2599991 w 4683315"/>
              <a:gd name="connsiteY5" fmla="*/ 0 h 1404594"/>
              <a:gd name="connsiteX6" fmla="*/ 4683315 w 4683315"/>
              <a:gd name="connsiteY6" fmla="*/ 18854 h 1404594"/>
              <a:gd name="connsiteX7" fmla="*/ 4683315 w 4683315"/>
              <a:gd name="connsiteY7" fmla="*/ 1404594 h 1404594"/>
              <a:gd name="connsiteX8" fmla="*/ 2307760 w 4683315"/>
              <a:gd name="connsiteY8" fmla="*/ 1385740 h 1404594"/>
              <a:gd name="connsiteX9" fmla="*/ 2305954 w 4683315"/>
              <a:gd name="connsiteY9" fmla="*/ 1386330 h 1404594"/>
              <a:gd name="connsiteX10" fmla="*/ 3810 w 4683315"/>
              <a:gd name="connsiteY10" fmla="*/ 1386133 h 1404594"/>
              <a:gd name="connsiteX11" fmla="*/ 0 w 4683315"/>
              <a:gd name="connsiteY11" fmla="*/ 653867 h 140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3315" h="1404594">
                <a:moveTo>
                  <a:pt x="0" y="653867"/>
                </a:moveTo>
                <a:lnTo>
                  <a:pt x="2260037" y="657480"/>
                </a:lnTo>
                <a:lnTo>
                  <a:pt x="2269464" y="117953"/>
                </a:lnTo>
                <a:lnTo>
                  <a:pt x="2411455" y="117953"/>
                </a:lnTo>
                <a:lnTo>
                  <a:pt x="2599993" y="125377"/>
                </a:lnTo>
                <a:cubicBezTo>
                  <a:pt x="2599993" y="56247"/>
                  <a:pt x="2599991" y="69130"/>
                  <a:pt x="2599991" y="0"/>
                </a:cubicBezTo>
                <a:lnTo>
                  <a:pt x="4683315" y="18854"/>
                </a:lnTo>
                <a:lnTo>
                  <a:pt x="4683315" y="1404594"/>
                </a:lnTo>
                <a:lnTo>
                  <a:pt x="2307760" y="1385740"/>
                </a:lnTo>
                <a:lnTo>
                  <a:pt x="2305954" y="1386330"/>
                </a:lnTo>
                <a:lnTo>
                  <a:pt x="3810" y="1386133"/>
                </a:lnTo>
                <a:lnTo>
                  <a:pt x="0" y="653867"/>
                </a:ln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 40"/>
          <p:cNvSpPr/>
          <p:nvPr/>
        </p:nvSpPr>
        <p:spPr>
          <a:xfrm>
            <a:off x="6243962" y="5093695"/>
            <a:ext cx="2862331" cy="1740738"/>
          </a:xfrm>
          <a:custGeom>
            <a:avLst/>
            <a:gdLst>
              <a:gd name="connsiteX0" fmla="*/ 857840 w 2818615"/>
              <a:gd name="connsiteY0" fmla="*/ 0 h 1687398"/>
              <a:gd name="connsiteX1" fmla="*/ 2818615 w 2818615"/>
              <a:gd name="connsiteY1" fmla="*/ 37707 h 1687398"/>
              <a:gd name="connsiteX2" fmla="*/ 2809188 w 2818615"/>
              <a:gd name="connsiteY2" fmla="*/ 1687398 h 1687398"/>
              <a:gd name="connsiteX3" fmla="*/ 0 w 2818615"/>
              <a:gd name="connsiteY3" fmla="*/ 1687398 h 1687398"/>
              <a:gd name="connsiteX4" fmla="*/ 37708 w 2818615"/>
              <a:gd name="connsiteY4" fmla="*/ 433633 h 1687398"/>
              <a:gd name="connsiteX5" fmla="*/ 857840 w 2818615"/>
              <a:gd name="connsiteY5" fmla="*/ 433633 h 1687398"/>
              <a:gd name="connsiteX6" fmla="*/ 857840 w 2818615"/>
              <a:gd name="connsiteY6" fmla="*/ 0 h 1687398"/>
              <a:gd name="connsiteX0" fmla="*/ 867266 w 2828041"/>
              <a:gd name="connsiteY0" fmla="*/ 0 h 1687398"/>
              <a:gd name="connsiteX1" fmla="*/ 2828041 w 2828041"/>
              <a:gd name="connsiteY1" fmla="*/ 37707 h 1687398"/>
              <a:gd name="connsiteX2" fmla="*/ 2818614 w 2828041"/>
              <a:gd name="connsiteY2" fmla="*/ 1687398 h 1687398"/>
              <a:gd name="connsiteX3" fmla="*/ 9426 w 2828041"/>
              <a:gd name="connsiteY3" fmla="*/ 1687398 h 1687398"/>
              <a:gd name="connsiteX4" fmla="*/ 0 w 2828041"/>
              <a:gd name="connsiteY4" fmla="*/ 433633 h 1687398"/>
              <a:gd name="connsiteX5" fmla="*/ 867266 w 2828041"/>
              <a:gd name="connsiteY5" fmla="*/ 433633 h 1687398"/>
              <a:gd name="connsiteX6" fmla="*/ 867266 w 2828041"/>
              <a:gd name="connsiteY6" fmla="*/ 0 h 1687398"/>
              <a:gd name="connsiteX0" fmla="*/ 867266 w 2828041"/>
              <a:gd name="connsiteY0" fmla="*/ 0 h 1687398"/>
              <a:gd name="connsiteX1" fmla="*/ 2828041 w 2828041"/>
              <a:gd name="connsiteY1" fmla="*/ 37707 h 1687398"/>
              <a:gd name="connsiteX2" fmla="*/ 2818614 w 2828041"/>
              <a:gd name="connsiteY2" fmla="*/ 1687398 h 1687398"/>
              <a:gd name="connsiteX3" fmla="*/ 9426 w 2828041"/>
              <a:gd name="connsiteY3" fmla="*/ 1687398 h 1687398"/>
              <a:gd name="connsiteX4" fmla="*/ 0 w 2828041"/>
              <a:gd name="connsiteY4" fmla="*/ 433633 h 1687398"/>
              <a:gd name="connsiteX5" fmla="*/ 867266 w 2828041"/>
              <a:gd name="connsiteY5" fmla="*/ 433633 h 1687398"/>
              <a:gd name="connsiteX6" fmla="*/ 867266 w 2828041"/>
              <a:gd name="connsiteY6" fmla="*/ 0 h 1687398"/>
              <a:gd name="connsiteX0" fmla="*/ 867266 w 2828041"/>
              <a:gd name="connsiteY0" fmla="*/ 0 h 1687398"/>
              <a:gd name="connsiteX1" fmla="*/ 2828041 w 2828041"/>
              <a:gd name="connsiteY1" fmla="*/ 9427 h 1687398"/>
              <a:gd name="connsiteX2" fmla="*/ 2818614 w 2828041"/>
              <a:gd name="connsiteY2" fmla="*/ 1687398 h 1687398"/>
              <a:gd name="connsiteX3" fmla="*/ 9426 w 2828041"/>
              <a:gd name="connsiteY3" fmla="*/ 1687398 h 1687398"/>
              <a:gd name="connsiteX4" fmla="*/ 0 w 2828041"/>
              <a:gd name="connsiteY4" fmla="*/ 433633 h 1687398"/>
              <a:gd name="connsiteX5" fmla="*/ 867266 w 2828041"/>
              <a:gd name="connsiteY5" fmla="*/ 433633 h 1687398"/>
              <a:gd name="connsiteX6" fmla="*/ 867266 w 2828041"/>
              <a:gd name="connsiteY6" fmla="*/ 0 h 1687398"/>
              <a:gd name="connsiteX0" fmla="*/ 829166 w 2828041"/>
              <a:gd name="connsiteY0" fmla="*/ 0 h 1744548"/>
              <a:gd name="connsiteX1" fmla="*/ 2828041 w 2828041"/>
              <a:gd name="connsiteY1" fmla="*/ 66577 h 1744548"/>
              <a:gd name="connsiteX2" fmla="*/ 2818614 w 2828041"/>
              <a:gd name="connsiteY2" fmla="*/ 1744548 h 1744548"/>
              <a:gd name="connsiteX3" fmla="*/ 9426 w 2828041"/>
              <a:gd name="connsiteY3" fmla="*/ 1744548 h 1744548"/>
              <a:gd name="connsiteX4" fmla="*/ 0 w 2828041"/>
              <a:gd name="connsiteY4" fmla="*/ 490783 h 1744548"/>
              <a:gd name="connsiteX5" fmla="*/ 867266 w 2828041"/>
              <a:gd name="connsiteY5" fmla="*/ 490783 h 1744548"/>
              <a:gd name="connsiteX6" fmla="*/ 829166 w 2828041"/>
              <a:gd name="connsiteY6" fmla="*/ 0 h 1744548"/>
              <a:gd name="connsiteX0" fmla="*/ 829166 w 2828041"/>
              <a:gd name="connsiteY0" fmla="*/ 0 h 1744548"/>
              <a:gd name="connsiteX1" fmla="*/ 2828041 w 2828041"/>
              <a:gd name="connsiteY1" fmla="*/ 28477 h 1744548"/>
              <a:gd name="connsiteX2" fmla="*/ 2818614 w 2828041"/>
              <a:gd name="connsiteY2" fmla="*/ 1744548 h 1744548"/>
              <a:gd name="connsiteX3" fmla="*/ 9426 w 2828041"/>
              <a:gd name="connsiteY3" fmla="*/ 1744548 h 1744548"/>
              <a:gd name="connsiteX4" fmla="*/ 0 w 2828041"/>
              <a:gd name="connsiteY4" fmla="*/ 490783 h 1744548"/>
              <a:gd name="connsiteX5" fmla="*/ 867266 w 2828041"/>
              <a:gd name="connsiteY5" fmla="*/ 490783 h 1744548"/>
              <a:gd name="connsiteX6" fmla="*/ 829166 w 2828041"/>
              <a:gd name="connsiteY6" fmla="*/ 0 h 1744548"/>
              <a:gd name="connsiteX0" fmla="*/ 829166 w 2828041"/>
              <a:gd name="connsiteY0" fmla="*/ 0 h 1744548"/>
              <a:gd name="connsiteX1" fmla="*/ 2828041 w 2828041"/>
              <a:gd name="connsiteY1" fmla="*/ 28477 h 1744548"/>
              <a:gd name="connsiteX2" fmla="*/ 2818614 w 2828041"/>
              <a:gd name="connsiteY2" fmla="*/ 1744548 h 1744548"/>
              <a:gd name="connsiteX3" fmla="*/ 9426 w 2828041"/>
              <a:gd name="connsiteY3" fmla="*/ 1744548 h 1744548"/>
              <a:gd name="connsiteX4" fmla="*/ 0 w 2828041"/>
              <a:gd name="connsiteY4" fmla="*/ 490783 h 1744548"/>
              <a:gd name="connsiteX5" fmla="*/ 832976 w 2828041"/>
              <a:gd name="connsiteY5" fmla="*/ 479353 h 1744548"/>
              <a:gd name="connsiteX6" fmla="*/ 829166 w 2828041"/>
              <a:gd name="connsiteY6" fmla="*/ 0 h 1744548"/>
              <a:gd name="connsiteX0" fmla="*/ 863456 w 2862331"/>
              <a:gd name="connsiteY0" fmla="*/ 0 h 1744548"/>
              <a:gd name="connsiteX1" fmla="*/ 2862331 w 2862331"/>
              <a:gd name="connsiteY1" fmla="*/ 28477 h 1744548"/>
              <a:gd name="connsiteX2" fmla="*/ 2852904 w 2862331"/>
              <a:gd name="connsiteY2" fmla="*/ 1744548 h 1744548"/>
              <a:gd name="connsiteX3" fmla="*/ 43716 w 2862331"/>
              <a:gd name="connsiteY3" fmla="*/ 1744548 h 1744548"/>
              <a:gd name="connsiteX4" fmla="*/ 0 w 2862331"/>
              <a:gd name="connsiteY4" fmla="*/ 445063 h 1744548"/>
              <a:gd name="connsiteX5" fmla="*/ 867266 w 2862331"/>
              <a:gd name="connsiteY5" fmla="*/ 479353 h 1744548"/>
              <a:gd name="connsiteX6" fmla="*/ 863456 w 2862331"/>
              <a:gd name="connsiteY6" fmla="*/ 0 h 1744548"/>
              <a:gd name="connsiteX0" fmla="*/ 863456 w 2862331"/>
              <a:gd name="connsiteY0" fmla="*/ 0 h 1744548"/>
              <a:gd name="connsiteX1" fmla="*/ 2862331 w 2862331"/>
              <a:gd name="connsiteY1" fmla="*/ 28477 h 1744548"/>
              <a:gd name="connsiteX2" fmla="*/ 2852904 w 2862331"/>
              <a:gd name="connsiteY2" fmla="*/ 1744548 h 1744548"/>
              <a:gd name="connsiteX3" fmla="*/ 43716 w 2862331"/>
              <a:gd name="connsiteY3" fmla="*/ 1744548 h 1744548"/>
              <a:gd name="connsiteX4" fmla="*/ 0 w 2862331"/>
              <a:gd name="connsiteY4" fmla="*/ 445063 h 1744548"/>
              <a:gd name="connsiteX5" fmla="*/ 890126 w 2862331"/>
              <a:gd name="connsiteY5" fmla="*/ 452683 h 1744548"/>
              <a:gd name="connsiteX6" fmla="*/ 863456 w 2862331"/>
              <a:gd name="connsiteY6" fmla="*/ 0 h 1744548"/>
              <a:gd name="connsiteX0" fmla="*/ 909176 w 2862331"/>
              <a:gd name="connsiteY0" fmla="*/ 0 h 1748358"/>
              <a:gd name="connsiteX1" fmla="*/ 2862331 w 2862331"/>
              <a:gd name="connsiteY1" fmla="*/ 32287 h 1748358"/>
              <a:gd name="connsiteX2" fmla="*/ 2852904 w 2862331"/>
              <a:gd name="connsiteY2" fmla="*/ 1748358 h 1748358"/>
              <a:gd name="connsiteX3" fmla="*/ 43716 w 2862331"/>
              <a:gd name="connsiteY3" fmla="*/ 1748358 h 1748358"/>
              <a:gd name="connsiteX4" fmla="*/ 0 w 2862331"/>
              <a:gd name="connsiteY4" fmla="*/ 448873 h 1748358"/>
              <a:gd name="connsiteX5" fmla="*/ 890126 w 2862331"/>
              <a:gd name="connsiteY5" fmla="*/ 456493 h 1748358"/>
              <a:gd name="connsiteX6" fmla="*/ 909176 w 2862331"/>
              <a:gd name="connsiteY6" fmla="*/ 0 h 1748358"/>
              <a:gd name="connsiteX0" fmla="*/ 890126 w 2862331"/>
              <a:gd name="connsiteY0" fmla="*/ 0 h 1740738"/>
              <a:gd name="connsiteX1" fmla="*/ 2862331 w 2862331"/>
              <a:gd name="connsiteY1" fmla="*/ 24667 h 1740738"/>
              <a:gd name="connsiteX2" fmla="*/ 2852904 w 2862331"/>
              <a:gd name="connsiteY2" fmla="*/ 1740738 h 1740738"/>
              <a:gd name="connsiteX3" fmla="*/ 43716 w 2862331"/>
              <a:gd name="connsiteY3" fmla="*/ 1740738 h 1740738"/>
              <a:gd name="connsiteX4" fmla="*/ 0 w 2862331"/>
              <a:gd name="connsiteY4" fmla="*/ 441253 h 1740738"/>
              <a:gd name="connsiteX5" fmla="*/ 890126 w 2862331"/>
              <a:gd name="connsiteY5" fmla="*/ 448873 h 1740738"/>
              <a:gd name="connsiteX6" fmla="*/ 890126 w 2862331"/>
              <a:gd name="connsiteY6" fmla="*/ 0 h 1740738"/>
              <a:gd name="connsiteX0" fmla="*/ 892130 w 2864335"/>
              <a:gd name="connsiteY0" fmla="*/ 0 h 1752168"/>
              <a:gd name="connsiteX1" fmla="*/ 2864335 w 2864335"/>
              <a:gd name="connsiteY1" fmla="*/ 24667 h 1752168"/>
              <a:gd name="connsiteX2" fmla="*/ 2854908 w 2864335"/>
              <a:gd name="connsiteY2" fmla="*/ 1740738 h 1752168"/>
              <a:gd name="connsiteX3" fmla="*/ 0 w 2864335"/>
              <a:gd name="connsiteY3" fmla="*/ 1752168 h 1752168"/>
              <a:gd name="connsiteX4" fmla="*/ 2004 w 2864335"/>
              <a:gd name="connsiteY4" fmla="*/ 441253 h 1752168"/>
              <a:gd name="connsiteX5" fmla="*/ 892130 w 2864335"/>
              <a:gd name="connsiteY5" fmla="*/ 448873 h 1752168"/>
              <a:gd name="connsiteX6" fmla="*/ 892130 w 2864335"/>
              <a:gd name="connsiteY6" fmla="*/ 0 h 1752168"/>
              <a:gd name="connsiteX0" fmla="*/ 890126 w 2862331"/>
              <a:gd name="connsiteY0" fmla="*/ 0 h 1740738"/>
              <a:gd name="connsiteX1" fmla="*/ 2862331 w 2862331"/>
              <a:gd name="connsiteY1" fmla="*/ 24667 h 1740738"/>
              <a:gd name="connsiteX2" fmla="*/ 2852904 w 2862331"/>
              <a:gd name="connsiteY2" fmla="*/ 1740738 h 1740738"/>
              <a:gd name="connsiteX3" fmla="*/ 1806 w 2862331"/>
              <a:gd name="connsiteY3" fmla="*/ 1740738 h 1740738"/>
              <a:gd name="connsiteX4" fmla="*/ 0 w 2862331"/>
              <a:gd name="connsiteY4" fmla="*/ 441253 h 1740738"/>
              <a:gd name="connsiteX5" fmla="*/ 890126 w 2862331"/>
              <a:gd name="connsiteY5" fmla="*/ 448873 h 1740738"/>
              <a:gd name="connsiteX6" fmla="*/ 890126 w 2862331"/>
              <a:gd name="connsiteY6" fmla="*/ 0 h 174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1" h="1740738">
                <a:moveTo>
                  <a:pt x="890126" y="0"/>
                </a:moveTo>
                <a:lnTo>
                  <a:pt x="2862331" y="24667"/>
                </a:lnTo>
                <a:cubicBezTo>
                  <a:pt x="2859189" y="574564"/>
                  <a:pt x="2856046" y="1190841"/>
                  <a:pt x="2852904" y="1740738"/>
                </a:cubicBezTo>
                <a:lnTo>
                  <a:pt x="1806" y="1740738"/>
                </a:lnTo>
                <a:lnTo>
                  <a:pt x="0" y="441253"/>
                </a:lnTo>
                <a:lnTo>
                  <a:pt x="890126" y="448873"/>
                </a:lnTo>
                <a:lnTo>
                  <a:pt x="890126" y="0"/>
                </a:ln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/>
          <p:cNvSpPr/>
          <p:nvPr/>
        </p:nvSpPr>
        <p:spPr>
          <a:xfrm>
            <a:off x="4110088" y="5094283"/>
            <a:ext cx="3024590" cy="1740149"/>
          </a:xfrm>
          <a:custGeom>
            <a:avLst/>
            <a:gdLst>
              <a:gd name="connsiteX0" fmla="*/ 0 w 2912883"/>
              <a:gd name="connsiteY0" fmla="*/ 9427 h 1734532"/>
              <a:gd name="connsiteX1" fmla="*/ 2394408 w 2912883"/>
              <a:gd name="connsiteY1" fmla="*/ 0 h 1734532"/>
              <a:gd name="connsiteX2" fmla="*/ 2403835 w 2912883"/>
              <a:gd name="connsiteY2" fmla="*/ 75414 h 1734532"/>
              <a:gd name="connsiteX3" fmla="*/ 2912883 w 2912883"/>
              <a:gd name="connsiteY3" fmla="*/ 84841 h 1734532"/>
              <a:gd name="connsiteX4" fmla="*/ 2903456 w 2912883"/>
              <a:gd name="connsiteY4" fmla="*/ 405353 h 1734532"/>
              <a:gd name="connsiteX5" fmla="*/ 1998483 w 2912883"/>
              <a:gd name="connsiteY5" fmla="*/ 405353 h 1734532"/>
              <a:gd name="connsiteX6" fmla="*/ 2026763 w 2912883"/>
              <a:gd name="connsiteY6" fmla="*/ 1734532 h 1734532"/>
              <a:gd name="connsiteX7" fmla="*/ 84841 w 2912883"/>
              <a:gd name="connsiteY7" fmla="*/ 1725105 h 1734532"/>
              <a:gd name="connsiteX8" fmla="*/ 0 w 2912883"/>
              <a:gd name="connsiteY8" fmla="*/ 9427 h 1734532"/>
              <a:gd name="connsiteX0" fmla="*/ 75414 w 2988297"/>
              <a:gd name="connsiteY0" fmla="*/ 9427 h 1734532"/>
              <a:gd name="connsiteX1" fmla="*/ 2469822 w 2988297"/>
              <a:gd name="connsiteY1" fmla="*/ 0 h 1734532"/>
              <a:gd name="connsiteX2" fmla="*/ 2479249 w 2988297"/>
              <a:gd name="connsiteY2" fmla="*/ 75414 h 1734532"/>
              <a:gd name="connsiteX3" fmla="*/ 2988297 w 2988297"/>
              <a:gd name="connsiteY3" fmla="*/ 84841 h 1734532"/>
              <a:gd name="connsiteX4" fmla="*/ 2978870 w 2988297"/>
              <a:gd name="connsiteY4" fmla="*/ 405353 h 1734532"/>
              <a:gd name="connsiteX5" fmla="*/ 2073897 w 2988297"/>
              <a:gd name="connsiteY5" fmla="*/ 405353 h 1734532"/>
              <a:gd name="connsiteX6" fmla="*/ 2102177 w 2988297"/>
              <a:gd name="connsiteY6" fmla="*/ 1734532 h 1734532"/>
              <a:gd name="connsiteX7" fmla="*/ 0 w 2988297"/>
              <a:gd name="connsiteY7" fmla="*/ 1725105 h 1734532"/>
              <a:gd name="connsiteX8" fmla="*/ 75414 w 2988297"/>
              <a:gd name="connsiteY8" fmla="*/ 9427 h 1734532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78870 w 2988297"/>
              <a:gd name="connsiteY4" fmla="*/ 414780 h 1743959"/>
              <a:gd name="connsiteX5" fmla="*/ 2073897 w 2988297"/>
              <a:gd name="connsiteY5" fmla="*/ 414780 h 1743959"/>
              <a:gd name="connsiteX6" fmla="*/ 2102177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78870 w 2988297"/>
              <a:gd name="connsiteY4" fmla="*/ 414780 h 1743959"/>
              <a:gd name="connsiteX5" fmla="*/ 2130457 w 2988297"/>
              <a:gd name="connsiteY5" fmla="*/ 424207 h 1743959"/>
              <a:gd name="connsiteX6" fmla="*/ 2102177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78870 w 2988297"/>
              <a:gd name="connsiteY4" fmla="*/ 414780 h 1743959"/>
              <a:gd name="connsiteX5" fmla="*/ 2130457 w 2988297"/>
              <a:gd name="connsiteY5" fmla="*/ 424207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88297 w 2988297"/>
              <a:gd name="connsiteY4" fmla="*/ 443060 h 1743959"/>
              <a:gd name="connsiteX5" fmla="*/ 2130457 w 2988297"/>
              <a:gd name="connsiteY5" fmla="*/ 424207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88297 w 2988297"/>
              <a:gd name="connsiteY3" fmla="*/ 94268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79249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69822 w 2988297"/>
              <a:gd name="connsiteY1" fmla="*/ 9427 h 1743959"/>
              <a:gd name="connsiteX2" fmla="*/ 2469823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507529 w 2988297"/>
              <a:gd name="connsiteY1" fmla="*/ 18854 h 1743959"/>
              <a:gd name="connsiteX2" fmla="*/ 2469823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507529 w 2988297"/>
              <a:gd name="connsiteY1" fmla="*/ 18854 h 1743959"/>
              <a:gd name="connsiteX2" fmla="*/ 2413262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403834 w 2988297"/>
              <a:gd name="connsiteY1" fmla="*/ 0 h 1743959"/>
              <a:gd name="connsiteX2" fmla="*/ 2413262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111603 w 2988297"/>
              <a:gd name="connsiteY1" fmla="*/ 0 h 1743959"/>
              <a:gd name="connsiteX2" fmla="*/ 2413262 w 2988297"/>
              <a:gd name="connsiteY2" fmla="*/ 84841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111603 w 2988297"/>
              <a:gd name="connsiteY1" fmla="*/ 0 h 1743959"/>
              <a:gd name="connsiteX2" fmla="*/ 2111605 w 2988297"/>
              <a:gd name="connsiteY2" fmla="*/ 103695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18853 w 2988297"/>
              <a:gd name="connsiteY0" fmla="*/ 0 h 1743959"/>
              <a:gd name="connsiteX1" fmla="*/ 2111603 w 2988297"/>
              <a:gd name="connsiteY1" fmla="*/ 0 h 1743959"/>
              <a:gd name="connsiteX2" fmla="*/ 2111605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18853 w 2988297"/>
              <a:gd name="connsiteY8" fmla="*/ 0 h 1743959"/>
              <a:gd name="connsiteX0" fmla="*/ 0 w 3016578"/>
              <a:gd name="connsiteY0" fmla="*/ 9427 h 1743959"/>
              <a:gd name="connsiteX1" fmla="*/ 2139884 w 3016578"/>
              <a:gd name="connsiteY1" fmla="*/ 0 h 1743959"/>
              <a:gd name="connsiteX2" fmla="*/ 2139886 w 3016578"/>
              <a:gd name="connsiteY2" fmla="*/ 94268 h 1743959"/>
              <a:gd name="connsiteX3" fmla="*/ 3007151 w 3016578"/>
              <a:gd name="connsiteY3" fmla="*/ 75415 h 1743959"/>
              <a:gd name="connsiteX4" fmla="*/ 3016578 w 3016578"/>
              <a:gd name="connsiteY4" fmla="*/ 443060 h 1743959"/>
              <a:gd name="connsiteX5" fmla="*/ 2158738 w 3016578"/>
              <a:gd name="connsiteY5" fmla="*/ 433633 h 1743959"/>
              <a:gd name="connsiteX6" fmla="*/ 2158739 w 3016578"/>
              <a:gd name="connsiteY6" fmla="*/ 1743959 h 1743959"/>
              <a:gd name="connsiteX7" fmla="*/ 28281 w 3016578"/>
              <a:gd name="connsiteY7" fmla="*/ 1734532 h 1743959"/>
              <a:gd name="connsiteX8" fmla="*/ 0 w 3016578"/>
              <a:gd name="connsiteY8" fmla="*/ 9427 h 1743959"/>
              <a:gd name="connsiteX0" fmla="*/ 0 w 2988297"/>
              <a:gd name="connsiteY0" fmla="*/ 9427 h 1743959"/>
              <a:gd name="connsiteX1" fmla="*/ 2111603 w 2988297"/>
              <a:gd name="connsiteY1" fmla="*/ 0 h 1743959"/>
              <a:gd name="connsiteX2" fmla="*/ 2111605 w 2988297"/>
              <a:gd name="connsiteY2" fmla="*/ 9426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0 w 2988297"/>
              <a:gd name="connsiteY8" fmla="*/ 9427 h 1743959"/>
              <a:gd name="connsiteX0" fmla="*/ 0 w 2988297"/>
              <a:gd name="connsiteY0" fmla="*/ 9427 h 1743959"/>
              <a:gd name="connsiteX1" fmla="*/ 2111603 w 2988297"/>
              <a:gd name="connsiteY1" fmla="*/ 0 h 1743959"/>
              <a:gd name="connsiteX2" fmla="*/ 2161135 w 2988297"/>
              <a:gd name="connsiteY2" fmla="*/ 10448 h 1743959"/>
              <a:gd name="connsiteX3" fmla="*/ 2978870 w 2988297"/>
              <a:gd name="connsiteY3" fmla="*/ 75415 h 1743959"/>
              <a:gd name="connsiteX4" fmla="*/ 2988297 w 2988297"/>
              <a:gd name="connsiteY4" fmla="*/ 443060 h 1743959"/>
              <a:gd name="connsiteX5" fmla="*/ 2130457 w 2988297"/>
              <a:gd name="connsiteY5" fmla="*/ 433633 h 1743959"/>
              <a:gd name="connsiteX6" fmla="*/ 2130458 w 2988297"/>
              <a:gd name="connsiteY6" fmla="*/ 1743959 h 1743959"/>
              <a:gd name="connsiteX7" fmla="*/ 0 w 2988297"/>
              <a:gd name="connsiteY7" fmla="*/ 1734532 h 1743959"/>
              <a:gd name="connsiteX8" fmla="*/ 0 w 2988297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61135 w 3024590"/>
              <a:gd name="connsiteY2" fmla="*/ 10448 h 1743959"/>
              <a:gd name="connsiteX3" fmla="*/ 3024590 w 3024590"/>
              <a:gd name="connsiteY3" fmla="*/ 10645 h 1743959"/>
              <a:gd name="connsiteX4" fmla="*/ 2988297 w 3024590"/>
              <a:gd name="connsiteY4" fmla="*/ 44306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61135 w 3024590"/>
              <a:gd name="connsiteY2" fmla="*/ 10448 h 1743959"/>
              <a:gd name="connsiteX3" fmla="*/ 3024590 w 3024590"/>
              <a:gd name="connsiteY3" fmla="*/ 10645 h 1743959"/>
              <a:gd name="connsiteX4" fmla="*/ 3022587 w 3024590"/>
              <a:gd name="connsiteY4" fmla="*/ 44687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64945 w 3024590"/>
              <a:gd name="connsiteY2" fmla="*/ 14258 h 1743959"/>
              <a:gd name="connsiteX3" fmla="*/ 3024590 w 3024590"/>
              <a:gd name="connsiteY3" fmla="*/ 10645 h 1743959"/>
              <a:gd name="connsiteX4" fmla="*/ 3022587 w 3024590"/>
              <a:gd name="connsiteY4" fmla="*/ 44687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9427 h 1743959"/>
              <a:gd name="connsiteX1" fmla="*/ 2111603 w 3024590"/>
              <a:gd name="connsiteY1" fmla="*/ 0 h 1743959"/>
              <a:gd name="connsiteX2" fmla="*/ 2157325 w 3024590"/>
              <a:gd name="connsiteY2" fmla="*/ 10448 h 1743959"/>
              <a:gd name="connsiteX3" fmla="*/ 3024590 w 3024590"/>
              <a:gd name="connsiteY3" fmla="*/ 10645 h 1743959"/>
              <a:gd name="connsiteX4" fmla="*/ 3022587 w 3024590"/>
              <a:gd name="connsiteY4" fmla="*/ 446870 h 1743959"/>
              <a:gd name="connsiteX5" fmla="*/ 2130457 w 3024590"/>
              <a:gd name="connsiteY5" fmla="*/ 433633 h 1743959"/>
              <a:gd name="connsiteX6" fmla="*/ 2130458 w 3024590"/>
              <a:gd name="connsiteY6" fmla="*/ 1743959 h 1743959"/>
              <a:gd name="connsiteX7" fmla="*/ 0 w 3024590"/>
              <a:gd name="connsiteY7" fmla="*/ 1734532 h 1743959"/>
              <a:gd name="connsiteX8" fmla="*/ 0 w 3024590"/>
              <a:gd name="connsiteY8" fmla="*/ 9427 h 1743959"/>
              <a:gd name="connsiteX0" fmla="*/ 0 w 3024590"/>
              <a:gd name="connsiteY0" fmla="*/ 15102 h 1749634"/>
              <a:gd name="connsiteX1" fmla="*/ 2111603 w 3024590"/>
              <a:gd name="connsiteY1" fmla="*/ 5675 h 1749634"/>
              <a:gd name="connsiteX2" fmla="*/ 2214475 w 3024590"/>
              <a:gd name="connsiteY2" fmla="*/ 8503 h 1749634"/>
              <a:gd name="connsiteX3" fmla="*/ 3024590 w 3024590"/>
              <a:gd name="connsiteY3" fmla="*/ 16320 h 1749634"/>
              <a:gd name="connsiteX4" fmla="*/ 3022587 w 3024590"/>
              <a:gd name="connsiteY4" fmla="*/ 452545 h 1749634"/>
              <a:gd name="connsiteX5" fmla="*/ 2130457 w 3024590"/>
              <a:gd name="connsiteY5" fmla="*/ 439308 h 1749634"/>
              <a:gd name="connsiteX6" fmla="*/ 2130458 w 3024590"/>
              <a:gd name="connsiteY6" fmla="*/ 1749634 h 1749634"/>
              <a:gd name="connsiteX7" fmla="*/ 0 w 3024590"/>
              <a:gd name="connsiteY7" fmla="*/ 1740207 h 1749634"/>
              <a:gd name="connsiteX8" fmla="*/ 0 w 3024590"/>
              <a:gd name="connsiteY8" fmla="*/ 15102 h 1749634"/>
              <a:gd name="connsiteX0" fmla="*/ 0 w 3024590"/>
              <a:gd name="connsiteY0" fmla="*/ 15102 h 1749634"/>
              <a:gd name="connsiteX1" fmla="*/ 2027783 w 3024590"/>
              <a:gd name="connsiteY1" fmla="*/ 5675 h 1749634"/>
              <a:gd name="connsiteX2" fmla="*/ 2214475 w 3024590"/>
              <a:gd name="connsiteY2" fmla="*/ 8503 h 1749634"/>
              <a:gd name="connsiteX3" fmla="*/ 3024590 w 3024590"/>
              <a:gd name="connsiteY3" fmla="*/ 16320 h 1749634"/>
              <a:gd name="connsiteX4" fmla="*/ 3022587 w 3024590"/>
              <a:gd name="connsiteY4" fmla="*/ 452545 h 1749634"/>
              <a:gd name="connsiteX5" fmla="*/ 2130457 w 3024590"/>
              <a:gd name="connsiteY5" fmla="*/ 439308 h 1749634"/>
              <a:gd name="connsiteX6" fmla="*/ 2130458 w 3024590"/>
              <a:gd name="connsiteY6" fmla="*/ 1749634 h 1749634"/>
              <a:gd name="connsiteX7" fmla="*/ 0 w 3024590"/>
              <a:gd name="connsiteY7" fmla="*/ 1740207 h 1749634"/>
              <a:gd name="connsiteX8" fmla="*/ 0 w 3024590"/>
              <a:gd name="connsiteY8" fmla="*/ 15102 h 1749634"/>
              <a:gd name="connsiteX0" fmla="*/ 0 w 3024590"/>
              <a:gd name="connsiteY0" fmla="*/ 14652 h 1749184"/>
              <a:gd name="connsiteX1" fmla="*/ 2031593 w 3024590"/>
              <a:gd name="connsiteY1" fmla="*/ 9035 h 1749184"/>
              <a:gd name="connsiteX2" fmla="*/ 2214475 w 3024590"/>
              <a:gd name="connsiteY2" fmla="*/ 8053 h 1749184"/>
              <a:gd name="connsiteX3" fmla="*/ 3024590 w 3024590"/>
              <a:gd name="connsiteY3" fmla="*/ 15870 h 1749184"/>
              <a:gd name="connsiteX4" fmla="*/ 3022587 w 3024590"/>
              <a:gd name="connsiteY4" fmla="*/ 452095 h 1749184"/>
              <a:gd name="connsiteX5" fmla="*/ 2130457 w 3024590"/>
              <a:gd name="connsiteY5" fmla="*/ 438858 h 1749184"/>
              <a:gd name="connsiteX6" fmla="*/ 2130458 w 3024590"/>
              <a:gd name="connsiteY6" fmla="*/ 1749184 h 1749184"/>
              <a:gd name="connsiteX7" fmla="*/ 0 w 3024590"/>
              <a:gd name="connsiteY7" fmla="*/ 1739757 h 1749184"/>
              <a:gd name="connsiteX8" fmla="*/ 0 w 3024590"/>
              <a:gd name="connsiteY8" fmla="*/ 14652 h 1749184"/>
              <a:gd name="connsiteX0" fmla="*/ 0 w 3024590"/>
              <a:gd name="connsiteY0" fmla="*/ 19404 h 1753936"/>
              <a:gd name="connsiteX1" fmla="*/ 2031593 w 3024590"/>
              <a:gd name="connsiteY1" fmla="*/ 13787 h 1753936"/>
              <a:gd name="connsiteX2" fmla="*/ 2214475 w 3024590"/>
              <a:gd name="connsiteY2" fmla="*/ 12805 h 1753936"/>
              <a:gd name="connsiteX3" fmla="*/ 3024590 w 3024590"/>
              <a:gd name="connsiteY3" fmla="*/ 20622 h 1753936"/>
              <a:gd name="connsiteX4" fmla="*/ 3022587 w 3024590"/>
              <a:gd name="connsiteY4" fmla="*/ 456847 h 1753936"/>
              <a:gd name="connsiteX5" fmla="*/ 2130457 w 3024590"/>
              <a:gd name="connsiteY5" fmla="*/ 443610 h 1753936"/>
              <a:gd name="connsiteX6" fmla="*/ 2130458 w 3024590"/>
              <a:gd name="connsiteY6" fmla="*/ 1753936 h 1753936"/>
              <a:gd name="connsiteX7" fmla="*/ 0 w 3024590"/>
              <a:gd name="connsiteY7" fmla="*/ 1744509 h 1753936"/>
              <a:gd name="connsiteX8" fmla="*/ 0 w 3024590"/>
              <a:gd name="connsiteY8" fmla="*/ 19404 h 1753936"/>
              <a:gd name="connsiteX0" fmla="*/ 0 w 3024590"/>
              <a:gd name="connsiteY0" fmla="*/ 5617 h 1740149"/>
              <a:gd name="connsiteX1" fmla="*/ 2031593 w 3024590"/>
              <a:gd name="connsiteY1" fmla="*/ 0 h 1740149"/>
              <a:gd name="connsiteX2" fmla="*/ 2241145 w 3024590"/>
              <a:gd name="connsiteY2" fmla="*/ 14258 h 1740149"/>
              <a:gd name="connsiteX3" fmla="*/ 3024590 w 3024590"/>
              <a:gd name="connsiteY3" fmla="*/ 6835 h 1740149"/>
              <a:gd name="connsiteX4" fmla="*/ 3022587 w 3024590"/>
              <a:gd name="connsiteY4" fmla="*/ 443060 h 1740149"/>
              <a:gd name="connsiteX5" fmla="*/ 2130457 w 3024590"/>
              <a:gd name="connsiteY5" fmla="*/ 429823 h 1740149"/>
              <a:gd name="connsiteX6" fmla="*/ 2130458 w 3024590"/>
              <a:gd name="connsiteY6" fmla="*/ 1740149 h 1740149"/>
              <a:gd name="connsiteX7" fmla="*/ 0 w 3024590"/>
              <a:gd name="connsiteY7" fmla="*/ 1730722 h 1740149"/>
              <a:gd name="connsiteX8" fmla="*/ 0 w 3024590"/>
              <a:gd name="connsiteY8" fmla="*/ 5617 h 1740149"/>
              <a:gd name="connsiteX0" fmla="*/ 0 w 3024590"/>
              <a:gd name="connsiteY0" fmla="*/ 5617 h 1740149"/>
              <a:gd name="connsiteX1" fmla="*/ 2031593 w 3024590"/>
              <a:gd name="connsiteY1" fmla="*/ 0 h 1740149"/>
              <a:gd name="connsiteX2" fmla="*/ 2229715 w 3024590"/>
              <a:gd name="connsiteY2" fmla="*/ 6638 h 1740149"/>
              <a:gd name="connsiteX3" fmla="*/ 3024590 w 3024590"/>
              <a:gd name="connsiteY3" fmla="*/ 6835 h 1740149"/>
              <a:gd name="connsiteX4" fmla="*/ 3022587 w 3024590"/>
              <a:gd name="connsiteY4" fmla="*/ 443060 h 1740149"/>
              <a:gd name="connsiteX5" fmla="*/ 2130457 w 3024590"/>
              <a:gd name="connsiteY5" fmla="*/ 429823 h 1740149"/>
              <a:gd name="connsiteX6" fmla="*/ 2130458 w 3024590"/>
              <a:gd name="connsiteY6" fmla="*/ 1740149 h 1740149"/>
              <a:gd name="connsiteX7" fmla="*/ 0 w 3024590"/>
              <a:gd name="connsiteY7" fmla="*/ 1730722 h 1740149"/>
              <a:gd name="connsiteX8" fmla="*/ 0 w 3024590"/>
              <a:gd name="connsiteY8" fmla="*/ 5617 h 174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4590" h="1740149">
                <a:moveTo>
                  <a:pt x="0" y="5617"/>
                </a:moveTo>
                <a:lnTo>
                  <a:pt x="2031593" y="0"/>
                </a:lnTo>
                <a:lnTo>
                  <a:pt x="2229715" y="6638"/>
                </a:lnTo>
                <a:lnTo>
                  <a:pt x="3024590" y="6835"/>
                </a:lnTo>
                <a:cubicBezTo>
                  <a:pt x="3023922" y="152243"/>
                  <a:pt x="3023255" y="297652"/>
                  <a:pt x="3022587" y="443060"/>
                </a:cubicBezTo>
                <a:lnTo>
                  <a:pt x="2130457" y="429823"/>
                </a:lnTo>
                <a:cubicBezTo>
                  <a:pt x="2130457" y="869740"/>
                  <a:pt x="2130458" y="1300232"/>
                  <a:pt x="2130458" y="1740149"/>
                </a:cubicBezTo>
                <a:lnTo>
                  <a:pt x="0" y="1730722"/>
                </a:lnTo>
                <a:lnTo>
                  <a:pt x="0" y="5617"/>
                </a:ln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036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509</Words>
  <Application>Microsoft Office PowerPoint</Application>
  <PresentationFormat>Affichage à l'écran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Vetagro Sup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Marie-laure DELIGNETTE-MULLER</dc:creator>
  <cp:lastModifiedBy>Marie-Laure DELIGNETTE-MULLER</cp:lastModifiedBy>
  <cp:revision>37</cp:revision>
  <cp:lastPrinted>2021-07-28T09:08:16Z</cp:lastPrinted>
  <dcterms:created xsi:type="dcterms:W3CDTF">2021-07-28T06:38:55Z</dcterms:created>
  <dcterms:modified xsi:type="dcterms:W3CDTF">2021-09-24T09:17:52Z</dcterms:modified>
</cp:coreProperties>
</file>