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1473" y="1440146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1: import, check and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pretreatment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790" y="2491192"/>
            <a:ext cx="41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"ANOVA"), FDR)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045" y="230623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2: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selection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significantly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responsive items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7938" y="3029033"/>
            <a:ext cx="4303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information.criterion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"BIC", "AIC"))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0617" y="282428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3: dose-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for responsive items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4592" y="3411743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(f, z = 1, x = 10,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minBMD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8331" y="3240311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4: Computation of benchmark doses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3148" y="3883952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(r, niter = 1000,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4039" y="3664443"/>
            <a:ext cx="344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5: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Bootstrap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compute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BMD confidence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intervals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0626" y="5430006"/>
            <a:ext cx="1654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4039" y="920776"/>
            <a:ext cx="3813048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raw</a:t>
            </a:r>
            <a:r>
              <a:rPr lang="fr-FR" sz="12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65247" y="415620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data in input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417648" y="4979809"/>
            <a:ext cx="1680210" cy="4027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2" b="8065"/>
          <a:stretch/>
        </p:blipFill>
        <p:spPr>
          <a:xfrm>
            <a:off x="120802" y="5658516"/>
            <a:ext cx="1326237" cy="954318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34" idx="1"/>
          </p:cNvCxnSpPr>
          <p:nvPr/>
        </p:nvCxnSpPr>
        <p:spPr>
          <a:xfrm flipH="1" flipV="1">
            <a:off x="1564486" y="5697886"/>
            <a:ext cx="294032" cy="1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58518" y="5481478"/>
            <a:ext cx="5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Tested</a:t>
            </a:r>
            <a:r>
              <a:rPr lang="fr-FR" sz="800" dirty="0"/>
              <a:t> doses or </a:t>
            </a:r>
            <a:r>
              <a:rPr lang="fr-FR" sz="800" dirty="0" err="1" smtClean="0"/>
              <a:t>conc</a:t>
            </a:r>
            <a:r>
              <a:rPr lang="fr-FR" sz="800" dirty="0" smtClean="0"/>
              <a:t>.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83373" y="5288642"/>
            <a:ext cx="145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Identifiers</a:t>
            </a:r>
            <a:r>
              <a:rPr lang="fr-FR" sz="800" dirty="0"/>
              <a:t> of items </a:t>
            </a:r>
            <a:r>
              <a:rPr lang="fr-FR" sz="800" dirty="0" smtClean="0"/>
              <a:t>(</a:t>
            </a:r>
            <a:r>
              <a:rPr lang="fr-FR" sz="800" dirty="0"/>
              <a:t>contigs, probes, </a:t>
            </a:r>
            <a:r>
              <a:rPr lang="fr-FR" sz="800" dirty="0" err="1"/>
              <a:t>metabolites</a:t>
            </a:r>
            <a:r>
              <a:rPr lang="fr-FR" sz="800" dirty="0"/>
              <a:t>, …)</a:t>
            </a:r>
          </a:p>
        </p:txBody>
      </p:sp>
      <p:cxnSp>
        <p:nvCxnSpPr>
          <p:cNvPr id="38" name="Connecteur en angle 37"/>
          <p:cNvCxnSpPr/>
          <p:nvPr/>
        </p:nvCxnSpPr>
        <p:spPr>
          <a:xfrm rot="10800000" flipV="1">
            <a:off x="265247" y="5418443"/>
            <a:ext cx="389837" cy="188655"/>
          </a:xfrm>
          <a:prstGeom prst="bentConnector3">
            <a:avLst>
              <a:gd name="adj1" fmla="val 99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 flipV="1">
            <a:off x="1540398" y="6163805"/>
            <a:ext cx="294034" cy="1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834432" y="5947393"/>
            <a:ext cx="793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Signal </a:t>
            </a: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800" dirty="0" smtClean="0"/>
              <a:t>(</a:t>
            </a:r>
            <a:r>
              <a:rPr lang="fr-FR" sz="800" dirty="0" err="1"/>
              <a:t>counts</a:t>
            </a:r>
            <a:r>
              <a:rPr lang="fr-FR" sz="800" dirty="0"/>
              <a:t> or </a:t>
            </a:r>
            <a:r>
              <a:rPr lang="fr-FR" sz="800" dirty="0" err="1"/>
              <a:t>reads</a:t>
            </a:r>
            <a:r>
              <a:rPr lang="fr-FR" sz="800" dirty="0"/>
              <a:t>, </a:t>
            </a:r>
            <a:r>
              <a:rPr lang="fr-FR" sz="800" dirty="0" err="1"/>
              <a:t>continuous</a:t>
            </a:r>
            <a:r>
              <a:rPr lang="fr-FR" sz="800" dirty="0"/>
              <a:t> signal in log2, …)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060" y="5644799"/>
            <a:ext cx="1062990" cy="10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20802" y="5644799"/>
            <a:ext cx="359258" cy="10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0" name="Rectangle 59"/>
          <p:cNvSpPr/>
          <p:nvPr/>
        </p:nvSpPr>
        <p:spPr>
          <a:xfrm>
            <a:off x="480060" y="5745341"/>
            <a:ext cx="1062990" cy="9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2" name="Rectangle 61"/>
          <p:cNvSpPr/>
          <p:nvPr/>
        </p:nvSpPr>
        <p:spPr>
          <a:xfrm>
            <a:off x="2490565" y="5411450"/>
            <a:ext cx="1535294" cy="81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2297361" y="6217484"/>
            <a:ext cx="185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printed</a:t>
            </a:r>
            <a:r>
              <a:rPr lang="fr-FR" sz="800" dirty="0"/>
              <a:t> 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winthin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err="1">
                <a:solidFill>
                  <a:schemeClr val="bg1"/>
                </a:solidFill>
              </a:rPr>
              <a:t>same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95983" y="117907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682959" y="913483"/>
            <a:ext cx="4081743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results, extended with additional columns coding for example for a biological </a:t>
            </a:r>
            <a:r>
              <a:rPr lang="en-US" sz="788" dirty="0" smtClean="0"/>
              <a:t>of items. 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annotation. </a:t>
            </a:r>
            <a:r>
              <a:rPr lang="fr-FR" sz="788" dirty="0"/>
              <a:t> </a:t>
            </a:r>
            <a:r>
              <a:rPr lang="fr-FR" sz="788" dirty="0" err="1" smtClean="0"/>
              <a:t>Results</a:t>
            </a:r>
            <a:r>
              <a:rPr lang="fr-FR" sz="788" dirty="0" smtClean="0"/>
              <a:t> </a:t>
            </a:r>
            <a:r>
              <a:rPr lang="fr-FR" sz="788" dirty="0" err="1" smtClean="0"/>
              <a:t>obtained</a:t>
            </a:r>
            <a:r>
              <a:rPr lang="fr-FR" sz="788" dirty="0" smtClean="0"/>
              <a:t> on </a:t>
            </a:r>
            <a:r>
              <a:rPr lang="fr-FR" sz="788" dirty="0" err="1" smtClean="0"/>
              <a:t>different</a:t>
            </a:r>
            <a:r>
              <a:rPr lang="fr-FR" sz="788" dirty="0" smtClean="0"/>
              <a:t> </a:t>
            </a:r>
            <a:r>
              <a:rPr lang="fr-FR" sz="788" dirty="0" err="1" smtClean="0"/>
              <a:t>molecular</a:t>
            </a:r>
            <a:r>
              <a:rPr lang="fr-FR" sz="788" dirty="0" smtClean="0"/>
              <a:t> 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23" y="2599221"/>
            <a:ext cx="2456490" cy="176518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July 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92067" y="2323730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5370" y="4382395"/>
            <a:ext cx="413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796" y="1628130"/>
            <a:ext cx="398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microarraydata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cyclicloess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"quantile",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"none"))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continuousanchoringdata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14" y="1480489"/>
            <a:ext cx="2337769" cy="166304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59" y="3683849"/>
            <a:ext cx="2050542" cy="145951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1" y="5453321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603336" y="5162221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58" y="5348289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6282" y="5068256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49023" y="5658516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84" y="1800065"/>
            <a:ext cx="2063914" cy="14702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73938" y="1591228"/>
            <a:ext cx="1647440" cy="3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68882" y="1989255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31" y="1899587"/>
            <a:ext cx="2036685" cy="1455566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4560355" y="1619554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545148" y="1543843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53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460</Words>
  <Application>Microsoft Office PowerPoint</Application>
  <PresentationFormat>Affichage à l'écran (4:3)</PresentationFormat>
  <Paragraphs>50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Company>Vetagro Sup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30</cp:revision>
  <cp:lastPrinted>2021-07-28T09:08:16Z</cp:lastPrinted>
  <dcterms:created xsi:type="dcterms:W3CDTF">2021-07-28T06:38:55Z</dcterms:created>
  <dcterms:modified xsi:type="dcterms:W3CDTF">2021-07-28T13:53:36Z</dcterms:modified>
</cp:coreProperties>
</file>