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89750" cy="100187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988" autoAdjust="0"/>
    <p:restoredTop sz="94717" autoAdjust="0"/>
  </p:normalViewPr>
  <p:slideViewPr>
    <p:cSldViewPr snapToGrid="0">
      <p:cViewPr varScale="1">
        <p:scale>
          <a:sx n="109" d="100"/>
          <a:sy n="109" d="100"/>
        </p:scale>
        <p:origin x="15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57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B46EB170-A30A-4282-BD97-32DC0F0C86F5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8500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734AFB3-01E2-440E-8BBC-6748E3AF9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99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AFB3-01E2-440E-8BBC-6748E3AF947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01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6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47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79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2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8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23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55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34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95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42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C685-8D59-4959-AED8-536804758F6D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8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bbe.univ-lyon1.fr/fr/dromics" TargetMode="External"/><Relationship Id="rId5" Type="http://schemas.openxmlformats.org/officeDocument/2006/relationships/image" Target="../media/image3.jpeg"/><Relationship Id="rId10" Type="http://schemas.openxmlformats.org/officeDocument/2006/relationships/image" Target="../media/image7.jpeg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" y="270622"/>
            <a:ext cx="1431608" cy="48061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49647" y="409340"/>
            <a:ext cx="258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67651" y="6033562"/>
            <a:ext cx="16547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o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RNAseq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datafilename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s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itemselect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(o)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f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drcfit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r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bmdcalc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b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bmdboot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en-US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b$res</a:t>
            </a:r>
            <a:endParaRPr lang="en-US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129613" y="859438"/>
            <a:ext cx="1715072" cy="24255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Format of </a:t>
            </a:r>
            <a:r>
              <a:rPr lang="fr-FR" sz="1200" b="1" dirty="0" smtClean="0">
                <a:solidFill>
                  <a:schemeClr val="bg1"/>
                </a:solidFill>
              </a:rPr>
              <a:t>data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87020" y="5745387"/>
            <a:ext cx="2647387" cy="24607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Typical script for the workflow 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68482" y="1359705"/>
            <a:ext cx="1062990" cy="1005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9" name="Rectangle 58"/>
          <p:cNvSpPr/>
          <p:nvPr/>
        </p:nvSpPr>
        <p:spPr>
          <a:xfrm>
            <a:off x="1800312" y="1360760"/>
            <a:ext cx="359258" cy="100945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6" name="Groupe 5"/>
          <p:cNvGrpSpPr/>
          <p:nvPr/>
        </p:nvGrpSpPr>
        <p:grpSpPr>
          <a:xfrm>
            <a:off x="1815423" y="1009723"/>
            <a:ext cx="2415058" cy="1489749"/>
            <a:chOff x="120802" y="5288642"/>
            <a:chExt cx="2415058" cy="1489749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092" b="8065"/>
            <a:stretch/>
          </p:blipFill>
          <p:spPr>
            <a:xfrm>
              <a:off x="120802" y="5658516"/>
              <a:ext cx="1326237" cy="954318"/>
            </a:xfrm>
            <a:prstGeom prst="rect">
              <a:avLst/>
            </a:prstGeom>
          </p:spPr>
        </p:pic>
        <p:cxnSp>
          <p:nvCxnSpPr>
            <p:cNvPr id="29" name="Connecteur droit avec flèche 28"/>
            <p:cNvCxnSpPr>
              <a:stCxn id="34" idx="1"/>
            </p:cNvCxnSpPr>
            <p:nvPr/>
          </p:nvCxnSpPr>
          <p:spPr>
            <a:xfrm flipH="1" flipV="1">
              <a:off x="1564486" y="5697886"/>
              <a:ext cx="294032" cy="1442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1858518" y="5481478"/>
              <a:ext cx="559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/>
                <a:t>Tested</a:t>
              </a:r>
              <a:r>
                <a:rPr lang="fr-FR" sz="800" dirty="0"/>
                <a:t> doses or </a:t>
              </a:r>
              <a:r>
                <a:rPr lang="fr-FR" sz="800" dirty="0" err="1" smtClean="0"/>
                <a:t>conc</a:t>
              </a:r>
              <a:r>
                <a:rPr lang="fr-FR" sz="800" dirty="0" smtClean="0"/>
                <a:t>.</a:t>
              </a:r>
              <a:endParaRPr lang="fr-FR" sz="8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683373" y="5288642"/>
              <a:ext cx="1457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/>
                <a:t>Identifiers</a:t>
              </a:r>
              <a:r>
                <a:rPr lang="fr-FR" sz="800" dirty="0"/>
                <a:t> of items </a:t>
              </a:r>
              <a:r>
                <a:rPr lang="fr-FR" sz="800" dirty="0" smtClean="0"/>
                <a:t>(</a:t>
              </a:r>
              <a:r>
                <a:rPr lang="fr-FR" sz="800" dirty="0"/>
                <a:t>contigs, probes, </a:t>
              </a:r>
              <a:r>
                <a:rPr lang="fr-FR" sz="800" dirty="0" err="1"/>
                <a:t>metabolites</a:t>
              </a:r>
              <a:r>
                <a:rPr lang="fr-FR" sz="800" dirty="0"/>
                <a:t>, …)</a:t>
              </a:r>
            </a:p>
          </p:txBody>
        </p:sp>
        <p:cxnSp>
          <p:nvCxnSpPr>
            <p:cNvPr id="38" name="Connecteur en angle 37"/>
            <p:cNvCxnSpPr/>
            <p:nvPr/>
          </p:nvCxnSpPr>
          <p:spPr>
            <a:xfrm rot="10800000" flipV="1">
              <a:off x="265247" y="5418443"/>
              <a:ext cx="389837" cy="188655"/>
            </a:xfrm>
            <a:prstGeom prst="bentConnector3">
              <a:avLst>
                <a:gd name="adj1" fmla="val 99258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>
              <a:stCxn id="55" idx="1"/>
            </p:cNvCxnSpPr>
            <p:nvPr/>
          </p:nvCxnSpPr>
          <p:spPr>
            <a:xfrm flipH="1" flipV="1">
              <a:off x="1540398" y="6163806"/>
              <a:ext cx="294034" cy="19908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34432" y="5947394"/>
              <a:ext cx="7014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Signal </a:t>
              </a:r>
              <a:r>
                <a:rPr lang="fr-FR" sz="800" dirty="0" smtClean="0"/>
                <a:t/>
              </a:r>
              <a:br>
                <a:rPr lang="fr-FR" sz="800" dirty="0" smtClean="0"/>
              </a:br>
              <a:r>
                <a:rPr lang="fr-FR" sz="800" dirty="0" smtClean="0"/>
                <a:t>(</a:t>
              </a:r>
              <a:r>
                <a:rPr lang="fr-FR" sz="800" dirty="0" err="1"/>
                <a:t>counts</a:t>
              </a:r>
              <a:r>
                <a:rPr lang="fr-FR" sz="800" dirty="0"/>
                <a:t> </a:t>
              </a:r>
              <a:r>
                <a:rPr lang="fr-FR" sz="800" dirty="0" smtClean="0"/>
                <a:t>of </a:t>
              </a:r>
              <a:r>
                <a:rPr lang="fr-FR" sz="800" dirty="0" err="1" smtClean="0"/>
                <a:t>reads</a:t>
              </a:r>
              <a:r>
                <a:rPr lang="fr-FR" sz="800" dirty="0"/>
                <a:t>, </a:t>
              </a:r>
              <a:r>
                <a:rPr lang="fr-FR" sz="800" dirty="0" err="1"/>
                <a:t>continuous</a:t>
              </a:r>
              <a:r>
                <a:rPr lang="fr-FR" sz="800" dirty="0"/>
                <a:t> signal in log2, …)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2174681" y="1466422"/>
            <a:ext cx="1062990" cy="90890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4" name="ZoneTexte 63"/>
          <p:cNvSpPr txBox="1"/>
          <p:nvPr/>
        </p:nvSpPr>
        <p:spPr>
          <a:xfrm>
            <a:off x="1997378" y="6311995"/>
            <a:ext cx="1463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Each</a:t>
            </a:r>
            <a:r>
              <a:rPr lang="fr-FR" sz="800" dirty="0"/>
              <a:t> </a:t>
            </a:r>
            <a:r>
              <a:rPr lang="fr-FR" sz="800" dirty="0" err="1"/>
              <a:t>function</a:t>
            </a:r>
            <a:r>
              <a:rPr lang="fr-FR" sz="800" dirty="0"/>
              <a:t> </a:t>
            </a:r>
            <a:r>
              <a:rPr lang="fr-FR" sz="800" dirty="0" smtClean="0"/>
              <a:t>of </a:t>
            </a:r>
            <a:r>
              <a:rPr lang="fr-FR" sz="800" dirty="0" err="1" smtClean="0"/>
              <a:t>this</a:t>
            </a:r>
            <a:r>
              <a:rPr lang="fr-FR" sz="800" dirty="0" smtClean="0"/>
              <a:t> workflow </a:t>
            </a:r>
            <a:r>
              <a:rPr lang="fr-FR" sz="800" dirty="0" err="1" smtClean="0"/>
              <a:t>returns</a:t>
            </a:r>
            <a:r>
              <a:rPr lang="fr-FR" sz="800" dirty="0" smtClean="0"/>
              <a:t> </a:t>
            </a:r>
            <a:r>
              <a:rPr lang="fr-FR" sz="800" dirty="0"/>
              <a:t>a S3 class </a:t>
            </a:r>
            <a:r>
              <a:rPr lang="fr-FR" sz="800" dirty="0" err="1"/>
              <a:t>object</a:t>
            </a:r>
            <a:r>
              <a:rPr lang="fr-FR" sz="800" dirty="0"/>
              <a:t> </a:t>
            </a:r>
            <a:r>
              <a:rPr lang="fr-FR" sz="800" dirty="0" err="1"/>
              <a:t>that</a:t>
            </a:r>
            <a:r>
              <a:rPr lang="fr-FR" sz="800" dirty="0"/>
              <a:t> </a:t>
            </a:r>
            <a:r>
              <a:rPr lang="fr-FR" sz="800" dirty="0" err="1"/>
              <a:t>can</a:t>
            </a:r>
            <a:r>
              <a:rPr lang="fr-FR" sz="800" dirty="0"/>
              <a:t> </a:t>
            </a:r>
            <a:r>
              <a:rPr lang="fr-FR" sz="800" dirty="0" err="1" smtClean="0"/>
              <a:t>be</a:t>
            </a:r>
            <a:r>
              <a:rPr lang="fr-FR" sz="800" dirty="0" smtClean="0"/>
              <a:t> </a:t>
            </a:r>
            <a:r>
              <a:rPr lang="fr-FR" sz="800" dirty="0" err="1" smtClean="0"/>
              <a:t>printed</a:t>
            </a:r>
            <a:r>
              <a:rPr lang="fr-FR" sz="800" dirty="0" smtClean="0"/>
              <a:t> </a:t>
            </a:r>
            <a:r>
              <a:rPr lang="fr-FR" sz="800" dirty="0"/>
              <a:t>and </a:t>
            </a:r>
            <a:r>
              <a:rPr lang="fr-FR" sz="800" dirty="0" err="1"/>
              <a:t>plotted</a:t>
            </a:r>
            <a:r>
              <a:rPr lang="fr-FR" sz="800" dirty="0"/>
              <a:t>.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4663618" y="409246"/>
            <a:ext cx="4101084" cy="4967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Other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functions</a:t>
            </a:r>
            <a:r>
              <a:rPr lang="fr-FR" sz="1200" b="1" dirty="0">
                <a:solidFill>
                  <a:schemeClr val="bg1"/>
                </a:solidFill>
              </a:rPr>
              <a:t> to help the </a:t>
            </a:r>
            <a:r>
              <a:rPr lang="fr-FR" sz="1200" b="1" dirty="0" err="1">
                <a:solidFill>
                  <a:schemeClr val="bg1"/>
                </a:solidFill>
              </a:rPr>
              <a:t>interpretation</a:t>
            </a:r>
            <a:r>
              <a:rPr lang="fr-FR" sz="1200" b="1" dirty="0">
                <a:solidFill>
                  <a:schemeClr val="bg1"/>
                </a:solidFill>
              </a:rPr>
              <a:t> of </a:t>
            </a:r>
            <a:r>
              <a:rPr lang="fr-FR" sz="1200" b="1" dirty="0" err="1">
                <a:solidFill>
                  <a:schemeClr val="bg1"/>
                </a:solidFill>
              </a:rPr>
              <a:t>results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 smtClean="0">
                <a:solidFill>
                  <a:schemeClr val="bg1"/>
                </a:solidFill>
              </a:rPr>
              <a:t>within</a:t>
            </a:r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r>
              <a:rPr lang="fr-FR" sz="1200" b="1" dirty="0">
                <a:solidFill>
                  <a:schemeClr val="bg1"/>
                </a:solidFill>
              </a:rPr>
              <a:t>a </a:t>
            </a:r>
            <a:r>
              <a:rPr lang="fr-FR" sz="1200" b="1" dirty="0" smtClean="0">
                <a:solidFill>
                  <a:schemeClr val="bg1"/>
                </a:solidFill>
              </a:rPr>
              <a:t>multi-</a:t>
            </a:r>
            <a:r>
              <a:rPr lang="fr-FR" sz="1200" b="1" dirty="0" err="1" smtClean="0">
                <a:solidFill>
                  <a:schemeClr val="bg1"/>
                </a:solidFill>
              </a:rPr>
              <a:t>omics</a:t>
            </a:r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approach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using</a:t>
            </a:r>
            <a:r>
              <a:rPr lang="fr-FR" sz="1200" b="1" dirty="0">
                <a:solidFill>
                  <a:schemeClr val="bg1"/>
                </a:solidFill>
              </a:rPr>
              <a:t> a </a:t>
            </a:r>
            <a:r>
              <a:rPr lang="fr-FR" sz="1200" b="1" dirty="0" smtClean="0">
                <a:solidFill>
                  <a:schemeClr val="bg1"/>
                </a:solidFill>
              </a:rPr>
              <a:t>unique </a:t>
            </a:r>
            <a:r>
              <a:rPr lang="fr-FR" sz="1200" b="1" dirty="0" err="1">
                <a:solidFill>
                  <a:schemeClr val="bg1"/>
                </a:solidFill>
              </a:rPr>
              <a:t>biological</a:t>
            </a:r>
            <a:r>
              <a:rPr lang="fr-FR" sz="1200" b="1" dirty="0">
                <a:solidFill>
                  <a:schemeClr val="bg1"/>
                </a:solidFill>
              </a:rPr>
              <a:t> annotation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6925766" y="3154170"/>
            <a:ext cx="2128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bmdplotwithgradient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facetby2,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add.label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663618" y="4643837"/>
            <a:ext cx="22562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curvesplot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facetby2,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dose_log_transfo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474844" y="858437"/>
            <a:ext cx="4454557" cy="698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88" dirty="0" err="1"/>
              <a:t>Functions</a:t>
            </a:r>
            <a:r>
              <a:rPr lang="fr-FR" sz="788" dirty="0"/>
              <a:t> </a:t>
            </a:r>
            <a:r>
              <a:rPr lang="fr-FR" sz="788" dirty="0" err="1"/>
              <a:t>taking</a:t>
            </a:r>
            <a:r>
              <a:rPr lang="fr-FR" sz="788" dirty="0"/>
              <a:t> as a first argument </a:t>
            </a:r>
            <a:r>
              <a:rPr lang="fr-FR" sz="788" dirty="0" err="1"/>
              <a:t>extendedres</a:t>
            </a:r>
            <a:r>
              <a:rPr lang="fr-FR" sz="788" dirty="0"/>
              <a:t>, a </a:t>
            </a:r>
            <a:r>
              <a:rPr lang="en-US" sz="788" dirty="0" err="1"/>
              <a:t>dataframe</a:t>
            </a:r>
            <a:r>
              <a:rPr lang="en-US" sz="788" dirty="0"/>
              <a:t> with the main workflow </a:t>
            </a:r>
            <a:r>
              <a:rPr lang="en-US" sz="788" dirty="0" smtClean="0"/>
              <a:t>results (optionally gathering results obtained at different </a:t>
            </a:r>
            <a:r>
              <a:rPr lang="en-US" sz="788" dirty="0" err="1" smtClean="0"/>
              <a:t>modelcular</a:t>
            </a:r>
            <a:r>
              <a:rPr lang="en-US" sz="788" dirty="0" smtClean="0"/>
              <a:t> levels) extended </a:t>
            </a:r>
            <a:r>
              <a:rPr lang="en-US" sz="788" dirty="0"/>
              <a:t>with additional columns coding for example for </a:t>
            </a:r>
            <a:r>
              <a:rPr lang="en-US" sz="788" dirty="0" smtClean="0"/>
              <a:t>the biological annotation of items (and for the molecular level if needed). Some lines of the workflow results </a:t>
            </a:r>
            <a:r>
              <a:rPr lang="en-US" sz="788" dirty="0"/>
              <a:t>can be replicated </a:t>
            </a:r>
            <a:r>
              <a:rPr lang="en-US" sz="788" dirty="0" smtClean="0"/>
              <a:t>for items having </a:t>
            </a:r>
            <a:r>
              <a:rPr lang="en-US" sz="788" dirty="0"/>
              <a:t>more than one </a:t>
            </a:r>
            <a:r>
              <a:rPr lang="en-US" sz="788" dirty="0" smtClean="0"/>
              <a:t>annotation </a:t>
            </a:r>
            <a:r>
              <a:rPr lang="fr-FR" sz="788" dirty="0" smtClean="0"/>
              <a:t>(</a:t>
            </a:r>
            <a:r>
              <a:rPr lang="fr-FR" sz="788" dirty="0" err="1" smtClean="0"/>
              <a:t>see</a:t>
            </a:r>
            <a:r>
              <a:rPr lang="fr-FR" sz="788" dirty="0" smtClean="0"/>
              <a:t> </a:t>
            </a:r>
            <a:r>
              <a:rPr lang="fr-FR" sz="788" dirty="0"/>
              <a:t>help pages for a </a:t>
            </a:r>
            <a:r>
              <a:rPr lang="fr-FR" sz="788" dirty="0" err="1"/>
              <a:t>complete</a:t>
            </a:r>
            <a:r>
              <a:rPr lang="fr-FR" sz="788" dirty="0"/>
              <a:t> </a:t>
            </a:r>
            <a:r>
              <a:rPr lang="fr-FR" sz="788" dirty="0" smtClean="0"/>
              <a:t>description of argument of </a:t>
            </a:r>
            <a:r>
              <a:rPr lang="fr-FR" sz="788" dirty="0" err="1" smtClean="0"/>
              <a:t>those</a:t>
            </a:r>
            <a:r>
              <a:rPr lang="fr-FR" sz="788" dirty="0" smtClean="0"/>
              <a:t> </a:t>
            </a:r>
            <a:r>
              <a:rPr lang="fr-FR" sz="788" dirty="0" err="1" smtClean="0"/>
              <a:t>functions</a:t>
            </a:r>
            <a:r>
              <a:rPr lang="fr-FR" sz="788" dirty="0" smtClean="0"/>
              <a:t>)</a:t>
            </a:r>
            <a:endParaRPr lang="fr-FR" sz="788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40" y="2668992"/>
            <a:ext cx="2336644" cy="1679064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3980334" y="141595"/>
            <a:ext cx="5070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err="1"/>
              <a:t>Written</a:t>
            </a:r>
            <a:r>
              <a:rPr lang="fr-FR" sz="800" dirty="0"/>
              <a:t> by the </a:t>
            </a:r>
            <a:r>
              <a:rPr lang="fr-FR" sz="800" dirty="0" err="1"/>
              <a:t>authors</a:t>
            </a:r>
            <a:r>
              <a:rPr lang="fr-FR" sz="800" dirty="0"/>
              <a:t> of the </a:t>
            </a:r>
            <a:r>
              <a:rPr lang="fr-FR" sz="800" dirty="0" err="1"/>
              <a:t>Dromics</a:t>
            </a:r>
            <a:r>
              <a:rPr lang="fr-FR" sz="800" dirty="0"/>
              <a:t> package (</a:t>
            </a:r>
            <a:r>
              <a:rPr lang="fr-FR" sz="800" dirty="0" err="1"/>
              <a:t>see</a:t>
            </a:r>
            <a:r>
              <a:rPr lang="fr-FR" sz="800" dirty="0"/>
              <a:t> </a:t>
            </a:r>
            <a:r>
              <a:rPr lang="fr-FR" sz="800" dirty="0">
                <a:hlinkClick r:id="rId6"/>
              </a:rPr>
              <a:t>https://lbbe.univ-lyon1.fr/fr/dromics</a:t>
            </a:r>
            <a:r>
              <a:rPr lang="fr-FR" sz="800" dirty="0"/>
              <a:t> ) </a:t>
            </a:r>
            <a:r>
              <a:rPr lang="fr-FR" sz="800" dirty="0" smtClean="0"/>
              <a:t>- </a:t>
            </a:r>
            <a:r>
              <a:rPr lang="fr-FR" sz="800" dirty="0" err="1" smtClean="0"/>
              <a:t>updated</a:t>
            </a:r>
            <a:r>
              <a:rPr lang="fr-FR" sz="800" dirty="0" smtClean="0"/>
              <a:t> </a:t>
            </a:r>
            <a:r>
              <a:rPr lang="fr-FR" sz="800" dirty="0"/>
              <a:t>in </a:t>
            </a:r>
            <a:r>
              <a:rPr lang="fr-FR" sz="800" dirty="0" smtClean="0"/>
              <a:t>Sept. </a:t>
            </a:r>
            <a:r>
              <a:rPr lang="fr-FR" sz="800" dirty="0"/>
              <a:t>2021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4644932" y="2370865"/>
            <a:ext cx="1848954" cy="1928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BMD plot </a:t>
            </a:r>
            <a:r>
              <a:rPr lang="fr-FR" sz="1000" b="1" dirty="0" err="1" smtClean="0">
                <a:solidFill>
                  <a:schemeClr val="bg1"/>
                </a:solidFill>
              </a:rPr>
              <a:t>with</a:t>
            </a:r>
            <a:r>
              <a:rPr lang="fr-FR" sz="1000" b="1" dirty="0" smtClean="0">
                <a:solidFill>
                  <a:schemeClr val="bg1"/>
                </a:solidFill>
              </a:rPr>
              <a:t> gradient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4666762" y="1628130"/>
            <a:ext cx="1848954" cy="20866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BMD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4717372" y="4435627"/>
            <a:ext cx="1848954" cy="20866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Dose-</a:t>
            </a:r>
            <a:r>
              <a:rPr lang="fr-FR" sz="1000" b="1" dirty="0" err="1" smtClean="0">
                <a:solidFill>
                  <a:schemeClr val="bg1"/>
                </a:solidFill>
              </a:rPr>
              <a:t>response</a:t>
            </a:r>
            <a:r>
              <a:rPr lang="fr-FR" sz="1000" b="1" dirty="0" smtClean="0">
                <a:solidFill>
                  <a:schemeClr val="bg1"/>
                </a:solidFill>
              </a:rPr>
              <a:t> </a:t>
            </a:r>
            <a:r>
              <a:rPr lang="fr-FR" sz="1000" b="1" dirty="0" err="1" smtClean="0">
                <a:solidFill>
                  <a:schemeClr val="bg1"/>
                </a:solidFill>
              </a:rPr>
              <a:t>curves</a:t>
            </a:r>
            <a:r>
              <a:rPr lang="fr-FR" sz="1000" b="1" dirty="0" smtClean="0">
                <a:solidFill>
                  <a:schemeClr val="bg1"/>
                </a:solidFill>
              </a:rPr>
              <a:t>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421766" y="1858895"/>
            <a:ext cx="231006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bmdplot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add.CI, </a:t>
            </a:r>
            <a:b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facetby2,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add.label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7515" y="1085815"/>
            <a:ext cx="1825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Data can </a:t>
            </a:r>
            <a:r>
              <a:rPr lang="en-US" sz="800" dirty="0"/>
              <a:t>be imported from a .txt file (e.g. "mydata.txt") containing one row per </a:t>
            </a:r>
            <a:r>
              <a:rPr lang="en-US" sz="800" dirty="0" smtClean="0"/>
              <a:t>item after a first row giving the doses or concentrations for each sample , with </a:t>
            </a:r>
            <a:r>
              <a:rPr lang="en-US" sz="800" dirty="0"/>
              <a:t>the first column corresponding to the identifier of each item. Alternatively an R object of class </a:t>
            </a:r>
            <a:r>
              <a:rPr lang="en-US" sz="800" dirty="0" err="1"/>
              <a:t>data.frame</a:t>
            </a:r>
            <a:r>
              <a:rPr lang="en-US" sz="800" dirty="0"/>
              <a:t> </a:t>
            </a:r>
          </a:p>
          <a:p>
            <a:r>
              <a:rPr lang="en-US" sz="800" dirty="0"/>
              <a:t>can be directly given in input, corresponding to the output of </a:t>
            </a:r>
            <a:r>
              <a:rPr lang="en-US" sz="800" dirty="0" err="1"/>
              <a:t>read.table</a:t>
            </a:r>
            <a:r>
              <a:rPr lang="en-US" sz="800" dirty="0"/>
              <a:t>(file, header = FALSE) on a file described as above.</a:t>
            </a:r>
            <a:endParaRPr lang="fr-FR" sz="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18" y="1628130"/>
            <a:ext cx="2337769" cy="153103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808" y="3761061"/>
            <a:ext cx="1936358" cy="1378246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14" y="5456164"/>
            <a:ext cx="1919519" cy="1367364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7554840" y="5180729"/>
            <a:ext cx="1258799" cy="20185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bg1"/>
                </a:solidFill>
              </a:rPr>
              <a:t>Sensitivity</a:t>
            </a:r>
            <a:r>
              <a:rPr lang="fr-FR" sz="1000" b="1" dirty="0" smtClean="0">
                <a:solidFill>
                  <a:schemeClr val="bg1"/>
                </a:solidFill>
              </a:rPr>
              <a:t>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43" y="5360902"/>
            <a:ext cx="2036685" cy="1455566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4711479" y="5130710"/>
            <a:ext cx="985588" cy="2088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Trend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5764597" y="5140059"/>
            <a:ext cx="14687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trendplot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6231838" y="5584640"/>
            <a:ext cx="1365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sensitivityplot</a:t>
            </a:r>
            <a:r>
              <a:rPr lang="en-US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7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7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BMDsummary</a:t>
            </a:r>
            <a:r>
              <a:rPr lang="en-US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= c("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first.quartile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", "median" , "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median.and.IQR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Forme libre 31"/>
          <p:cNvSpPr/>
          <p:nvPr/>
        </p:nvSpPr>
        <p:spPr>
          <a:xfrm>
            <a:off x="4164083" y="1594501"/>
            <a:ext cx="4857249" cy="1586648"/>
          </a:xfrm>
          <a:custGeom>
            <a:avLst/>
            <a:gdLst>
              <a:gd name="connsiteX0" fmla="*/ 0 w 4637987"/>
              <a:gd name="connsiteY0" fmla="*/ 0 h 1583703"/>
              <a:gd name="connsiteX1" fmla="*/ 4637987 w 4637987"/>
              <a:gd name="connsiteY1" fmla="*/ 9427 h 1583703"/>
              <a:gd name="connsiteX2" fmla="*/ 4609707 w 4637987"/>
              <a:gd name="connsiteY2" fmla="*/ 1583703 h 1583703"/>
              <a:gd name="connsiteX3" fmla="*/ 2187018 w 4637987"/>
              <a:gd name="connsiteY3" fmla="*/ 1583703 h 1583703"/>
              <a:gd name="connsiteX4" fmla="*/ 2187018 w 4637987"/>
              <a:gd name="connsiteY4" fmla="*/ 716437 h 1583703"/>
              <a:gd name="connsiteX5" fmla="*/ 0 w 4637987"/>
              <a:gd name="connsiteY5" fmla="*/ 735290 h 1583703"/>
              <a:gd name="connsiteX6" fmla="*/ 0 w 4637987"/>
              <a:gd name="connsiteY6" fmla="*/ 0 h 1583703"/>
              <a:gd name="connsiteX0" fmla="*/ 0 w 4609707"/>
              <a:gd name="connsiteY0" fmla="*/ 0 h 1583703"/>
              <a:gd name="connsiteX1" fmla="*/ 4603579 w 4609707"/>
              <a:gd name="connsiteY1" fmla="*/ 9427 h 1583703"/>
              <a:gd name="connsiteX2" fmla="*/ 4609707 w 4609707"/>
              <a:gd name="connsiteY2" fmla="*/ 1583703 h 1583703"/>
              <a:gd name="connsiteX3" fmla="*/ 2187018 w 4609707"/>
              <a:gd name="connsiteY3" fmla="*/ 1583703 h 1583703"/>
              <a:gd name="connsiteX4" fmla="*/ 2187018 w 4609707"/>
              <a:gd name="connsiteY4" fmla="*/ 716437 h 1583703"/>
              <a:gd name="connsiteX5" fmla="*/ 0 w 4609707"/>
              <a:gd name="connsiteY5" fmla="*/ 735290 h 1583703"/>
              <a:gd name="connsiteX6" fmla="*/ 0 w 4609707"/>
              <a:gd name="connsiteY6" fmla="*/ 0 h 1583703"/>
              <a:gd name="connsiteX0" fmla="*/ 0 w 4621176"/>
              <a:gd name="connsiteY0" fmla="*/ 0 h 1642686"/>
              <a:gd name="connsiteX1" fmla="*/ 4603579 w 4621176"/>
              <a:gd name="connsiteY1" fmla="*/ 9427 h 1642686"/>
              <a:gd name="connsiteX2" fmla="*/ 4621176 w 4621176"/>
              <a:gd name="connsiteY2" fmla="*/ 1642686 h 1642686"/>
              <a:gd name="connsiteX3" fmla="*/ 2187018 w 4621176"/>
              <a:gd name="connsiteY3" fmla="*/ 1583703 h 1642686"/>
              <a:gd name="connsiteX4" fmla="*/ 2187018 w 4621176"/>
              <a:gd name="connsiteY4" fmla="*/ 716437 h 1642686"/>
              <a:gd name="connsiteX5" fmla="*/ 0 w 4621176"/>
              <a:gd name="connsiteY5" fmla="*/ 735290 h 1642686"/>
              <a:gd name="connsiteX6" fmla="*/ 0 w 4621176"/>
              <a:gd name="connsiteY6" fmla="*/ 0 h 1642686"/>
              <a:gd name="connsiteX0" fmla="*/ 0 w 4621176"/>
              <a:gd name="connsiteY0" fmla="*/ 0 h 1646618"/>
              <a:gd name="connsiteX1" fmla="*/ 4603579 w 4621176"/>
              <a:gd name="connsiteY1" fmla="*/ 9427 h 1646618"/>
              <a:gd name="connsiteX2" fmla="*/ 4621176 w 4621176"/>
              <a:gd name="connsiteY2" fmla="*/ 1642686 h 1646618"/>
              <a:gd name="connsiteX3" fmla="*/ 2194664 w 4621176"/>
              <a:gd name="connsiteY3" fmla="*/ 1646618 h 1646618"/>
              <a:gd name="connsiteX4" fmla="*/ 2187018 w 4621176"/>
              <a:gd name="connsiteY4" fmla="*/ 716437 h 1646618"/>
              <a:gd name="connsiteX5" fmla="*/ 0 w 4621176"/>
              <a:gd name="connsiteY5" fmla="*/ 735290 h 1646618"/>
              <a:gd name="connsiteX6" fmla="*/ 0 w 4621176"/>
              <a:gd name="connsiteY6" fmla="*/ 0 h 1646618"/>
              <a:gd name="connsiteX0" fmla="*/ 87931 w 4709107"/>
              <a:gd name="connsiteY0" fmla="*/ 0 h 1646618"/>
              <a:gd name="connsiteX1" fmla="*/ 4691510 w 4709107"/>
              <a:gd name="connsiteY1" fmla="*/ 9427 h 1646618"/>
              <a:gd name="connsiteX2" fmla="*/ 4709107 w 4709107"/>
              <a:gd name="connsiteY2" fmla="*/ 1642686 h 1646618"/>
              <a:gd name="connsiteX3" fmla="*/ 2282595 w 4709107"/>
              <a:gd name="connsiteY3" fmla="*/ 1646618 h 1646618"/>
              <a:gd name="connsiteX4" fmla="*/ 2274949 w 4709107"/>
              <a:gd name="connsiteY4" fmla="*/ 716437 h 1646618"/>
              <a:gd name="connsiteX5" fmla="*/ 0 w 4709107"/>
              <a:gd name="connsiteY5" fmla="*/ 735290 h 1646618"/>
              <a:gd name="connsiteX6" fmla="*/ 87931 w 4709107"/>
              <a:gd name="connsiteY6" fmla="*/ 0 h 1646618"/>
              <a:gd name="connsiteX0" fmla="*/ 3823 w 4709107"/>
              <a:gd name="connsiteY0" fmla="*/ 0 h 1646618"/>
              <a:gd name="connsiteX1" fmla="*/ 4691510 w 4709107"/>
              <a:gd name="connsiteY1" fmla="*/ 9427 h 1646618"/>
              <a:gd name="connsiteX2" fmla="*/ 4709107 w 4709107"/>
              <a:gd name="connsiteY2" fmla="*/ 1642686 h 1646618"/>
              <a:gd name="connsiteX3" fmla="*/ 2282595 w 4709107"/>
              <a:gd name="connsiteY3" fmla="*/ 1646618 h 1646618"/>
              <a:gd name="connsiteX4" fmla="*/ 2274949 w 4709107"/>
              <a:gd name="connsiteY4" fmla="*/ 716437 h 1646618"/>
              <a:gd name="connsiteX5" fmla="*/ 0 w 4709107"/>
              <a:gd name="connsiteY5" fmla="*/ 735290 h 1646618"/>
              <a:gd name="connsiteX6" fmla="*/ 3823 w 4709107"/>
              <a:gd name="connsiteY6" fmla="*/ 0 h 1646618"/>
              <a:gd name="connsiteX0" fmla="*/ 127339 w 4832623"/>
              <a:gd name="connsiteY0" fmla="*/ 0 h 1646618"/>
              <a:gd name="connsiteX1" fmla="*/ 4815026 w 4832623"/>
              <a:gd name="connsiteY1" fmla="*/ 9427 h 1646618"/>
              <a:gd name="connsiteX2" fmla="*/ 4832623 w 4832623"/>
              <a:gd name="connsiteY2" fmla="*/ 1642686 h 1646618"/>
              <a:gd name="connsiteX3" fmla="*/ 2406111 w 4832623"/>
              <a:gd name="connsiteY3" fmla="*/ 1646618 h 1646618"/>
              <a:gd name="connsiteX4" fmla="*/ 2398465 w 4832623"/>
              <a:gd name="connsiteY4" fmla="*/ 716437 h 1646618"/>
              <a:gd name="connsiteX5" fmla="*/ 0 w 4832623"/>
              <a:gd name="connsiteY5" fmla="*/ 735290 h 1646618"/>
              <a:gd name="connsiteX6" fmla="*/ 127339 w 4832623"/>
              <a:gd name="connsiteY6" fmla="*/ 0 h 1646618"/>
              <a:gd name="connsiteX0" fmla="*/ 145 w 4837766"/>
              <a:gd name="connsiteY0" fmla="*/ 0 h 1646618"/>
              <a:gd name="connsiteX1" fmla="*/ 4820169 w 4837766"/>
              <a:gd name="connsiteY1" fmla="*/ 9427 h 1646618"/>
              <a:gd name="connsiteX2" fmla="*/ 4837766 w 4837766"/>
              <a:gd name="connsiteY2" fmla="*/ 1642686 h 1646618"/>
              <a:gd name="connsiteX3" fmla="*/ 2411254 w 4837766"/>
              <a:gd name="connsiteY3" fmla="*/ 1646618 h 1646618"/>
              <a:gd name="connsiteX4" fmla="*/ 2403608 w 4837766"/>
              <a:gd name="connsiteY4" fmla="*/ 716437 h 1646618"/>
              <a:gd name="connsiteX5" fmla="*/ 5143 w 4837766"/>
              <a:gd name="connsiteY5" fmla="*/ 735290 h 1646618"/>
              <a:gd name="connsiteX6" fmla="*/ 145 w 4837766"/>
              <a:gd name="connsiteY6" fmla="*/ 0 h 1646618"/>
              <a:gd name="connsiteX0" fmla="*/ 30292 w 4867913"/>
              <a:gd name="connsiteY0" fmla="*/ 0 h 1646618"/>
              <a:gd name="connsiteX1" fmla="*/ 4850316 w 4867913"/>
              <a:gd name="connsiteY1" fmla="*/ 9427 h 1646618"/>
              <a:gd name="connsiteX2" fmla="*/ 4867913 w 4867913"/>
              <a:gd name="connsiteY2" fmla="*/ 1642686 h 1646618"/>
              <a:gd name="connsiteX3" fmla="*/ 2441401 w 4867913"/>
              <a:gd name="connsiteY3" fmla="*/ 1646618 h 1646618"/>
              <a:gd name="connsiteX4" fmla="*/ 2433755 w 4867913"/>
              <a:gd name="connsiteY4" fmla="*/ 716437 h 1646618"/>
              <a:gd name="connsiteX5" fmla="*/ 0 w 4867913"/>
              <a:gd name="connsiteY5" fmla="*/ 744364 h 1646618"/>
              <a:gd name="connsiteX6" fmla="*/ 30292 w 4867913"/>
              <a:gd name="connsiteY6" fmla="*/ 0 h 1646618"/>
              <a:gd name="connsiteX0" fmla="*/ 46 w 4890602"/>
              <a:gd name="connsiteY0" fmla="*/ 0 h 1637543"/>
              <a:gd name="connsiteX1" fmla="*/ 4873005 w 4890602"/>
              <a:gd name="connsiteY1" fmla="*/ 352 h 1637543"/>
              <a:gd name="connsiteX2" fmla="*/ 4890602 w 4890602"/>
              <a:gd name="connsiteY2" fmla="*/ 1633611 h 1637543"/>
              <a:gd name="connsiteX3" fmla="*/ 2464090 w 4890602"/>
              <a:gd name="connsiteY3" fmla="*/ 1637543 h 1637543"/>
              <a:gd name="connsiteX4" fmla="*/ 2456444 w 4890602"/>
              <a:gd name="connsiteY4" fmla="*/ 707362 h 1637543"/>
              <a:gd name="connsiteX5" fmla="*/ 22689 w 4890602"/>
              <a:gd name="connsiteY5" fmla="*/ 735289 h 1637543"/>
              <a:gd name="connsiteX6" fmla="*/ 46 w 4890602"/>
              <a:gd name="connsiteY6" fmla="*/ 0 h 1637543"/>
              <a:gd name="connsiteX0" fmla="*/ 3825 w 4867913"/>
              <a:gd name="connsiteY0" fmla="*/ 0 h 1637543"/>
              <a:gd name="connsiteX1" fmla="*/ 4850316 w 4867913"/>
              <a:gd name="connsiteY1" fmla="*/ 352 h 1637543"/>
              <a:gd name="connsiteX2" fmla="*/ 4867913 w 4867913"/>
              <a:gd name="connsiteY2" fmla="*/ 1633611 h 1637543"/>
              <a:gd name="connsiteX3" fmla="*/ 2441401 w 4867913"/>
              <a:gd name="connsiteY3" fmla="*/ 1637543 h 1637543"/>
              <a:gd name="connsiteX4" fmla="*/ 2433755 w 4867913"/>
              <a:gd name="connsiteY4" fmla="*/ 707362 h 1637543"/>
              <a:gd name="connsiteX5" fmla="*/ 0 w 4867913"/>
              <a:gd name="connsiteY5" fmla="*/ 735289 h 1637543"/>
              <a:gd name="connsiteX6" fmla="*/ 3825 w 4867913"/>
              <a:gd name="connsiteY6" fmla="*/ 0 h 1637543"/>
              <a:gd name="connsiteX0" fmla="*/ 284 w 4864372"/>
              <a:gd name="connsiteY0" fmla="*/ 0 h 1637543"/>
              <a:gd name="connsiteX1" fmla="*/ 4846775 w 4864372"/>
              <a:gd name="connsiteY1" fmla="*/ 352 h 1637543"/>
              <a:gd name="connsiteX2" fmla="*/ 4864372 w 4864372"/>
              <a:gd name="connsiteY2" fmla="*/ 1633611 h 1637543"/>
              <a:gd name="connsiteX3" fmla="*/ 2437860 w 4864372"/>
              <a:gd name="connsiteY3" fmla="*/ 1637543 h 1637543"/>
              <a:gd name="connsiteX4" fmla="*/ 2430214 w 4864372"/>
              <a:gd name="connsiteY4" fmla="*/ 707362 h 1637543"/>
              <a:gd name="connsiteX5" fmla="*/ 1238 w 4864372"/>
              <a:gd name="connsiteY5" fmla="*/ 725458 h 1637543"/>
              <a:gd name="connsiteX6" fmla="*/ 284 w 4864372"/>
              <a:gd name="connsiteY6" fmla="*/ 0 h 1637543"/>
              <a:gd name="connsiteX0" fmla="*/ 87 w 4873733"/>
              <a:gd name="connsiteY0" fmla="*/ 0 h 1637543"/>
              <a:gd name="connsiteX1" fmla="*/ 4856136 w 4873733"/>
              <a:gd name="connsiteY1" fmla="*/ 352 h 1637543"/>
              <a:gd name="connsiteX2" fmla="*/ 4873733 w 4873733"/>
              <a:gd name="connsiteY2" fmla="*/ 1633611 h 1637543"/>
              <a:gd name="connsiteX3" fmla="*/ 2447221 w 4873733"/>
              <a:gd name="connsiteY3" fmla="*/ 1637543 h 1637543"/>
              <a:gd name="connsiteX4" fmla="*/ 2439575 w 4873733"/>
              <a:gd name="connsiteY4" fmla="*/ 707362 h 1637543"/>
              <a:gd name="connsiteX5" fmla="*/ 10599 w 4873733"/>
              <a:gd name="connsiteY5" fmla="*/ 725458 h 1637543"/>
              <a:gd name="connsiteX6" fmla="*/ 87 w 4873733"/>
              <a:gd name="connsiteY6" fmla="*/ 0 h 1637543"/>
              <a:gd name="connsiteX0" fmla="*/ 283 w 4873929"/>
              <a:gd name="connsiteY0" fmla="*/ 0 h 1637543"/>
              <a:gd name="connsiteX1" fmla="*/ 4856332 w 4873929"/>
              <a:gd name="connsiteY1" fmla="*/ 352 h 1637543"/>
              <a:gd name="connsiteX2" fmla="*/ 4873929 w 4873929"/>
              <a:gd name="connsiteY2" fmla="*/ 1633611 h 1637543"/>
              <a:gd name="connsiteX3" fmla="*/ 2447417 w 4873929"/>
              <a:gd name="connsiteY3" fmla="*/ 1637543 h 1637543"/>
              <a:gd name="connsiteX4" fmla="*/ 2439771 w 4873929"/>
              <a:gd name="connsiteY4" fmla="*/ 707362 h 1637543"/>
              <a:gd name="connsiteX5" fmla="*/ 1238 w 4873929"/>
              <a:gd name="connsiteY5" fmla="*/ 725458 h 1637543"/>
              <a:gd name="connsiteX6" fmla="*/ 283 w 4873929"/>
              <a:gd name="connsiteY6" fmla="*/ 0 h 163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73929" h="1637543">
                <a:moveTo>
                  <a:pt x="283" y="0"/>
                </a:moveTo>
                <a:lnTo>
                  <a:pt x="4856332" y="352"/>
                </a:lnTo>
                <a:cubicBezTo>
                  <a:pt x="4858375" y="525111"/>
                  <a:pt x="4871886" y="1108852"/>
                  <a:pt x="4873929" y="1633611"/>
                </a:cubicBezTo>
                <a:lnTo>
                  <a:pt x="2447417" y="1637543"/>
                </a:lnTo>
                <a:cubicBezTo>
                  <a:pt x="2444868" y="1327483"/>
                  <a:pt x="2442320" y="1017422"/>
                  <a:pt x="2439771" y="707362"/>
                </a:cubicBezTo>
                <a:lnTo>
                  <a:pt x="1238" y="725458"/>
                </a:lnTo>
                <a:cubicBezTo>
                  <a:pt x="2512" y="480361"/>
                  <a:pt x="-991" y="245097"/>
                  <a:pt x="283" y="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158266" y="2279515"/>
            <a:ext cx="4864626" cy="2074486"/>
          </a:xfrm>
          <a:custGeom>
            <a:avLst/>
            <a:gdLst>
              <a:gd name="connsiteX0" fmla="*/ 141402 w 4722829"/>
              <a:gd name="connsiteY0" fmla="*/ 0 h 2036190"/>
              <a:gd name="connsiteX1" fmla="*/ 2262433 w 4722829"/>
              <a:gd name="connsiteY1" fmla="*/ 18854 h 2036190"/>
              <a:gd name="connsiteX2" fmla="*/ 2253006 w 4722829"/>
              <a:gd name="connsiteY2" fmla="*/ 838986 h 2036190"/>
              <a:gd name="connsiteX3" fmla="*/ 4722829 w 4722829"/>
              <a:gd name="connsiteY3" fmla="*/ 848413 h 2036190"/>
              <a:gd name="connsiteX4" fmla="*/ 4713402 w 4722829"/>
              <a:gd name="connsiteY4" fmla="*/ 1348033 h 2036190"/>
              <a:gd name="connsiteX5" fmla="*/ 2564091 w 4722829"/>
              <a:gd name="connsiteY5" fmla="*/ 1329180 h 2036190"/>
              <a:gd name="connsiteX6" fmla="*/ 2564091 w 4722829"/>
              <a:gd name="connsiteY6" fmla="*/ 1517716 h 2036190"/>
              <a:gd name="connsiteX7" fmla="*/ 2271860 w 4722829"/>
              <a:gd name="connsiteY7" fmla="*/ 1508289 h 2036190"/>
              <a:gd name="connsiteX8" fmla="*/ 2281287 w 4722829"/>
              <a:gd name="connsiteY8" fmla="*/ 2036190 h 2036190"/>
              <a:gd name="connsiteX9" fmla="*/ 18854 w 4722829"/>
              <a:gd name="connsiteY9" fmla="*/ 2036190 h 2036190"/>
              <a:gd name="connsiteX10" fmla="*/ 0 w 4722829"/>
              <a:gd name="connsiteY10" fmla="*/ 0 h 2036190"/>
              <a:gd name="connsiteX11" fmla="*/ 197963 w 4722829"/>
              <a:gd name="connsiteY11" fmla="*/ 9427 h 2036190"/>
              <a:gd name="connsiteX0" fmla="*/ 122548 w 4703975"/>
              <a:gd name="connsiteY0" fmla="*/ 18854 h 2055044"/>
              <a:gd name="connsiteX1" fmla="*/ 2243579 w 4703975"/>
              <a:gd name="connsiteY1" fmla="*/ 37708 h 2055044"/>
              <a:gd name="connsiteX2" fmla="*/ 2234152 w 4703975"/>
              <a:gd name="connsiteY2" fmla="*/ 857840 h 2055044"/>
              <a:gd name="connsiteX3" fmla="*/ 4703975 w 4703975"/>
              <a:gd name="connsiteY3" fmla="*/ 867267 h 2055044"/>
              <a:gd name="connsiteX4" fmla="*/ 4694548 w 4703975"/>
              <a:gd name="connsiteY4" fmla="*/ 1366887 h 2055044"/>
              <a:gd name="connsiteX5" fmla="*/ 2545237 w 4703975"/>
              <a:gd name="connsiteY5" fmla="*/ 1348034 h 2055044"/>
              <a:gd name="connsiteX6" fmla="*/ 2545237 w 4703975"/>
              <a:gd name="connsiteY6" fmla="*/ 1536570 h 2055044"/>
              <a:gd name="connsiteX7" fmla="*/ 2253006 w 4703975"/>
              <a:gd name="connsiteY7" fmla="*/ 1527143 h 2055044"/>
              <a:gd name="connsiteX8" fmla="*/ 2262433 w 4703975"/>
              <a:gd name="connsiteY8" fmla="*/ 2055044 h 2055044"/>
              <a:gd name="connsiteX9" fmla="*/ 0 w 4703975"/>
              <a:gd name="connsiteY9" fmla="*/ 2055044 h 2055044"/>
              <a:gd name="connsiteX10" fmla="*/ 0 w 4703975"/>
              <a:gd name="connsiteY10" fmla="*/ 0 h 2055044"/>
              <a:gd name="connsiteX11" fmla="*/ 179109 w 4703975"/>
              <a:gd name="connsiteY11" fmla="*/ 28281 h 2055044"/>
              <a:gd name="connsiteX0" fmla="*/ 122548 w 4703975"/>
              <a:gd name="connsiteY0" fmla="*/ 18854 h 2055044"/>
              <a:gd name="connsiteX1" fmla="*/ 2243579 w 4703975"/>
              <a:gd name="connsiteY1" fmla="*/ 37708 h 2055044"/>
              <a:gd name="connsiteX2" fmla="*/ 2234152 w 4703975"/>
              <a:gd name="connsiteY2" fmla="*/ 857840 h 2055044"/>
              <a:gd name="connsiteX3" fmla="*/ 4703975 w 4703975"/>
              <a:gd name="connsiteY3" fmla="*/ 867267 h 2055044"/>
              <a:gd name="connsiteX4" fmla="*/ 4694548 w 4703975"/>
              <a:gd name="connsiteY4" fmla="*/ 1366887 h 2055044"/>
              <a:gd name="connsiteX5" fmla="*/ 2545237 w 4703975"/>
              <a:gd name="connsiteY5" fmla="*/ 1348034 h 2055044"/>
              <a:gd name="connsiteX6" fmla="*/ 2545237 w 4703975"/>
              <a:gd name="connsiteY6" fmla="*/ 1536570 h 2055044"/>
              <a:gd name="connsiteX7" fmla="*/ 2262433 w 4703975"/>
              <a:gd name="connsiteY7" fmla="*/ 1555423 h 2055044"/>
              <a:gd name="connsiteX8" fmla="*/ 2262433 w 4703975"/>
              <a:gd name="connsiteY8" fmla="*/ 2055044 h 2055044"/>
              <a:gd name="connsiteX9" fmla="*/ 0 w 4703975"/>
              <a:gd name="connsiteY9" fmla="*/ 2055044 h 2055044"/>
              <a:gd name="connsiteX10" fmla="*/ 0 w 4703975"/>
              <a:gd name="connsiteY10" fmla="*/ 0 h 2055044"/>
              <a:gd name="connsiteX11" fmla="*/ 179109 w 4703975"/>
              <a:gd name="connsiteY11" fmla="*/ 28281 h 2055044"/>
              <a:gd name="connsiteX0" fmla="*/ 122548 w 4703975"/>
              <a:gd name="connsiteY0" fmla="*/ 18854 h 2055044"/>
              <a:gd name="connsiteX1" fmla="*/ 2243579 w 4703975"/>
              <a:gd name="connsiteY1" fmla="*/ 37708 h 2055044"/>
              <a:gd name="connsiteX2" fmla="*/ 2234152 w 4703975"/>
              <a:gd name="connsiteY2" fmla="*/ 857840 h 2055044"/>
              <a:gd name="connsiteX3" fmla="*/ 4703975 w 4703975"/>
              <a:gd name="connsiteY3" fmla="*/ 867267 h 2055044"/>
              <a:gd name="connsiteX4" fmla="*/ 4694548 w 4703975"/>
              <a:gd name="connsiteY4" fmla="*/ 1366887 h 2055044"/>
              <a:gd name="connsiteX5" fmla="*/ 2545237 w 4703975"/>
              <a:gd name="connsiteY5" fmla="*/ 1348034 h 2055044"/>
              <a:gd name="connsiteX6" fmla="*/ 2545237 w 4703975"/>
              <a:gd name="connsiteY6" fmla="*/ 1536570 h 2055044"/>
              <a:gd name="connsiteX7" fmla="*/ 2253007 w 4703975"/>
              <a:gd name="connsiteY7" fmla="*/ 1527142 h 2055044"/>
              <a:gd name="connsiteX8" fmla="*/ 2262433 w 4703975"/>
              <a:gd name="connsiteY8" fmla="*/ 2055044 h 2055044"/>
              <a:gd name="connsiteX9" fmla="*/ 0 w 4703975"/>
              <a:gd name="connsiteY9" fmla="*/ 2055044 h 2055044"/>
              <a:gd name="connsiteX10" fmla="*/ 0 w 4703975"/>
              <a:gd name="connsiteY10" fmla="*/ 0 h 2055044"/>
              <a:gd name="connsiteX11" fmla="*/ 179109 w 4703975"/>
              <a:gd name="connsiteY11" fmla="*/ 28281 h 2055044"/>
              <a:gd name="connsiteX0" fmla="*/ 122548 w 4703975"/>
              <a:gd name="connsiteY0" fmla="*/ 18854 h 2055044"/>
              <a:gd name="connsiteX1" fmla="*/ 2243579 w 4703975"/>
              <a:gd name="connsiteY1" fmla="*/ 37708 h 2055044"/>
              <a:gd name="connsiteX2" fmla="*/ 2253005 w 4703975"/>
              <a:gd name="connsiteY2" fmla="*/ 857840 h 2055044"/>
              <a:gd name="connsiteX3" fmla="*/ 4703975 w 4703975"/>
              <a:gd name="connsiteY3" fmla="*/ 867267 h 2055044"/>
              <a:gd name="connsiteX4" fmla="*/ 4694548 w 4703975"/>
              <a:gd name="connsiteY4" fmla="*/ 1366887 h 2055044"/>
              <a:gd name="connsiteX5" fmla="*/ 2545237 w 4703975"/>
              <a:gd name="connsiteY5" fmla="*/ 1348034 h 2055044"/>
              <a:gd name="connsiteX6" fmla="*/ 2545237 w 4703975"/>
              <a:gd name="connsiteY6" fmla="*/ 1536570 h 2055044"/>
              <a:gd name="connsiteX7" fmla="*/ 2253007 w 4703975"/>
              <a:gd name="connsiteY7" fmla="*/ 1527142 h 2055044"/>
              <a:gd name="connsiteX8" fmla="*/ 2262433 w 4703975"/>
              <a:gd name="connsiteY8" fmla="*/ 2055044 h 2055044"/>
              <a:gd name="connsiteX9" fmla="*/ 0 w 4703975"/>
              <a:gd name="connsiteY9" fmla="*/ 2055044 h 2055044"/>
              <a:gd name="connsiteX10" fmla="*/ 0 w 4703975"/>
              <a:gd name="connsiteY10" fmla="*/ 0 h 2055044"/>
              <a:gd name="connsiteX11" fmla="*/ 179109 w 4703975"/>
              <a:gd name="connsiteY11" fmla="*/ 28281 h 2055044"/>
              <a:gd name="connsiteX0" fmla="*/ 122548 w 4703975"/>
              <a:gd name="connsiteY0" fmla="*/ 0 h 2036190"/>
              <a:gd name="connsiteX1" fmla="*/ 2243579 w 4703975"/>
              <a:gd name="connsiteY1" fmla="*/ 18854 h 2036190"/>
              <a:gd name="connsiteX2" fmla="*/ 2253005 w 4703975"/>
              <a:gd name="connsiteY2" fmla="*/ 838986 h 2036190"/>
              <a:gd name="connsiteX3" fmla="*/ 4703975 w 4703975"/>
              <a:gd name="connsiteY3" fmla="*/ 848413 h 2036190"/>
              <a:gd name="connsiteX4" fmla="*/ 4694548 w 4703975"/>
              <a:gd name="connsiteY4" fmla="*/ 1348033 h 2036190"/>
              <a:gd name="connsiteX5" fmla="*/ 2545237 w 4703975"/>
              <a:gd name="connsiteY5" fmla="*/ 1329180 h 2036190"/>
              <a:gd name="connsiteX6" fmla="*/ 2545237 w 4703975"/>
              <a:gd name="connsiteY6" fmla="*/ 1517716 h 2036190"/>
              <a:gd name="connsiteX7" fmla="*/ 2253007 w 4703975"/>
              <a:gd name="connsiteY7" fmla="*/ 1508288 h 2036190"/>
              <a:gd name="connsiteX8" fmla="*/ 2262433 w 4703975"/>
              <a:gd name="connsiteY8" fmla="*/ 2036190 h 2036190"/>
              <a:gd name="connsiteX9" fmla="*/ 0 w 4703975"/>
              <a:gd name="connsiteY9" fmla="*/ 2036190 h 2036190"/>
              <a:gd name="connsiteX10" fmla="*/ 0 w 4703975"/>
              <a:gd name="connsiteY10" fmla="*/ 9426 h 2036190"/>
              <a:gd name="connsiteX11" fmla="*/ 179109 w 4703975"/>
              <a:gd name="connsiteY11" fmla="*/ 9427 h 2036190"/>
              <a:gd name="connsiteX0" fmla="*/ 103694 w 4703975"/>
              <a:gd name="connsiteY0" fmla="*/ 9428 h 2026764"/>
              <a:gd name="connsiteX1" fmla="*/ 2243579 w 4703975"/>
              <a:gd name="connsiteY1" fmla="*/ 9428 h 2026764"/>
              <a:gd name="connsiteX2" fmla="*/ 2253005 w 4703975"/>
              <a:gd name="connsiteY2" fmla="*/ 829560 h 2026764"/>
              <a:gd name="connsiteX3" fmla="*/ 4703975 w 4703975"/>
              <a:gd name="connsiteY3" fmla="*/ 838987 h 2026764"/>
              <a:gd name="connsiteX4" fmla="*/ 4694548 w 4703975"/>
              <a:gd name="connsiteY4" fmla="*/ 1338607 h 2026764"/>
              <a:gd name="connsiteX5" fmla="*/ 2545237 w 4703975"/>
              <a:gd name="connsiteY5" fmla="*/ 1319754 h 2026764"/>
              <a:gd name="connsiteX6" fmla="*/ 2545237 w 4703975"/>
              <a:gd name="connsiteY6" fmla="*/ 1508290 h 2026764"/>
              <a:gd name="connsiteX7" fmla="*/ 2253007 w 4703975"/>
              <a:gd name="connsiteY7" fmla="*/ 1498862 h 2026764"/>
              <a:gd name="connsiteX8" fmla="*/ 2262433 w 4703975"/>
              <a:gd name="connsiteY8" fmla="*/ 2026764 h 2026764"/>
              <a:gd name="connsiteX9" fmla="*/ 0 w 4703975"/>
              <a:gd name="connsiteY9" fmla="*/ 2026764 h 2026764"/>
              <a:gd name="connsiteX10" fmla="*/ 0 w 4703975"/>
              <a:gd name="connsiteY10" fmla="*/ 0 h 2026764"/>
              <a:gd name="connsiteX11" fmla="*/ 179109 w 4703975"/>
              <a:gd name="connsiteY11" fmla="*/ 1 h 2026764"/>
              <a:gd name="connsiteX0" fmla="*/ 18853 w 4703975"/>
              <a:gd name="connsiteY0" fmla="*/ 18855 h 2026764"/>
              <a:gd name="connsiteX1" fmla="*/ 2243579 w 4703975"/>
              <a:gd name="connsiteY1" fmla="*/ 9428 h 2026764"/>
              <a:gd name="connsiteX2" fmla="*/ 2253005 w 4703975"/>
              <a:gd name="connsiteY2" fmla="*/ 829560 h 2026764"/>
              <a:gd name="connsiteX3" fmla="*/ 4703975 w 4703975"/>
              <a:gd name="connsiteY3" fmla="*/ 838987 h 2026764"/>
              <a:gd name="connsiteX4" fmla="*/ 4694548 w 4703975"/>
              <a:gd name="connsiteY4" fmla="*/ 1338607 h 2026764"/>
              <a:gd name="connsiteX5" fmla="*/ 2545237 w 4703975"/>
              <a:gd name="connsiteY5" fmla="*/ 1319754 h 2026764"/>
              <a:gd name="connsiteX6" fmla="*/ 2545237 w 4703975"/>
              <a:gd name="connsiteY6" fmla="*/ 1508290 h 2026764"/>
              <a:gd name="connsiteX7" fmla="*/ 2253007 w 4703975"/>
              <a:gd name="connsiteY7" fmla="*/ 1498862 h 2026764"/>
              <a:gd name="connsiteX8" fmla="*/ 2262433 w 4703975"/>
              <a:gd name="connsiteY8" fmla="*/ 2026764 h 2026764"/>
              <a:gd name="connsiteX9" fmla="*/ 0 w 4703975"/>
              <a:gd name="connsiteY9" fmla="*/ 2026764 h 2026764"/>
              <a:gd name="connsiteX10" fmla="*/ 0 w 4703975"/>
              <a:gd name="connsiteY10" fmla="*/ 0 h 2026764"/>
              <a:gd name="connsiteX11" fmla="*/ 179109 w 4703975"/>
              <a:gd name="connsiteY11" fmla="*/ 1 h 2026764"/>
              <a:gd name="connsiteX0" fmla="*/ 18853 w 4703975"/>
              <a:gd name="connsiteY0" fmla="*/ 18854 h 2026763"/>
              <a:gd name="connsiteX1" fmla="*/ 2243579 w 4703975"/>
              <a:gd name="connsiteY1" fmla="*/ 9427 h 2026763"/>
              <a:gd name="connsiteX2" fmla="*/ 2253005 w 4703975"/>
              <a:gd name="connsiteY2" fmla="*/ 829559 h 2026763"/>
              <a:gd name="connsiteX3" fmla="*/ 4703975 w 4703975"/>
              <a:gd name="connsiteY3" fmla="*/ 838986 h 2026763"/>
              <a:gd name="connsiteX4" fmla="*/ 4694548 w 4703975"/>
              <a:gd name="connsiteY4" fmla="*/ 1338606 h 2026763"/>
              <a:gd name="connsiteX5" fmla="*/ 2545237 w 4703975"/>
              <a:gd name="connsiteY5" fmla="*/ 1319753 h 2026763"/>
              <a:gd name="connsiteX6" fmla="*/ 2545237 w 4703975"/>
              <a:gd name="connsiteY6" fmla="*/ 1508289 h 2026763"/>
              <a:gd name="connsiteX7" fmla="*/ 2253007 w 4703975"/>
              <a:gd name="connsiteY7" fmla="*/ 1498861 h 2026763"/>
              <a:gd name="connsiteX8" fmla="*/ 2262433 w 4703975"/>
              <a:gd name="connsiteY8" fmla="*/ 2026763 h 2026763"/>
              <a:gd name="connsiteX9" fmla="*/ 0 w 4703975"/>
              <a:gd name="connsiteY9" fmla="*/ 2026763 h 2026763"/>
              <a:gd name="connsiteX10" fmla="*/ 0 w 4703975"/>
              <a:gd name="connsiteY10" fmla="*/ 28279 h 2026763"/>
              <a:gd name="connsiteX11" fmla="*/ 179109 w 4703975"/>
              <a:gd name="connsiteY11" fmla="*/ 0 h 2026763"/>
              <a:gd name="connsiteX0" fmla="*/ 18853 w 4703975"/>
              <a:gd name="connsiteY0" fmla="*/ 18854 h 2026763"/>
              <a:gd name="connsiteX1" fmla="*/ 2243579 w 4703975"/>
              <a:gd name="connsiteY1" fmla="*/ 9427 h 2026763"/>
              <a:gd name="connsiteX2" fmla="*/ 2253005 w 4703975"/>
              <a:gd name="connsiteY2" fmla="*/ 829559 h 2026763"/>
              <a:gd name="connsiteX3" fmla="*/ 4703975 w 4703975"/>
              <a:gd name="connsiteY3" fmla="*/ 838986 h 2026763"/>
              <a:gd name="connsiteX4" fmla="*/ 4694548 w 4703975"/>
              <a:gd name="connsiteY4" fmla="*/ 1338606 h 2026763"/>
              <a:gd name="connsiteX5" fmla="*/ 2545237 w 4703975"/>
              <a:gd name="connsiteY5" fmla="*/ 1319753 h 2026763"/>
              <a:gd name="connsiteX6" fmla="*/ 2545237 w 4703975"/>
              <a:gd name="connsiteY6" fmla="*/ 1508289 h 2026763"/>
              <a:gd name="connsiteX7" fmla="*/ 2253007 w 4703975"/>
              <a:gd name="connsiteY7" fmla="*/ 1498861 h 2026763"/>
              <a:gd name="connsiteX8" fmla="*/ 2262433 w 4703975"/>
              <a:gd name="connsiteY8" fmla="*/ 2026763 h 2026763"/>
              <a:gd name="connsiteX9" fmla="*/ 0 w 4703975"/>
              <a:gd name="connsiteY9" fmla="*/ 2026763 h 2026763"/>
              <a:gd name="connsiteX10" fmla="*/ 0 w 4703975"/>
              <a:gd name="connsiteY10" fmla="*/ 18852 h 2026763"/>
              <a:gd name="connsiteX11" fmla="*/ 179109 w 4703975"/>
              <a:gd name="connsiteY11" fmla="*/ 0 h 2026763"/>
              <a:gd name="connsiteX0" fmla="*/ 18853 w 4703975"/>
              <a:gd name="connsiteY0" fmla="*/ 9427 h 2017336"/>
              <a:gd name="connsiteX1" fmla="*/ 2243579 w 4703975"/>
              <a:gd name="connsiteY1" fmla="*/ 0 h 2017336"/>
              <a:gd name="connsiteX2" fmla="*/ 2253005 w 4703975"/>
              <a:gd name="connsiteY2" fmla="*/ 820132 h 2017336"/>
              <a:gd name="connsiteX3" fmla="*/ 4703975 w 4703975"/>
              <a:gd name="connsiteY3" fmla="*/ 829559 h 2017336"/>
              <a:gd name="connsiteX4" fmla="*/ 4694548 w 4703975"/>
              <a:gd name="connsiteY4" fmla="*/ 1329179 h 2017336"/>
              <a:gd name="connsiteX5" fmla="*/ 2545237 w 4703975"/>
              <a:gd name="connsiteY5" fmla="*/ 1310326 h 2017336"/>
              <a:gd name="connsiteX6" fmla="*/ 2545237 w 4703975"/>
              <a:gd name="connsiteY6" fmla="*/ 1498862 h 2017336"/>
              <a:gd name="connsiteX7" fmla="*/ 2253007 w 4703975"/>
              <a:gd name="connsiteY7" fmla="*/ 1489434 h 2017336"/>
              <a:gd name="connsiteX8" fmla="*/ 2262433 w 4703975"/>
              <a:gd name="connsiteY8" fmla="*/ 2017336 h 2017336"/>
              <a:gd name="connsiteX9" fmla="*/ 0 w 4703975"/>
              <a:gd name="connsiteY9" fmla="*/ 2017336 h 2017336"/>
              <a:gd name="connsiteX10" fmla="*/ 0 w 4703975"/>
              <a:gd name="connsiteY10" fmla="*/ 9425 h 2017336"/>
              <a:gd name="connsiteX11" fmla="*/ 197963 w 4703975"/>
              <a:gd name="connsiteY11" fmla="*/ 18853 h 2017336"/>
              <a:gd name="connsiteX0" fmla="*/ 18853 w 4703975"/>
              <a:gd name="connsiteY0" fmla="*/ 9427 h 2017336"/>
              <a:gd name="connsiteX1" fmla="*/ 2243579 w 4703975"/>
              <a:gd name="connsiteY1" fmla="*/ 0 h 2017336"/>
              <a:gd name="connsiteX2" fmla="*/ 2253005 w 4703975"/>
              <a:gd name="connsiteY2" fmla="*/ 820132 h 2017336"/>
              <a:gd name="connsiteX3" fmla="*/ 4703975 w 4703975"/>
              <a:gd name="connsiteY3" fmla="*/ 829559 h 2017336"/>
              <a:gd name="connsiteX4" fmla="*/ 4694548 w 4703975"/>
              <a:gd name="connsiteY4" fmla="*/ 1329179 h 2017336"/>
              <a:gd name="connsiteX5" fmla="*/ 2545237 w 4703975"/>
              <a:gd name="connsiteY5" fmla="*/ 1310326 h 2017336"/>
              <a:gd name="connsiteX6" fmla="*/ 2545237 w 4703975"/>
              <a:gd name="connsiteY6" fmla="*/ 1498862 h 2017336"/>
              <a:gd name="connsiteX7" fmla="*/ 2281288 w 4703975"/>
              <a:gd name="connsiteY7" fmla="*/ 1489434 h 2017336"/>
              <a:gd name="connsiteX8" fmla="*/ 2262433 w 4703975"/>
              <a:gd name="connsiteY8" fmla="*/ 2017336 h 2017336"/>
              <a:gd name="connsiteX9" fmla="*/ 0 w 4703975"/>
              <a:gd name="connsiteY9" fmla="*/ 2017336 h 2017336"/>
              <a:gd name="connsiteX10" fmla="*/ 0 w 4703975"/>
              <a:gd name="connsiteY10" fmla="*/ 9425 h 2017336"/>
              <a:gd name="connsiteX11" fmla="*/ 197963 w 4703975"/>
              <a:gd name="connsiteY11" fmla="*/ 18853 h 2017336"/>
              <a:gd name="connsiteX0" fmla="*/ 18853 w 4703975"/>
              <a:gd name="connsiteY0" fmla="*/ 9427 h 2017336"/>
              <a:gd name="connsiteX1" fmla="*/ 2243579 w 4703975"/>
              <a:gd name="connsiteY1" fmla="*/ 0 h 2017336"/>
              <a:gd name="connsiteX2" fmla="*/ 2253005 w 4703975"/>
              <a:gd name="connsiteY2" fmla="*/ 820132 h 2017336"/>
              <a:gd name="connsiteX3" fmla="*/ 4703975 w 4703975"/>
              <a:gd name="connsiteY3" fmla="*/ 829559 h 2017336"/>
              <a:gd name="connsiteX4" fmla="*/ 4694548 w 4703975"/>
              <a:gd name="connsiteY4" fmla="*/ 1329179 h 2017336"/>
              <a:gd name="connsiteX5" fmla="*/ 2545237 w 4703975"/>
              <a:gd name="connsiteY5" fmla="*/ 1310326 h 2017336"/>
              <a:gd name="connsiteX6" fmla="*/ 2552857 w 4703975"/>
              <a:gd name="connsiteY6" fmla="*/ 1483622 h 2017336"/>
              <a:gd name="connsiteX7" fmla="*/ 2281288 w 4703975"/>
              <a:gd name="connsiteY7" fmla="*/ 1489434 h 2017336"/>
              <a:gd name="connsiteX8" fmla="*/ 2262433 w 4703975"/>
              <a:gd name="connsiteY8" fmla="*/ 2017336 h 2017336"/>
              <a:gd name="connsiteX9" fmla="*/ 0 w 4703975"/>
              <a:gd name="connsiteY9" fmla="*/ 2017336 h 2017336"/>
              <a:gd name="connsiteX10" fmla="*/ 0 w 4703975"/>
              <a:gd name="connsiteY10" fmla="*/ 9425 h 2017336"/>
              <a:gd name="connsiteX11" fmla="*/ 197963 w 4703975"/>
              <a:gd name="connsiteY11" fmla="*/ 18853 h 2017336"/>
              <a:gd name="connsiteX0" fmla="*/ 18853 w 4703975"/>
              <a:gd name="connsiteY0" fmla="*/ 9427 h 2017336"/>
              <a:gd name="connsiteX1" fmla="*/ 2243579 w 4703975"/>
              <a:gd name="connsiteY1" fmla="*/ 0 h 2017336"/>
              <a:gd name="connsiteX2" fmla="*/ 2218715 w 4703975"/>
              <a:gd name="connsiteY2" fmla="*/ 816322 h 2017336"/>
              <a:gd name="connsiteX3" fmla="*/ 4703975 w 4703975"/>
              <a:gd name="connsiteY3" fmla="*/ 829559 h 2017336"/>
              <a:gd name="connsiteX4" fmla="*/ 4694548 w 4703975"/>
              <a:gd name="connsiteY4" fmla="*/ 1329179 h 2017336"/>
              <a:gd name="connsiteX5" fmla="*/ 2545237 w 4703975"/>
              <a:gd name="connsiteY5" fmla="*/ 1310326 h 2017336"/>
              <a:gd name="connsiteX6" fmla="*/ 2552857 w 4703975"/>
              <a:gd name="connsiteY6" fmla="*/ 1483622 h 2017336"/>
              <a:gd name="connsiteX7" fmla="*/ 2281288 w 4703975"/>
              <a:gd name="connsiteY7" fmla="*/ 1489434 h 2017336"/>
              <a:gd name="connsiteX8" fmla="*/ 2262433 w 4703975"/>
              <a:gd name="connsiteY8" fmla="*/ 2017336 h 2017336"/>
              <a:gd name="connsiteX9" fmla="*/ 0 w 4703975"/>
              <a:gd name="connsiteY9" fmla="*/ 2017336 h 2017336"/>
              <a:gd name="connsiteX10" fmla="*/ 0 w 4703975"/>
              <a:gd name="connsiteY10" fmla="*/ 9425 h 2017336"/>
              <a:gd name="connsiteX11" fmla="*/ 197963 w 4703975"/>
              <a:gd name="connsiteY11" fmla="*/ 18853 h 2017336"/>
              <a:gd name="connsiteX0" fmla="*/ 18853 w 4703975"/>
              <a:gd name="connsiteY0" fmla="*/ 2 h 2007911"/>
              <a:gd name="connsiteX1" fmla="*/ 2209289 w 4703975"/>
              <a:gd name="connsiteY1" fmla="*/ 5815 h 2007911"/>
              <a:gd name="connsiteX2" fmla="*/ 2218715 w 4703975"/>
              <a:gd name="connsiteY2" fmla="*/ 806897 h 2007911"/>
              <a:gd name="connsiteX3" fmla="*/ 4703975 w 4703975"/>
              <a:gd name="connsiteY3" fmla="*/ 820134 h 2007911"/>
              <a:gd name="connsiteX4" fmla="*/ 4694548 w 4703975"/>
              <a:gd name="connsiteY4" fmla="*/ 1319754 h 2007911"/>
              <a:gd name="connsiteX5" fmla="*/ 2545237 w 4703975"/>
              <a:gd name="connsiteY5" fmla="*/ 1300901 h 2007911"/>
              <a:gd name="connsiteX6" fmla="*/ 2552857 w 4703975"/>
              <a:gd name="connsiteY6" fmla="*/ 1474197 h 2007911"/>
              <a:gd name="connsiteX7" fmla="*/ 2281288 w 4703975"/>
              <a:gd name="connsiteY7" fmla="*/ 1480009 h 2007911"/>
              <a:gd name="connsiteX8" fmla="*/ 2262433 w 4703975"/>
              <a:gd name="connsiteY8" fmla="*/ 2007911 h 2007911"/>
              <a:gd name="connsiteX9" fmla="*/ 0 w 4703975"/>
              <a:gd name="connsiteY9" fmla="*/ 2007911 h 2007911"/>
              <a:gd name="connsiteX10" fmla="*/ 0 w 4703975"/>
              <a:gd name="connsiteY10" fmla="*/ 0 h 2007911"/>
              <a:gd name="connsiteX11" fmla="*/ 197963 w 4703975"/>
              <a:gd name="connsiteY11" fmla="*/ 9428 h 2007911"/>
              <a:gd name="connsiteX0" fmla="*/ 18853 w 4703975"/>
              <a:gd name="connsiteY0" fmla="*/ 5617 h 2013526"/>
              <a:gd name="connsiteX1" fmla="*/ 2224529 w 4703975"/>
              <a:gd name="connsiteY1" fmla="*/ 0 h 2013526"/>
              <a:gd name="connsiteX2" fmla="*/ 2218715 w 4703975"/>
              <a:gd name="connsiteY2" fmla="*/ 812512 h 2013526"/>
              <a:gd name="connsiteX3" fmla="*/ 4703975 w 4703975"/>
              <a:gd name="connsiteY3" fmla="*/ 825749 h 2013526"/>
              <a:gd name="connsiteX4" fmla="*/ 4694548 w 4703975"/>
              <a:gd name="connsiteY4" fmla="*/ 1325369 h 2013526"/>
              <a:gd name="connsiteX5" fmla="*/ 2545237 w 4703975"/>
              <a:gd name="connsiteY5" fmla="*/ 1306516 h 2013526"/>
              <a:gd name="connsiteX6" fmla="*/ 2552857 w 4703975"/>
              <a:gd name="connsiteY6" fmla="*/ 1479812 h 2013526"/>
              <a:gd name="connsiteX7" fmla="*/ 2281288 w 4703975"/>
              <a:gd name="connsiteY7" fmla="*/ 1485624 h 2013526"/>
              <a:gd name="connsiteX8" fmla="*/ 2262433 w 4703975"/>
              <a:gd name="connsiteY8" fmla="*/ 2013526 h 2013526"/>
              <a:gd name="connsiteX9" fmla="*/ 0 w 4703975"/>
              <a:gd name="connsiteY9" fmla="*/ 2013526 h 2013526"/>
              <a:gd name="connsiteX10" fmla="*/ 0 w 4703975"/>
              <a:gd name="connsiteY10" fmla="*/ 5615 h 2013526"/>
              <a:gd name="connsiteX11" fmla="*/ 197963 w 4703975"/>
              <a:gd name="connsiteY11" fmla="*/ 15043 h 2013526"/>
              <a:gd name="connsiteX0" fmla="*/ 18853 w 4703975"/>
              <a:gd name="connsiteY0" fmla="*/ 5617 h 2013526"/>
              <a:gd name="connsiteX1" fmla="*/ 2224529 w 4703975"/>
              <a:gd name="connsiteY1" fmla="*/ 0 h 2013526"/>
              <a:gd name="connsiteX2" fmla="*/ 2218715 w 4703975"/>
              <a:gd name="connsiteY2" fmla="*/ 812512 h 2013526"/>
              <a:gd name="connsiteX3" fmla="*/ 4703975 w 4703975"/>
              <a:gd name="connsiteY3" fmla="*/ 825749 h 2013526"/>
              <a:gd name="connsiteX4" fmla="*/ 4694548 w 4703975"/>
              <a:gd name="connsiteY4" fmla="*/ 1325369 h 2013526"/>
              <a:gd name="connsiteX5" fmla="*/ 2545237 w 4703975"/>
              <a:gd name="connsiteY5" fmla="*/ 1306516 h 2013526"/>
              <a:gd name="connsiteX6" fmla="*/ 2552857 w 4703975"/>
              <a:gd name="connsiteY6" fmla="*/ 1479812 h 2013526"/>
              <a:gd name="connsiteX7" fmla="*/ 2281288 w 4703975"/>
              <a:gd name="connsiteY7" fmla="*/ 1485624 h 2013526"/>
              <a:gd name="connsiteX8" fmla="*/ 2262433 w 4703975"/>
              <a:gd name="connsiteY8" fmla="*/ 2013526 h 2013526"/>
              <a:gd name="connsiteX9" fmla="*/ 0 w 4703975"/>
              <a:gd name="connsiteY9" fmla="*/ 2013526 h 2013526"/>
              <a:gd name="connsiteX10" fmla="*/ 0 w 4703975"/>
              <a:gd name="connsiteY10" fmla="*/ 5615 h 2013526"/>
              <a:gd name="connsiteX11" fmla="*/ 197963 w 4703975"/>
              <a:gd name="connsiteY11" fmla="*/ 7423 h 2013526"/>
              <a:gd name="connsiteX0" fmla="*/ 18853 w 4703975"/>
              <a:gd name="connsiteY0" fmla="*/ 66577 h 2074486"/>
              <a:gd name="connsiteX1" fmla="*/ 2258819 w 4703975"/>
              <a:gd name="connsiteY1" fmla="*/ 0 h 2074486"/>
              <a:gd name="connsiteX2" fmla="*/ 2218715 w 4703975"/>
              <a:gd name="connsiteY2" fmla="*/ 873472 h 2074486"/>
              <a:gd name="connsiteX3" fmla="*/ 4703975 w 4703975"/>
              <a:gd name="connsiteY3" fmla="*/ 886709 h 2074486"/>
              <a:gd name="connsiteX4" fmla="*/ 4694548 w 4703975"/>
              <a:gd name="connsiteY4" fmla="*/ 1386329 h 2074486"/>
              <a:gd name="connsiteX5" fmla="*/ 2545237 w 4703975"/>
              <a:gd name="connsiteY5" fmla="*/ 1367476 h 2074486"/>
              <a:gd name="connsiteX6" fmla="*/ 2552857 w 4703975"/>
              <a:gd name="connsiteY6" fmla="*/ 1540772 h 2074486"/>
              <a:gd name="connsiteX7" fmla="*/ 2281288 w 4703975"/>
              <a:gd name="connsiteY7" fmla="*/ 1546584 h 2074486"/>
              <a:gd name="connsiteX8" fmla="*/ 2262433 w 4703975"/>
              <a:gd name="connsiteY8" fmla="*/ 2074486 h 2074486"/>
              <a:gd name="connsiteX9" fmla="*/ 0 w 4703975"/>
              <a:gd name="connsiteY9" fmla="*/ 2074486 h 2074486"/>
              <a:gd name="connsiteX10" fmla="*/ 0 w 4703975"/>
              <a:gd name="connsiteY10" fmla="*/ 66575 h 2074486"/>
              <a:gd name="connsiteX11" fmla="*/ 197963 w 4703975"/>
              <a:gd name="connsiteY11" fmla="*/ 68383 h 2074486"/>
              <a:gd name="connsiteX0" fmla="*/ 26473 w 4711595"/>
              <a:gd name="connsiteY0" fmla="*/ 66577 h 2074486"/>
              <a:gd name="connsiteX1" fmla="*/ 2266439 w 4711595"/>
              <a:gd name="connsiteY1" fmla="*/ 0 h 2074486"/>
              <a:gd name="connsiteX2" fmla="*/ 2226335 w 4711595"/>
              <a:gd name="connsiteY2" fmla="*/ 873472 h 2074486"/>
              <a:gd name="connsiteX3" fmla="*/ 4711595 w 4711595"/>
              <a:gd name="connsiteY3" fmla="*/ 886709 h 2074486"/>
              <a:gd name="connsiteX4" fmla="*/ 4702168 w 4711595"/>
              <a:gd name="connsiteY4" fmla="*/ 1386329 h 2074486"/>
              <a:gd name="connsiteX5" fmla="*/ 2552857 w 4711595"/>
              <a:gd name="connsiteY5" fmla="*/ 1367476 h 2074486"/>
              <a:gd name="connsiteX6" fmla="*/ 2560477 w 4711595"/>
              <a:gd name="connsiteY6" fmla="*/ 1540772 h 2074486"/>
              <a:gd name="connsiteX7" fmla="*/ 2288908 w 4711595"/>
              <a:gd name="connsiteY7" fmla="*/ 1546584 h 2074486"/>
              <a:gd name="connsiteX8" fmla="*/ 2270053 w 4711595"/>
              <a:gd name="connsiteY8" fmla="*/ 2074486 h 2074486"/>
              <a:gd name="connsiteX9" fmla="*/ 7620 w 4711595"/>
              <a:gd name="connsiteY9" fmla="*/ 2074486 h 2074486"/>
              <a:gd name="connsiteX10" fmla="*/ 0 w 4711595"/>
              <a:gd name="connsiteY10" fmla="*/ 20855 h 2074486"/>
              <a:gd name="connsiteX11" fmla="*/ 205583 w 4711595"/>
              <a:gd name="connsiteY11" fmla="*/ 68383 h 2074486"/>
              <a:gd name="connsiteX0" fmla="*/ 26473 w 4711595"/>
              <a:gd name="connsiteY0" fmla="*/ 66577 h 2074486"/>
              <a:gd name="connsiteX1" fmla="*/ 2266439 w 4711595"/>
              <a:gd name="connsiteY1" fmla="*/ 0 h 2074486"/>
              <a:gd name="connsiteX2" fmla="*/ 2226335 w 4711595"/>
              <a:gd name="connsiteY2" fmla="*/ 873472 h 2074486"/>
              <a:gd name="connsiteX3" fmla="*/ 4711595 w 4711595"/>
              <a:gd name="connsiteY3" fmla="*/ 886709 h 2074486"/>
              <a:gd name="connsiteX4" fmla="*/ 4702168 w 4711595"/>
              <a:gd name="connsiteY4" fmla="*/ 1386329 h 2074486"/>
              <a:gd name="connsiteX5" fmla="*/ 2552857 w 4711595"/>
              <a:gd name="connsiteY5" fmla="*/ 1367476 h 2074486"/>
              <a:gd name="connsiteX6" fmla="*/ 2560477 w 4711595"/>
              <a:gd name="connsiteY6" fmla="*/ 1540772 h 2074486"/>
              <a:gd name="connsiteX7" fmla="*/ 2288908 w 4711595"/>
              <a:gd name="connsiteY7" fmla="*/ 1546584 h 2074486"/>
              <a:gd name="connsiteX8" fmla="*/ 2270053 w 4711595"/>
              <a:gd name="connsiteY8" fmla="*/ 2074486 h 2074486"/>
              <a:gd name="connsiteX9" fmla="*/ 7620 w 4711595"/>
              <a:gd name="connsiteY9" fmla="*/ 2074486 h 2074486"/>
              <a:gd name="connsiteX10" fmla="*/ 0 w 4711595"/>
              <a:gd name="connsiteY10" fmla="*/ 20855 h 2074486"/>
              <a:gd name="connsiteX11" fmla="*/ 213203 w 4711595"/>
              <a:gd name="connsiteY11" fmla="*/ 26473 h 2074486"/>
              <a:gd name="connsiteX0" fmla="*/ 220783 w 4711595"/>
              <a:gd name="connsiteY0" fmla="*/ 20857 h 2074486"/>
              <a:gd name="connsiteX1" fmla="*/ 2266439 w 4711595"/>
              <a:gd name="connsiteY1" fmla="*/ 0 h 2074486"/>
              <a:gd name="connsiteX2" fmla="*/ 2226335 w 4711595"/>
              <a:gd name="connsiteY2" fmla="*/ 873472 h 2074486"/>
              <a:gd name="connsiteX3" fmla="*/ 4711595 w 4711595"/>
              <a:gd name="connsiteY3" fmla="*/ 886709 h 2074486"/>
              <a:gd name="connsiteX4" fmla="*/ 4702168 w 4711595"/>
              <a:gd name="connsiteY4" fmla="*/ 1386329 h 2074486"/>
              <a:gd name="connsiteX5" fmla="*/ 2552857 w 4711595"/>
              <a:gd name="connsiteY5" fmla="*/ 1367476 h 2074486"/>
              <a:gd name="connsiteX6" fmla="*/ 2560477 w 4711595"/>
              <a:gd name="connsiteY6" fmla="*/ 1540772 h 2074486"/>
              <a:gd name="connsiteX7" fmla="*/ 2288908 w 4711595"/>
              <a:gd name="connsiteY7" fmla="*/ 1546584 h 2074486"/>
              <a:gd name="connsiteX8" fmla="*/ 2270053 w 4711595"/>
              <a:gd name="connsiteY8" fmla="*/ 2074486 h 2074486"/>
              <a:gd name="connsiteX9" fmla="*/ 7620 w 4711595"/>
              <a:gd name="connsiteY9" fmla="*/ 2074486 h 2074486"/>
              <a:gd name="connsiteX10" fmla="*/ 0 w 4711595"/>
              <a:gd name="connsiteY10" fmla="*/ 20855 h 2074486"/>
              <a:gd name="connsiteX11" fmla="*/ 213203 w 4711595"/>
              <a:gd name="connsiteY11" fmla="*/ 26473 h 2074486"/>
              <a:gd name="connsiteX0" fmla="*/ 220783 w 4711595"/>
              <a:gd name="connsiteY0" fmla="*/ 20857 h 2074486"/>
              <a:gd name="connsiteX1" fmla="*/ 2266439 w 4711595"/>
              <a:gd name="connsiteY1" fmla="*/ 0 h 2074486"/>
              <a:gd name="connsiteX2" fmla="*/ 2226335 w 4711595"/>
              <a:gd name="connsiteY2" fmla="*/ 873472 h 2074486"/>
              <a:gd name="connsiteX3" fmla="*/ 4711595 w 4711595"/>
              <a:gd name="connsiteY3" fmla="*/ 886709 h 2074486"/>
              <a:gd name="connsiteX4" fmla="*/ 4702168 w 4711595"/>
              <a:gd name="connsiteY4" fmla="*/ 1386329 h 2074486"/>
              <a:gd name="connsiteX5" fmla="*/ 2552857 w 4711595"/>
              <a:gd name="connsiteY5" fmla="*/ 1367476 h 2074486"/>
              <a:gd name="connsiteX6" fmla="*/ 2560477 w 4711595"/>
              <a:gd name="connsiteY6" fmla="*/ 1540772 h 2074486"/>
              <a:gd name="connsiteX7" fmla="*/ 2288908 w 4711595"/>
              <a:gd name="connsiteY7" fmla="*/ 1546584 h 2074486"/>
              <a:gd name="connsiteX8" fmla="*/ 2270053 w 4711595"/>
              <a:gd name="connsiteY8" fmla="*/ 2074486 h 2074486"/>
              <a:gd name="connsiteX9" fmla="*/ 7620 w 4711595"/>
              <a:gd name="connsiteY9" fmla="*/ 2074486 h 2074486"/>
              <a:gd name="connsiteX10" fmla="*/ 0 w 4711595"/>
              <a:gd name="connsiteY10" fmla="*/ 20855 h 2074486"/>
              <a:gd name="connsiteX11" fmla="*/ 220823 w 4711595"/>
              <a:gd name="connsiteY11" fmla="*/ 22663 h 2074486"/>
              <a:gd name="connsiteX0" fmla="*/ 220783 w 4711595"/>
              <a:gd name="connsiteY0" fmla="*/ 20857 h 2074486"/>
              <a:gd name="connsiteX1" fmla="*/ 2266439 w 4711595"/>
              <a:gd name="connsiteY1" fmla="*/ 0 h 2074486"/>
              <a:gd name="connsiteX2" fmla="*/ 2264435 w 4711595"/>
              <a:gd name="connsiteY2" fmla="*/ 842992 h 2074486"/>
              <a:gd name="connsiteX3" fmla="*/ 4711595 w 4711595"/>
              <a:gd name="connsiteY3" fmla="*/ 886709 h 2074486"/>
              <a:gd name="connsiteX4" fmla="*/ 4702168 w 4711595"/>
              <a:gd name="connsiteY4" fmla="*/ 1386329 h 2074486"/>
              <a:gd name="connsiteX5" fmla="*/ 2552857 w 4711595"/>
              <a:gd name="connsiteY5" fmla="*/ 1367476 h 2074486"/>
              <a:gd name="connsiteX6" fmla="*/ 2560477 w 4711595"/>
              <a:gd name="connsiteY6" fmla="*/ 1540772 h 2074486"/>
              <a:gd name="connsiteX7" fmla="*/ 2288908 w 4711595"/>
              <a:gd name="connsiteY7" fmla="*/ 1546584 h 2074486"/>
              <a:gd name="connsiteX8" fmla="*/ 2270053 w 4711595"/>
              <a:gd name="connsiteY8" fmla="*/ 2074486 h 2074486"/>
              <a:gd name="connsiteX9" fmla="*/ 7620 w 4711595"/>
              <a:gd name="connsiteY9" fmla="*/ 2074486 h 2074486"/>
              <a:gd name="connsiteX10" fmla="*/ 0 w 4711595"/>
              <a:gd name="connsiteY10" fmla="*/ 20855 h 2074486"/>
              <a:gd name="connsiteX11" fmla="*/ 220823 w 4711595"/>
              <a:gd name="connsiteY11" fmla="*/ 22663 h 2074486"/>
              <a:gd name="connsiteX0" fmla="*/ 220783 w 4702168"/>
              <a:gd name="connsiteY0" fmla="*/ 20857 h 2074486"/>
              <a:gd name="connsiteX1" fmla="*/ 2266439 w 4702168"/>
              <a:gd name="connsiteY1" fmla="*/ 0 h 2074486"/>
              <a:gd name="connsiteX2" fmla="*/ 2264435 w 4702168"/>
              <a:gd name="connsiteY2" fmla="*/ 842992 h 2074486"/>
              <a:gd name="connsiteX3" fmla="*/ 4688735 w 4702168"/>
              <a:gd name="connsiteY3" fmla="*/ 844799 h 2074486"/>
              <a:gd name="connsiteX4" fmla="*/ 4702168 w 4702168"/>
              <a:gd name="connsiteY4" fmla="*/ 1386329 h 2074486"/>
              <a:gd name="connsiteX5" fmla="*/ 2552857 w 4702168"/>
              <a:gd name="connsiteY5" fmla="*/ 1367476 h 2074486"/>
              <a:gd name="connsiteX6" fmla="*/ 2560477 w 4702168"/>
              <a:gd name="connsiteY6" fmla="*/ 1540772 h 2074486"/>
              <a:gd name="connsiteX7" fmla="*/ 2288908 w 4702168"/>
              <a:gd name="connsiteY7" fmla="*/ 1546584 h 2074486"/>
              <a:gd name="connsiteX8" fmla="*/ 2270053 w 4702168"/>
              <a:gd name="connsiteY8" fmla="*/ 2074486 h 2074486"/>
              <a:gd name="connsiteX9" fmla="*/ 7620 w 4702168"/>
              <a:gd name="connsiteY9" fmla="*/ 2074486 h 2074486"/>
              <a:gd name="connsiteX10" fmla="*/ 0 w 4702168"/>
              <a:gd name="connsiteY10" fmla="*/ 20855 h 2074486"/>
              <a:gd name="connsiteX11" fmla="*/ 220823 w 4702168"/>
              <a:gd name="connsiteY11" fmla="*/ 22663 h 2074486"/>
              <a:gd name="connsiteX0" fmla="*/ 220783 w 4690738"/>
              <a:gd name="connsiteY0" fmla="*/ 20857 h 2074486"/>
              <a:gd name="connsiteX1" fmla="*/ 2266439 w 4690738"/>
              <a:gd name="connsiteY1" fmla="*/ 0 h 2074486"/>
              <a:gd name="connsiteX2" fmla="*/ 2264435 w 4690738"/>
              <a:gd name="connsiteY2" fmla="*/ 842992 h 2074486"/>
              <a:gd name="connsiteX3" fmla="*/ 4688735 w 4690738"/>
              <a:gd name="connsiteY3" fmla="*/ 844799 h 2074486"/>
              <a:gd name="connsiteX4" fmla="*/ 4690738 w 4690738"/>
              <a:gd name="connsiteY4" fmla="*/ 1447289 h 2074486"/>
              <a:gd name="connsiteX5" fmla="*/ 2552857 w 4690738"/>
              <a:gd name="connsiteY5" fmla="*/ 1367476 h 2074486"/>
              <a:gd name="connsiteX6" fmla="*/ 2560477 w 4690738"/>
              <a:gd name="connsiteY6" fmla="*/ 1540772 h 2074486"/>
              <a:gd name="connsiteX7" fmla="*/ 2288908 w 4690738"/>
              <a:gd name="connsiteY7" fmla="*/ 1546584 h 2074486"/>
              <a:gd name="connsiteX8" fmla="*/ 2270053 w 4690738"/>
              <a:gd name="connsiteY8" fmla="*/ 2074486 h 2074486"/>
              <a:gd name="connsiteX9" fmla="*/ 7620 w 4690738"/>
              <a:gd name="connsiteY9" fmla="*/ 2074486 h 2074486"/>
              <a:gd name="connsiteX10" fmla="*/ 0 w 4690738"/>
              <a:gd name="connsiteY10" fmla="*/ 20855 h 2074486"/>
              <a:gd name="connsiteX11" fmla="*/ 220823 w 4690738"/>
              <a:gd name="connsiteY11" fmla="*/ 22663 h 2074486"/>
              <a:gd name="connsiteX0" fmla="*/ 220783 w 4690738"/>
              <a:gd name="connsiteY0" fmla="*/ 20857 h 2074486"/>
              <a:gd name="connsiteX1" fmla="*/ 2266439 w 4690738"/>
              <a:gd name="connsiteY1" fmla="*/ 0 h 2074486"/>
              <a:gd name="connsiteX2" fmla="*/ 2264435 w 4690738"/>
              <a:gd name="connsiteY2" fmla="*/ 842992 h 2074486"/>
              <a:gd name="connsiteX3" fmla="*/ 4688735 w 4690738"/>
              <a:gd name="connsiteY3" fmla="*/ 844799 h 2074486"/>
              <a:gd name="connsiteX4" fmla="*/ 4690738 w 4690738"/>
              <a:gd name="connsiteY4" fmla="*/ 1447289 h 2074486"/>
              <a:gd name="connsiteX5" fmla="*/ 2606197 w 4690738"/>
              <a:gd name="connsiteY5" fmla="*/ 1420816 h 2074486"/>
              <a:gd name="connsiteX6" fmla="*/ 2560477 w 4690738"/>
              <a:gd name="connsiteY6" fmla="*/ 1540772 h 2074486"/>
              <a:gd name="connsiteX7" fmla="*/ 2288908 w 4690738"/>
              <a:gd name="connsiteY7" fmla="*/ 1546584 h 2074486"/>
              <a:gd name="connsiteX8" fmla="*/ 2270053 w 4690738"/>
              <a:gd name="connsiteY8" fmla="*/ 2074486 h 2074486"/>
              <a:gd name="connsiteX9" fmla="*/ 7620 w 4690738"/>
              <a:gd name="connsiteY9" fmla="*/ 2074486 h 2074486"/>
              <a:gd name="connsiteX10" fmla="*/ 0 w 4690738"/>
              <a:gd name="connsiteY10" fmla="*/ 20855 h 2074486"/>
              <a:gd name="connsiteX11" fmla="*/ 220823 w 4690738"/>
              <a:gd name="connsiteY11" fmla="*/ 22663 h 2074486"/>
              <a:gd name="connsiteX0" fmla="*/ 220783 w 4690738"/>
              <a:gd name="connsiteY0" fmla="*/ 20857 h 2074486"/>
              <a:gd name="connsiteX1" fmla="*/ 2266439 w 4690738"/>
              <a:gd name="connsiteY1" fmla="*/ 0 h 2074486"/>
              <a:gd name="connsiteX2" fmla="*/ 2264435 w 4690738"/>
              <a:gd name="connsiteY2" fmla="*/ 842992 h 2074486"/>
              <a:gd name="connsiteX3" fmla="*/ 4688735 w 4690738"/>
              <a:gd name="connsiteY3" fmla="*/ 844799 h 2074486"/>
              <a:gd name="connsiteX4" fmla="*/ 4690738 w 4690738"/>
              <a:gd name="connsiteY4" fmla="*/ 1447289 h 2074486"/>
              <a:gd name="connsiteX5" fmla="*/ 2606197 w 4690738"/>
              <a:gd name="connsiteY5" fmla="*/ 1420816 h 2074486"/>
              <a:gd name="connsiteX6" fmla="*/ 2560477 w 4690738"/>
              <a:gd name="connsiteY6" fmla="*/ 1540772 h 2074486"/>
              <a:gd name="connsiteX7" fmla="*/ 2288908 w 4690738"/>
              <a:gd name="connsiteY7" fmla="*/ 1546584 h 2074486"/>
              <a:gd name="connsiteX8" fmla="*/ 2270053 w 4690738"/>
              <a:gd name="connsiteY8" fmla="*/ 2074486 h 2074486"/>
              <a:gd name="connsiteX9" fmla="*/ 7620 w 4690738"/>
              <a:gd name="connsiteY9" fmla="*/ 2074486 h 2074486"/>
              <a:gd name="connsiteX10" fmla="*/ 0 w 4690738"/>
              <a:gd name="connsiteY10" fmla="*/ 20855 h 2074486"/>
              <a:gd name="connsiteX11" fmla="*/ 220823 w 4690738"/>
              <a:gd name="connsiteY11" fmla="*/ 22663 h 2074486"/>
              <a:gd name="connsiteX0" fmla="*/ 220783 w 4690738"/>
              <a:gd name="connsiteY0" fmla="*/ 20857 h 2074486"/>
              <a:gd name="connsiteX1" fmla="*/ 2266439 w 4690738"/>
              <a:gd name="connsiteY1" fmla="*/ 0 h 2074486"/>
              <a:gd name="connsiteX2" fmla="*/ 2264435 w 4690738"/>
              <a:gd name="connsiteY2" fmla="*/ 842992 h 2074486"/>
              <a:gd name="connsiteX3" fmla="*/ 4688735 w 4690738"/>
              <a:gd name="connsiteY3" fmla="*/ 844799 h 2074486"/>
              <a:gd name="connsiteX4" fmla="*/ 4690738 w 4690738"/>
              <a:gd name="connsiteY4" fmla="*/ 1447289 h 2074486"/>
              <a:gd name="connsiteX5" fmla="*/ 2606197 w 4690738"/>
              <a:gd name="connsiteY5" fmla="*/ 1420816 h 2074486"/>
              <a:gd name="connsiteX6" fmla="*/ 2610007 w 4690738"/>
              <a:gd name="connsiteY6" fmla="*/ 1536962 h 2074486"/>
              <a:gd name="connsiteX7" fmla="*/ 2288908 w 4690738"/>
              <a:gd name="connsiteY7" fmla="*/ 1546584 h 2074486"/>
              <a:gd name="connsiteX8" fmla="*/ 2270053 w 4690738"/>
              <a:gd name="connsiteY8" fmla="*/ 2074486 h 2074486"/>
              <a:gd name="connsiteX9" fmla="*/ 7620 w 4690738"/>
              <a:gd name="connsiteY9" fmla="*/ 2074486 h 2074486"/>
              <a:gd name="connsiteX10" fmla="*/ 0 w 4690738"/>
              <a:gd name="connsiteY10" fmla="*/ 20855 h 2074486"/>
              <a:gd name="connsiteX11" fmla="*/ 220823 w 4690738"/>
              <a:gd name="connsiteY11" fmla="*/ 22663 h 2074486"/>
              <a:gd name="connsiteX0" fmla="*/ 220783 w 4690738"/>
              <a:gd name="connsiteY0" fmla="*/ 20857 h 2074486"/>
              <a:gd name="connsiteX1" fmla="*/ 2266439 w 4690738"/>
              <a:gd name="connsiteY1" fmla="*/ 0 h 2074486"/>
              <a:gd name="connsiteX2" fmla="*/ 2264435 w 4690738"/>
              <a:gd name="connsiteY2" fmla="*/ 842992 h 2074486"/>
              <a:gd name="connsiteX3" fmla="*/ 4688735 w 4690738"/>
              <a:gd name="connsiteY3" fmla="*/ 844799 h 2074486"/>
              <a:gd name="connsiteX4" fmla="*/ 4690738 w 4690738"/>
              <a:gd name="connsiteY4" fmla="*/ 1447289 h 2074486"/>
              <a:gd name="connsiteX5" fmla="*/ 2606197 w 4690738"/>
              <a:gd name="connsiteY5" fmla="*/ 1420816 h 2074486"/>
              <a:gd name="connsiteX6" fmla="*/ 2610007 w 4690738"/>
              <a:gd name="connsiteY6" fmla="*/ 1536962 h 2074486"/>
              <a:gd name="connsiteX7" fmla="*/ 2273668 w 4690738"/>
              <a:gd name="connsiteY7" fmla="*/ 1535154 h 2074486"/>
              <a:gd name="connsiteX8" fmla="*/ 2270053 w 4690738"/>
              <a:gd name="connsiteY8" fmla="*/ 2074486 h 2074486"/>
              <a:gd name="connsiteX9" fmla="*/ 7620 w 4690738"/>
              <a:gd name="connsiteY9" fmla="*/ 2074486 h 2074486"/>
              <a:gd name="connsiteX10" fmla="*/ 0 w 4690738"/>
              <a:gd name="connsiteY10" fmla="*/ 20855 h 2074486"/>
              <a:gd name="connsiteX11" fmla="*/ 220823 w 4690738"/>
              <a:gd name="connsiteY11" fmla="*/ 22663 h 2074486"/>
              <a:gd name="connsiteX0" fmla="*/ 220783 w 4690738"/>
              <a:gd name="connsiteY0" fmla="*/ 20857 h 2074486"/>
              <a:gd name="connsiteX1" fmla="*/ 2266439 w 4690738"/>
              <a:gd name="connsiteY1" fmla="*/ 0 h 2074486"/>
              <a:gd name="connsiteX2" fmla="*/ 2275865 w 4690738"/>
              <a:gd name="connsiteY2" fmla="*/ 911572 h 2074486"/>
              <a:gd name="connsiteX3" fmla="*/ 4688735 w 4690738"/>
              <a:gd name="connsiteY3" fmla="*/ 844799 h 2074486"/>
              <a:gd name="connsiteX4" fmla="*/ 4690738 w 4690738"/>
              <a:gd name="connsiteY4" fmla="*/ 1447289 h 2074486"/>
              <a:gd name="connsiteX5" fmla="*/ 2606197 w 4690738"/>
              <a:gd name="connsiteY5" fmla="*/ 1420816 h 2074486"/>
              <a:gd name="connsiteX6" fmla="*/ 2610007 w 4690738"/>
              <a:gd name="connsiteY6" fmla="*/ 1536962 h 2074486"/>
              <a:gd name="connsiteX7" fmla="*/ 2273668 w 4690738"/>
              <a:gd name="connsiteY7" fmla="*/ 1535154 h 2074486"/>
              <a:gd name="connsiteX8" fmla="*/ 2270053 w 4690738"/>
              <a:gd name="connsiteY8" fmla="*/ 2074486 h 2074486"/>
              <a:gd name="connsiteX9" fmla="*/ 7620 w 4690738"/>
              <a:gd name="connsiteY9" fmla="*/ 2074486 h 2074486"/>
              <a:gd name="connsiteX10" fmla="*/ 0 w 4690738"/>
              <a:gd name="connsiteY10" fmla="*/ 20855 h 2074486"/>
              <a:gd name="connsiteX11" fmla="*/ 220823 w 4690738"/>
              <a:gd name="connsiteY11" fmla="*/ 22663 h 2074486"/>
              <a:gd name="connsiteX0" fmla="*/ 220783 w 4696400"/>
              <a:gd name="connsiteY0" fmla="*/ 20857 h 2074486"/>
              <a:gd name="connsiteX1" fmla="*/ 2266439 w 4696400"/>
              <a:gd name="connsiteY1" fmla="*/ 0 h 2074486"/>
              <a:gd name="connsiteX2" fmla="*/ 2275865 w 4696400"/>
              <a:gd name="connsiteY2" fmla="*/ 911572 h 2074486"/>
              <a:gd name="connsiteX3" fmla="*/ 4696355 w 4696400"/>
              <a:gd name="connsiteY3" fmla="*/ 901949 h 2074486"/>
              <a:gd name="connsiteX4" fmla="*/ 4690738 w 4696400"/>
              <a:gd name="connsiteY4" fmla="*/ 1447289 h 2074486"/>
              <a:gd name="connsiteX5" fmla="*/ 2606197 w 4696400"/>
              <a:gd name="connsiteY5" fmla="*/ 1420816 h 2074486"/>
              <a:gd name="connsiteX6" fmla="*/ 2610007 w 4696400"/>
              <a:gd name="connsiteY6" fmla="*/ 1536962 h 2074486"/>
              <a:gd name="connsiteX7" fmla="*/ 2273668 w 4696400"/>
              <a:gd name="connsiteY7" fmla="*/ 1535154 h 2074486"/>
              <a:gd name="connsiteX8" fmla="*/ 2270053 w 4696400"/>
              <a:gd name="connsiteY8" fmla="*/ 2074486 h 2074486"/>
              <a:gd name="connsiteX9" fmla="*/ 7620 w 4696400"/>
              <a:gd name="connsiteY9" fmla="*/ 2074486 h 2074486"/>
              <a:gd name="connsiteX10" fmla="*/ 0 w 4696400"/>
              <a:gd name="connsiteY10" fmla="*/ 20855 h 2074486"/>
              <a:gd name="connsiteX11" fmla="*/ 220823 w 4696400"/>
              <a:gd name="connsiteY11" fmla="*/ 22663 h 2074486"/>
              <a:gd name="connsiteX0" fmla="*/ 326291 w 4801908"/>
              <a:gd name="connsiteY0" fmla="*/ 20857 h 2074486"/>
              <a:gd name="connsiteX1" fmla="*/ 2371947 w 4801908"/>
              <a:gd name="connsiteY1" fmla="*/ 0 h 2074486"/>
              <a:gd name="connsiteX2" fmla="*/ 2381373 w 4801908"/>
              <a:gd name="connsiteY2" fmla="*/ 911572 h 2074486"/>
              <a:gd name="connsiteX3" fmla="*/ 4801863 w 4801908"/>
              <a:gd name="connsiteY3" fmla="*/ 901949 h 2074486"/>
              <a:gd name="connsiteX4" fmla="*/ 4796246 w 4801908"/>
              <a:gd name="connsiteY4" fmla="*/ 1447289 h 2074486"/>
              <a:gd name="connsiteX5" fmla="*/ 2711705 w 4801908"/>
              <a:gd name="connsiteY5" fmla="*/ 1420816 h 2074486"/>
              <a:gd name="connsiteX6" fmla="*/ 2715515 w 4801908"/>
              <a:gd name="connsiteY6" fmla="*/ 1536962 h 2074486"/>
              <a:gd name="connsiteX7" fmla="*/ 2379176 w 4801908"/>
              <a:gd name="connsiteY7" fmla="*/ 1535154 h 2074486"/>
              <a:gd name="connsiteX8" fmla="*/ 2375561 w 4801908"/>
              <a:gd name="connsiteY8" fmla="*/ 2074486 h 2074486"/>
              <a:gd name="connsiteX9" fmla="*/ 113128 w 4801908"/>
              <a:gd name="connsiteY9" fmla="*/ 2074486 h 2074486"/>
              <a:gd name="connsiteX10" fmla="*/ 0 w 4801908"/>
              <a:gd name="connsiteY10" fmla="*/ 20855 h 2074486"/>
              <a:gd name="connsiteX11" fmla="*/ 326331 w 4801908"/>
              <a:gd name="connsiteY11" fmla="*/ 22663 h 2074486"/>
              <a:gd name="connsiteX0" fmla="*/ 389009 w 4864626"/>
              <a:gd name="connsiteY0" fmla="*/ 20857 h 2074486"/>
              <a:gd name="connsiteX1" fmla="*/ 2434665 w 4864626"/>
              <a:gd name="connsiteY1" fmla="*/ 0 h 2074486"/>
              <a:gd name="connsiteX2" fmla="*/ 2444091 w 4864626"/>
              <a:gd name="connsiteY2" fmla="*/ 911572 h 2074486"/>
              <a:gd name="connsiteX3" fmla="*/ 4864581 w 4864626"/>
              <a:gd name="connsiteY3" fmla="*/ 901949 h 2074486"/>
              <a:gd name="connsiteX4" fmla="*/ 4858964 w 4864626"/>
              <a:gd name="connsiteY4" fmla="*/ 1447289 h 2074486"/>
              <a:gd name="connsiteX5" fmla="*/ 2774423 w 4864626"/>
              <a:gd name="connsiteY5" fmla="*/ 1420816 h 2074486"/>
              <a:gd name="connsiteX6" fmla="*/ 2778233 w 4864626"/>
              <a:gd name="connsiteY6" fmla="*/ 1536962 h 2074486"/>
              <a:gd name="connsiteX7" fmla="*/ 2441894 w 4864626"/>
              <a:gd name="connsiteY7" fmla="*/ 1535154 h 2074486"/>
              <a:gd name="connsiteX8" fmla="*/ 2438279 w 4864626"/>
              <a:gd name="connsiteY8" fmla="*/ 2074486 h 2074486"/>
              <a:gd name="connsiteX9" fmla="*/ 0 w 4864626"/>
              <a:gd name="connsiteY9" fmla="*/ 2074486 h 2074486"/>
              <a:gd name="connsiteX10" fmla="*/ 62718 w 4864626"/>
              <a:gd name="connsiteY10" fmla="*/ 20855 h 2074486"/>
              <a:gd name="connsiteX11" fmla="*/ 389049 w 4864626"/>
              <a:gd name="connsiteY11" fmla="*/ 22663 h 2074486"/>
              <a:gd name="connsiteX0" fmla="*/ 405422 w 4881039"/>
              <a:gd name="connsiteY0" fmla="*/ 20857 h 2074486"/>
              <a:gd name="connsiteX1" fmla="*/ 2451078 w 4881039"/>
              <a:gd name="connsiteY1" fmla="*/ 0 h 2074486"/>
              <a:gd name="connsiteX2" fmla="*/ 2460504 w 4881039"/>
              <a:gd name="connsiteY2" fmla="*/ 911572 h 2074486"/>
              <a:gd name="connsiteX3" fmla="*/ 4880994 w 4881039"/>
              <a:gd name="connsiteY3" fmla="*/ 901949 h 2074486"/>
              <a:gd name="connsiteX4" fmla="*/ 4875377 w 4881039"/>
              <a:gd name="connsiteY4" fmla="*/ 1447289 h 2074486"/>
              <a:gd name="connsiteX5" fmla="*/ 2790836 w 4881039"/>
              <a:gd name="connsiteY5" fmla="*/ 1420816 h 2074486"/>
              <a:gd name="connsiteX6" fmla="*/ 2794646 w 4881039"/>
              <a:gd name="connsiteY6" fmla="*/ 1536962 h 2074486"/>
              <a:gd name="connsiteX7" fmla="*/ 2458307 w 4881039"/>
              <a:gd name="connsiteY7" fmla="*/ 1535154 h 2074486"/>
              <a:gd name="connsiteX8" fmla="*/ 2454692 w 4881039"/>
              <a:gd name="connsiteY8" fmla="*/ 2074486 h 2074486"/>
              <a:gd name="connsiteX9" fmla="*/ 16413 w 4881039"/>
              <a:gd name="connsiteY9" fmla="*/ 2074486 h 2074486"/>
              <a:gd name="connsiteX10" fmla="*/ 0 w 4881039"/>
              <a:gd name="connsiteY10" fmla="*/ 12063 h 2074486"/>
              <a:gd name="connsiteX11" fmla="*/ 405462 w 4881039"/>
              <a:gd name="connsiteY11" fmla="*/ 22663 h 2074486"/>
              <a:gd name="connsiteX0" fmla="*/ 389009 w 4864626"/>
              <a:gd name="connsiteY0" fmla="*/ 26379 h 2080008"/>
              <a:gd name="connsiteX1" fmla="*/ 2434665 w 4864626"/>
              <a:gd name="connsiteY1" fmla="*/ 5522 h 2080008"/>
              <a:gd name="connsiteX2" fmla="*/ 2444091 w 4864626"/>
              <a:gd name="connsiteY2" fmla="*/ 917094 h 2080008"/>
              <a:gd name="connsiteX3" fmla="*/ 4864581 w 4864626"/>
              <a:gd name="connsiteY3" fmla="*/ 907471 h 2080008"/>
              <a:gd name="connsiteX4" fmla="*/ 4858964 w 4864626"/>
              <a:gd name="connsiteY4" fmla="*/ 1452811 h 2080008"/>
              <a:gd name="connsiteX5" fmla="*/ 2774423 w 4864626"/>
              <a:gd name="connsiteY5" fmla="*/ 1426338 h 2080008"/>
              <a:gd name="connsiteX6" fmla="*/ 2778233 w 4864626"/>
              <a:gd name="connsiteY6" fmla="*/ 1542484 h 2080008"/>
              <a:gd name="connsiteX7" fmla="*/ 2441894 w 4864626"/>
              <a:gd name="connsiteY7" fmla="*/ 1540676 h 2080008"/>
              <a:gd name="connsiteX8" fmla="*/ 2438279 w 4864626"/>
              <a:gd name="connsiteY8" fmla="*/ 2080008 h 2080008"/>
              <a:gd name="connsiteX9" fmla="*/ 0 w 4864626"/>
              <a:gd name="connsiteY9" fmla="*/ 2080008 h 2080008"/>
              <a:gd name="connsiteX10" fmla="*/ 9964 w 4864626"/>
              <a:gd name="connsiteY10" fmla="*/ 0 h 2080008"/>
              <a:gd name="connsiteX11" fmla="*/ 389049 w 4864626"/>
              <a:gd name="connsiteY11" fmla="*/ 28185 h 2080008"/>
              <a:gd name="connsiteX0" fmla="*/ 389009 w 4864626"/>
              <a:gd name="connsiteY0" fmla="*/ 20857 h 2074486"/>
              <a:gd name="connsiteX1" fmla="*/ 2434665 w 4864626"/>
              <a:gd name="connsiteY1" fmla="*/ 0 h 2074486"/>
              <a:gd name="connsiteX2" fmla="*/ 2444091 w 4864626"/>
              <a:gd name="connsiteY2" fmla="*/ 911572 h 2074486"/>
              <a:gd name="connsiteX3" fmla="*/ 4864581 w 4864626"/>
              <a:gd name="connsiteY3" fmla="*/ 901949 h 2074486"/>
              <a:gd name="connsiteX4" fmla="*/ 4858964 w 4864626"/>
              <a:gd name="connsiteY4" fmla="*/ 1447289 h 2074486"/>
              <a:gd name="connsiteX5" fmla="*/ 2774423 w 4864626"/>
              <a:gd name="connsiteY5" fmla="*/ 1420816 h 2074486"/>
              <a:gd name="connsiteX6" fmla="*/ 2778233 w 4864626"/>
              <a:gd name="connsiteY6" fmla="*/ 1536962 h 2074486"/>
              <a:gd name="connsiteX7" fmla="*/ 2441894 w 4864626"/>
              <a:gd name="connsiteY7" fmla="*/ 1535154 h 2074486"/>
              <a:gd name="connsiteX8" fmla="*/ 2438279 w 4864626"/>
              <a:gd name="connsiteY8" fmla="*/ 2074486 h 2074486"/>
              <a:gd name="connsiteX9" fmla="*/ 0 w 4864626"/>
              <a:gd name="connsiteY9" fmla="*/ 2074486 h 2074486"/>
              <a:gd name="connsiteX10" fmla="*/ 9964 w 4864626"/>
              <a:gd name="connsiteY10" fmla="*/ 18290 h 2074486"/>
              <a:gd name="connsiteX11" fmla="*/ 389049 w 4864626"/>
              <a:gd name="connsiteY11" fmla="*/ 22663 h 207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64626" h="2074486">
                <a:moveTo>
                  <a:pt x="389009" y="20857"/>
                </a:moveTo>
                <a:lnTo>
                  <a:pt x="2434665" y="0"/>
                </a:lnTo>
                <a:lnTo>
                  <a:pt x="2444091" y="911572"/>
                </a:lnTo>
                <a:lnTo>
                  <a:pt x="4864581" y="901949"/>
                </a:lnTo>
                <a:cubicBezTo>
                  <a:pt x="4865249" y="1102779"/>
                  <a:pt x="4858296" y="1246459"/>
                  <a:pt x="4858964" y="1447289"/>
                </a:cubicBezTo>
                <a:lnTo>
                  <a:pt x="2774423" y="1420816"/>
                </a:lnTo>
                <a:lnTo>
                  <a:pt x="2778233" y="1536962"/>
                </a:lnTo>
                <a:lnTo>
                  <a:pt x="2441894" y="1535154"/>
                </a:lnTo>
                <a:lnTo>
                  <a:pt x="2438279" y="2074486"/>
                </a:lnTo>
                <a:lnTo>
                  <a:pt x="0" y="2074486"/>
                </a:lnTo>
                <a:cubicBezTo>
                  <a:pt x="3321" y="1381150"/>
                  <a:pt x="6643" y="711626"/>
                  <a:pt x="9964" y="18290"/>
                </a:cubicBezTo>
                <a:lnTo>
                  <a:pt x="389049" y="22663"/>
                </a:ln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 38"/>
          <p:cNvSpPr/>
          <p:nvPr/>
        </p:nvSpPr>
        <p:spPr>
          <a:xfrm>
            <a:off x="4150348" y="3704734"/>
            <a:ext cx="4871104" cy="1404594"/>
          </a:xfrm>
          <a:custGeom>
            <a:avLst/>
            <a:gdLst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79109 h 1404594"/>
              <a:gd name="connsiteX3" fmla="*/ 2564090 w 4675695"/>
              <a:gd name="connsiteY3" fmla="*/ 188536 h 1404594"/>
              <a:gd name="connsiteX4" fmla="*/ 2601798 w 4675695"/>
              <a:gd name="connsiteY4" fmla="*/ 188536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318994 w 4675695"/>
              <a:gd name="connsiteY9" fmla="*/ 1319753 h 1404594"/>
              <a:gd name="connsiteX10" fmla="*/ 37707 w 4675695"/>
              <a:gd name="connsiteY10" fmla="*/ 1338606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79109 h 1404594"/>
              <a:gd name="connsiteX3" fmla="*/ 2564090 w 4675695"/>
              <a:gd name="connsiteY3" fmla="*/ 188536 h 1404594"/>
              <a:gd name="connsiteX4" fmla="*/ 2601798 w 4675695"/>
              <a:gd name="connsiteY4" fmla="*/ 188536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318994 w 4675695"/>
              <a:gd name="connsiteY9" fmla="*/ 1319753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79109 h 1404594"/>
              <a:gd name="connsiteX3" fmla="*/ 2564090 w 4675695"/>
              <a:gd name="connsiteY3" fmla="*/ 188536 h 1404594"/>
              <a:gd name="connsiteX4" fmla="*/ 2601798 w 4675695"/>
              <a:gd name="connsiteY4" fmla="*/ 188536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564090 w 4675695"/>
              <a:gd name="connsiteY3" fmla="*/ 188536 h 1404594"/>
              <a:gd name="connsiteX4" fmla="*/ 2601798 w 4675695"/>
              <a:gd name="connsiteY4" fmla="*/ 188536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564090 w 4675695"/>
              <a:gd name="connsiteY3" fmla="*/ 188536 h 1404594"/>
              <a:gd name="connsiteX4" fmla="*/ 2592372 w 4675695"/>
              <a:gd name="connsiteY4" fmla="*/ 207390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564090 w 4675695"/>
              <a:gd name="connsiteY3" fmla="*/ 188536 h 1404594"/>
              <a:gd name="connsiteX4" fmla="*/ 2696067 w 4675695"/>
              <a:gd name="connsiteY4" fmla="*/ 339365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403835 w 4675695"/>
              <a:gd name="connsiteY3" fmla="*/ 197963 h 1404594"/>
              <a:gd name="connsiteX4" fmla="*/ 2696067 w 4675695"/>
              <a:gd name="connsiteY4" fmla="*/ 339365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403835 w 4675695"/>
              <a:gd name="connsiteY3" fmla="*/ 197963 h 1404594"/>
              <a:gd name="connsiteX4" fmla="*/ 2582946 w 4675695"/>
              <a:gd name="connsiteY4" fmla="*/ 226243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403835 w 4675695"/>
              <a:gd name="connsiteY3" fmla="*/ 197963 h 1404594"/>
              <a:gd name="connsiteX4" fmla="*/ 2592373 w 4675695"/>
              <a:gd name="connsiteY4" fmla="*/ 216817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403835 w 4675695"/>
              <a:gd name="connsiteY3" fmla="*/ 197963 h 1404594"/>
              <a:gd name="connsiteX4" fmla="*/ 2592373 w 4675695"/>
              <a:gd name="connsiteY4" fmla="*/ 125377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403835 w 4675695"/>
              <a:gd name="connsiteY3" fmla="*/ 117953 h 1404594"/>
              <a:gd name="connsiteX4" fmla="*/ 2592373 w 4675695"/>
              <a:gd name="connsiteY4" fmla="*/ 125377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261844 w 4675695"/>
              <a:gd name="connsiteY2" fmla="*/ 117953 h 1404594"/>
              <a:gd name="connsiteX3" fmla="*/ 2403835 w 4675695"/>
              <a:gd name="connsiteY3" fmla="*/ 117953 h 1404594"/>
              <a:gd name="connsiteX4" fmla="*/ 2592373 w 4675695"/>
              <a:gd name="connsiteY4" fmla="*/ 125377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252417 w 4675695"/>
              <a:gd name="connsiteY1" fmla="*/ 657480 h 1404594"/>
              <a:gd name="connsiteX2" fmla="*/ 2261844 w 4675695"/>
              <a:gd name="connsiteY2" fmla="*/ 117953 h 1404594"/>
              <a:gd name="connsiteX3" fmla="*/ 2403835 w 4675695"/>
              <a:gd name="connsiteY3" fmla="*/ 117953 h 1404594"/>
              <a:gd name="connsiteX4" fmla="*/ 2592373 w 4675695"/>
              <a:gd name="connsiteY4" fmla="*/ 125377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83315"/>
              <a:gd name="connsiteY0" fmla="*/ 653867 h 1404594"/>
              <a:gd name="connsiteX1" fmla="*/ 2260037 w 4683315"/>
              <a:gd name="connsiteY1" fmla="*/ 657480 h 1404594"/>
              <a:gd name="connsiteX2" fmla="*/ 2269464 w 4683315"/>
              <a:gd name="connsiteY2" fmla="*/ 117953 h 1404594"/>
              <a:gd name="connsiteX3" fmla="*/ 2411455 w 4683315"/>
              <a:gd name="connsiteY3" fmla="*/ 117953 h 1404594"/>
              <a:gd name="connsiteX4" fmla="*/ 2599993 w 4683315"/>
              <a:gd name="connsiteY4" fmla="*/ 125377 h 1404594"/>
              <a:gd name="connsiteX5" fmla="*/ 2599991 w 4683315"/>
              <a:gd name="connsiteY5" fmla="*/ 0 h 1404594"/>
              <a:gd name="connsiteX6" fmla="*/ 4683315 w 4683315"/>
              <a:gd name="connsiteY6" fmla="*/ 18854 h 1404594"/>
              <a:gd name="connsiteX7" fmla="*/ 4683315 w 4683315"/>
              <a:gd name="connsiteY7" fmla="*/ 1404594 h 1404594"/>
              <a:gd name="connsiteX8" fmla="*/ 2307760 w 4683315"/>
              <a:gd name="connsiteY8" fmla="*/ 1385740 h 1404594"/>
              <a:gd name="connsiteX9" fmla="*/ 2298334 w 4683315"/>
              <a:gd name="connsiteY9" fmla="*/ 1329180 h 1404594"/>
              <a:gd name="connsiteX10" fmla="*/ 7620 w 4683315"/>
              <a:gd name="connsiteY10" fmla="*/ 1348033 h 1404594"/>
              <a:gd name="connsiteX11" fmla="*/ 0 w 4683315"/>
              <a:gd name="connsiteY11" fmla="*/ 653867 h 1404594"/>
              <a:gd name="connsiteX0" fmla="*/ 0 w 4683315"/>
              <a:gd name="connsiteY0" fmla="*/ 653867 h 1404594"/>
              <a:gd name="connsiteX1" fmla="*/ 2260037 w 4683315"/>
              <a:gd name="connsiteY1" fmla="*/ 657480 h 1404594"/>
              <a:gd name="connsiteX2" fmla="*/ 2269464 w 4683315"/>
              <a:gd name="connsiteY2" fmla="*/ 117953 h 1404594"/>
              <a:gd name="connsiteX3" fmla="*/ 2411455 w 4683315"/>
              <a:gd name="connsiteY3" fmla="*/ 117953 h 1404594"/>
              <a:gd name="connsiteX4" fmla="*/ 2599993 w 4683315"/>
              <a:gd name="connsiteY4" fmla="*/ 125377 h 1404594"/>
              <a:gd name="connsiteX5" fmla="*/ 2599991 w 4683315"/>
              <a:gd name="connsiteY5" fmla="*/ 0 h 1404594"/>
              <a:gd name="connsiteX6" fmla="*/ 4683315 w 4683315"/>
              <a:gd name="connsiteY6" fmla="*/ 18854 h 1404594"/>
              <a:gd name="connsiteX7" fmla="*/ 4683315 w 4683315"/>
              <a:gd name="connsiteY7" fmla="*/ 1404594 h 1404594"/>
              <a:gd name="connsiteX8" fmla="*/ 2307760 w 4683315"/>
              <a:gd name="connsiteY8" fmla="*/ 1385740 h 1404594"/>
              <a:gd name="connsiteX9" fmla="*/ 2298334 w 4683315"/>
              <a:gd name="connsiteY9" fmla="*/ 1329180 h 1404594"/>
              <a:gd name="connsiteX10" fmla="*/ 3810 w 4683315"/>
              <a:gd name="connsiteY10" fmla="*/ 1386133 h 1404594"/>
              <a:gd name="connsiteX11" fmla="*/ 0 w 4683315"/>
              <a:gd name="connsiteY11" fmla="*/ 653867 h 1404594"/>
              <a:gd name="connsiteX0" fmla="*/ 0 w 4683315"/>
              <a:gd name="connsiteY0" fmla="*/ 653867 h 1404594"/>
              <a:gd name="connsiteX1" fmla="*/ 2260037 w 4683315"/>
              <a:gd name="connsiteY1" fmla="*/ 657480 h 1404594"/>
              <a:gd name="connsiteX2" fmla="*/ 2269464 w 4683315"/>
              <a:gd name="connsiteY2" fmla="*/ 117953 h 1404594"/>
              <a:gd name="connsiteX3" fmla="*/ 2411455 w 4683315"/>
              <a:gd name="connsiteY3" fmla="*/ 117953 h 1404594"/>
              <a:gd name="connsiteX4" fmla="*/ 2599993 w 4683315"/>
              <a:gd name="connsiteY4" fmla="*/ 125377 h 1404594"/>
              <a:gd name="connsiteX5" fmla="*/ 2599991 w 4683315"/>
              <a:gd name="connsiteY5" fmla="*/ 0 h 1404594"/>
              <a:gd name="connsiteX6" fmla="*/ 4683315 w 4683315"/>
              <a:gd name="connsiteY6" fmla="*/ 18854 h 1404594"/>
              <a:gd name="connsiteX7" fmla="*/ 4683315 w 4683315"/>
              <a:gd name="connsiteY7" fmla="*/ 1404594 h 1404594"/>
              <a:gd name="connsiteX8" fmla="*/ 2307760 w 4683315"/>
              <a:gd name="connsiteY8" fmla="*/ 1385740 h 1404594"/>
              <a:gd name="connsiteX9" fmla="*/ 2305954 w 4683315"/>
              <a:gd name="connsiteY9" fmla="*/ 1386330 h 1404594"/>
              <a:gd name="connsiteX10" fmla="*/ 3810 w 4683315"/>
              <a:gd name="connsiteY10" fmla="*/ 1386133 h 1404594"/>
              <a:gd name="connsiteX11" fmla="*/ 0 w 4683315"/>
              <a:gd name="connsiteY11" fmla="*/ 653867 h 1404594"/>
              <a:gd name="connsiteX0" fmla="*/ 0 w 4850369"/>
              <a:gd name="connsiteY0" fmla="*/ 636282 h 1404594"/>
              <a:gd name="connsiteX1" fmla="*/ 2427091 w 4850369"/>
              <a:gd name="connsiteY1" fmla="*/ 657480 h 1404594"/>
              <a:gd name="connsiteX2" fmla="*/ 2436518 w 4850369"/>
              <a:gd name="connsiteY2" fmla="*/ 117953 h 1404594"/>
              <a:gd name="connsiteX3" fmla="*/ 2578509 w 4850369"/>
              <a:gd name="connsiteY3" fmla="*/ 117953 h 1404594"/>
              <a:gd name="connsiteX4" fmla="*/ 2767047 w 4850369"/>
              <a:gd name="connsiteY4" fmla="*/ 125377 h 1404594"/>
              <a:gd name="connsiteX5" fmla="*/ 2767045 w 4850369"/>
              <a:gd name="connsiteY5" fmla="*/ 0 h 1404594"/>
              <a:gd name="connsiteX6" fmla="*/ 4850369 w 4850369"/>
              <a:gd name="connsiteY6" fmla="*/ 18854 h 1404594"/>
              <a:gd name="connsiteX7" fmla="*/ 4850369 w 4850369"/>
              <a:gd name="connsiteY7" fmla="*/ 1404594 h 1404594"/>
              <a:gd name="connsiteX8" fmla="*/ 2474814 w 4850369"/>
              <a:gd name="connsiteY8" fmla="*/ 1385740 h 1404594"/>
              <a:gd name="connsiteX9" fmla="*/ 2473008 w 4850369"/>
              <a:gd name="connsiteY9" fmla="*/ 1386330 h 1404594"/>
              <a:gd name="connsiteX10" fmla="*/ 170864 w 4850369"/>
              <a:gd name="connsiteY10" fmla="*/ 1386133 h 1404594"/>
              <a:gd name="connsiteX11" fmla="*/ 0 w 4850369"/>
              <a:gd name="connsiteY11" fmla="*/ 636282 h 1404594"/>
              <a:gd name="connsiteX0" fmla="*/ 0 w 4850369"/>
              <a:gd name="connsiteY0" fmla="*/ 636282 h 1404594"/>
              <a:gd name="connsiteX1" fmla="*/ 2427091 w 4850369"/>
              <a:gd name="connsiteY1" fmla="*/ 657480 h 1404594"/>
              <a:gd name="connsiteX2" fmla="*/ 2436518 w 4850369"/>
              <a:gd name="connsiteY2" fmla="*/ 117953 h 1404594"/>
              <a:gd name="connsiteX3" fmla="*/ 2578509 w 4850369"/>
              <a:gd name="connsiteY3" fmla="*/ 117953 h 1404594"/>
              <a:gd name="connsiteX4" fmla="*/ 2767047 w 4850369"/>
              <a:gd name="connsiteY4" fmla="*/ 125377 h 1404594"/>
              <a:gd name="connsiteX5" fmla="*/ 2767045 w 4850369"/>
              <a:gd name="connsiteY5" fmla="*/ 0 h 1404594"/>
              <a:gd name="connsiteX6" fmla="*/ 4850369 w 4850369"/>
              <a:gd name="connsiteY6" fmla="*/ 18854 h 1404594"/>
              <a:gd name="connsiteX7" fmla="*/ 4850369 w 4850369"/>
              <a:gd name="connsiteY7" fmla="*/ 1404594 h 1404594"/>
              <a:gd name="connsiteX8" fmla="*/ 2474814 w 4850369"/>
              <a:gd name="connsiteY8" fmla="*/ 1385740 h 1404594"/>
              <a:gd name="connsiteX9" fmla="*/ 2473008 w 4850369"/>
              <a:gd name="connsiteY9" fmla="*/ 1386330 h 1404594"/>
              <a:gd name="connsiteX10" fmla="*/ 38980 w 4850369"/>
              <a:gd name="connsiteY10" fmla="*/ 1386133 h 1404594"/>
              <a:gd name="connsiteX11" fmla="*/ 0 w 4850369"/>
              <a:gd name="connsiteY11" fmla="*/ 636282 h 1404594"/>
              <a:gd name="connsiteX0" fmla="*/ 0 w 4850369"/>
              <a:gd name="connsiteY0" fmla="*/ 636282 h 1404594"/>
              <a:gd name="connsiteX1" fmla="*/ 2427091 w 4850369"/>
              <a:gd name="connsiteY1" fmla="*/ 657480 h 1404594"/>
              <a:gd name="connsiteX2" fmla="*/ 2436518 w 4850369"/>
              <a:gd name="connsiteY2" fmla="*/ 117953 h 1404594"/>
              <a:gd name="connsiteX3" fmla="*/ 2578509 w 4850369"/>
              <a:gd name="connsiteY3" fmla="*/ 117953 h 1404594"/>
              <a:gd name="connsiteX4" fmla="*/ 2767047 w 4850369"/>
              <a:gd name="connsiteY4" fmla="*/ 125377 h 1404594"/>
              <a:gd name="connsiteX5" fmla="*/ 2767045 w 4850369"/>
              <a:gd name="connsiteY5" fmla="*/ 0 h 1404594"/>
              <a:gd name="connsiteX6" fmla="*/ 4850369 w 4850369"/>
              <a:gd name="connsiteY6" fmla="*/ 18854 h 1404594"/>
              <a:gd name="connsiteX7" fmla="*/ 4850369 w 4850369"/>
              <a:gd name="connsiteY7" fmla="*/ 1404594 h 1404594"/>
              <a:gd name="connsiteX8" fmla="*/ 2474814 w 4850369"/>
              <a:gd name="connsiteY8" fmla="*/ 1385740 h 1404594"/>
              <a:gd name="connsiteX9" fmla="*/ 2473008 w 4850369"/>
              <a:gd name="connsiteY9" fmla="*/ 1386330 h 1404594"/>
              <a:gd name="connsiteX10" fmla="*/ 12603 w 4850369"/>
              <a:gd name="connsiteY10" fmla="*/ 1386133 h 1404594"/>
              <a:gd name="connsiteX11" fmla="*/ 0 w 4850369"/>
              <a:gd name="connsiteY11" fmla="*/ 636282 h 1404594"/>
              <a:gd name="connsiteX0" fmla="*/ 0 w 4855132"/>
              <a:gd name="connsiteY0" fmla="*/ 636282 h 1404594"/>
              <a:gd name="connsiteX1" fmla="*/ 2431854 w 4855132"/>
              <a:gd name="connsiteY1" fmla="*/ 657480 h 1404594"/>
              <a:gd name="connsiteX2" fmla="*/ 2441281 w 4855132"/>
              <a:gd name="connsiteY2" fmla="*/ 117953 h 1404594"/>
              <a:gd name="connsiteX3" fmla="*/ 2583272 w 4855132"/>
              <a:gd name="connsiteY3" fmla="*/ 117953 h 1404594"/>
              <a:gd name="connsiteX4" fmla="*/ 2771810 w 4855132"/>
              <a:gd name="connsiteY4" fmla="*/ 125377 h 1404594"/>
              <a:gd name="connsiteX5" fmla="*/ 2771808 w 4855132"/>
              <a:gd name="connsiteY5" fmla="*/ 0 h 1404594"/>
              <a:gd name="connsiteX6" fmla="*/ 4855132 w 4855132"/>
              <a:gd name="connsiteY6" fmla="*/ 18854 h 1404594"/>
              <a:gd name="connsiteX7" fmla="*/ 4855132 w 4855132"/>
              <a:gd name="connsiteY7" fmla="*/ 1404594 h 1404594"/>
              <a:gd name="connsiteX8" fmla="*/ 2479577 w 4855132"/>
              <a:gd name="connsiteY8" fmla="*/ 1385740 h 1404594"/>
              <a:gd name="connsiteX9" fmla="*/ 2477771 w 4855132"/>
              <a:gd name="connsiteY9" fmla="*/ 1386330 h 1404594"/>
              <a:gd name="connsiteX10" fmla="*/ 17366 w 4855132"/>
              <a:gd name="connsiteY10" fmla="*/ 1386133 h 1404594"/>
              <a:gd name="connsiteX11" fmla="*/ 0 w 4855132"/>
              <a:gd name="connsiteY11" fmla="*/ 636282 h 1404594"/>
              <a:gd name="connsiteX0" fmla="*/ 15972 w 4871104"/>
              <a:gd name="connsiteY0" fmla="*/ 636282 h 1404594"/>
              <a:gd name="connsiteX1" fmla="*/ 2447826 w 4871104"/>
              <a:gd name="connsiteY1" fmla="*/ 657480 h 1404594"/>
              <a:gd name="connsiteX2" fmla="*/ 2457253 w 4871104"/>
              <a:gd name="connsiteY2" fmla="*/ 117953 h 1404594"/>
              <a:gd name="connsiteX3" fmla="*/ 2599244 w 4871104"/>
              <a:gd name="connsiteY3" fmla="*/ 117953 h 1404594"/>
              <a:gd name="connsiteX4" fmla="*/ 2787782 w 4871104"/>
              <a:gd name="connsiteY4" fmla="*/ 125377 h 1404594"/>
              <a:gd name="connsiteX5" fmla="*/ 2787780 w 4871104"/>
              <a:gd name="connsiteY5" fmla="*/ 0 h 1404594"/>
              <a:gd name="connsiteX6" fmla="*/ 4871104 w 4871104"/>
              <a:gd name="connsiteY6" fmla="*/ 18854 h 1404594"/>
              <a:gd name="connsiteX7" fmla="*/ 4871104 w 4871104"/>
              <a:gd name="connsiteY7" fmla="*/ 1404594 h 1404594"/>
              <a:gd name="connsiteX8" fmla="*/ 2495549 w 4871104"/>
              <a:gd name="connsiteY8" fmla="*/ 1385740 h 1404594"/>
              <a:gd name="connsiteX9" fmla="*/ 2493743 w 4871104"/>
              <a:gd name="connsiteY9" fmla="*/ 1386330 h 1404594"/>
              <a:gd name="connsiteX10" fmla="*/ 0 w 4871104"/>
              <a:gd name="connsiteY10" fmla="*/ 1390895 h 1404594"/>
              <a:gd name="connsiteX11" fmla="*/ 15972 w 4871104"/>
              <a:gd name="connsiteY11" fmla="*/ 636282 h 1404594"/>
              <a:gd name="connsiteX0" fmla="*/ 6447 w 4871104"/>
              <a:gd name="connsiteY0" fmla="*/ 645807 h 1404594"/>
              <a:gd name="connsiteX1" fmla="*/ 2447826 w 4871104"/>
              <a:gd name="connsiteY1" fmla="*/ 657480 h 1404594"/>
              <a:gd name="connsiteX2" fmla="*/ 2457253 w 4871104"/>
              <a:gd name="connsiteY2" fmla="*/ 117953 h 1404594"/>
              <a:gd name="connsiteX3" fmla="*/ 2599244 w 4871104"/>
              <a:gd name="connsiteY3" fmla="*/ 117953 h 1404594"/>
              <a:gd name="connsiteX4" fmla="*/ 2787782 w 4871104"/>
              <a:gd name="connsiteY4" fmla="*/ 125377 h 1404594"/>
              <a:gd name="connsiteX5" fmla="*/ 2787780 w 4871104"/>
              <a:gd name="connsiteY5" fmla="*/ 0 h 1404594"/>
              <a:gd name="connsiteX6" fmla="*/ 4871104 w 4871104"/>
              <a:gd name="connsiteY6" fmla="*/ 18854 h 1404594"/>
              <a:gd name="connsiteX7" fmla="*/ 4871104 w 4871104"/>
              <a:gd name="connsiteY7" fmla="*/ 1404594 h 1404594"/>
              <a:gd name="connsiteX8" fmla="*/ 2495549 w 4871104"/>
              <a:gd name="connsiteY8" fmla="*/ 1385740 h 1404594"/>
              <a:gd name="connsiteX9" fmla="*/ 2493743 w 4871104"/>
              <a:gd name="connsiteY9" fmla="*/ 1386330 h 1404594"/>
              <a:gd name="connsiteX10" fmla="*/ 0 w 4871104"/>
              <a:gd name="connsiteY10" fmla="*/ 1390895 h 1404594"/>
              <a:gd name="connsiteX11" fmla="*/ 6447 w 4871104"/>
              <a:gd name="connsiteY11" fmla="*/ 645807 h 140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71104" h="1404594">
                <a:moveTo>
                  <a:pt x="6447" y="645807"/>
                </a:moveTo>
                <a:lnTo>
                  <a:pt x="2447826" y="657480"/>
                </a:lnTo>
                <a:lnTo>
                  <a:pt x="2457253" y="117953"/>
                </a:lnTo>
                <a:lnTo>
                  <a:pt x="2599244" y="117953"/>
                </a:lnTo>
                <a:lnTo>
                  <a:pt x="2787782" y="125377"/>
                </a:lnTo>
                <a:cubicBezTo>
                  <a:pt x="2787782" y="56247"/>
                  <a:pt x="2787780" y="69130"/>
                  <a:pt x="2787780" y="0"/>
                </a:cubicBezTo>
                <a:lnTo>
                  <a:pt x="4871104" y="18854"/>
                </a:lnTo>
                <a:lnTo>
                  <a:pt x="4871104" y="1404594"/>
                </a:lnTo>
                <a:lnTo>
                  <a:pt x="2495549" y="1385740"/>
                </a:lnTo>
                <a:lnTo>
                  <a:pt x="2493743" y="1386330"/>
                </a:lnTo>
                <a:lnTo>
                  <a:pt x="0" y="1390895"/>
                </a:lnTo>
                <a:lnTo>
                  <a:pt x="6447" y="645807"/>
                </a:lnTo>
                <a:close/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 40"/>
          <p:cNvSpPr/>
          <p:nvPr/>
        </p:nvSpPr>
        <p:spPr>
          <a:xfrm>
            <a:off x="6243962" y="5093695"/>
            <a:ext cx="2776606" cy="1740738"/>
          </a:xfrm>
          <a:custGeom>
            <a:avLst/>
            <a:gdLst>
              <a:gd name="connsiteX0" fmla="*/ 857840 w 2818615"/>
              <a:gd name="connsiteY0" fmla="*/ 0 h 1687398"/>
              <a:gd name="connsiteX1" fmla="*/ 2818615 w 2818615"/>
              <a:gd name="connsiteY1" fmla="*/ 37707 h 1687398"/>
              <a:gd name="connsiteX2" fmla="*/ 2809188 w 2818615"/>
              <a:gd name="connsiteY2" fmla="*/ 1687398 h 1687398"/>
              <a:gd name="connsiteX3" fmla="*/ 0 w 2818615"/>
              <a:gd name="connsiteY3" fmla="*/ 1687398 h 1687398"/>
              <a:gd name="connsiteX4" fmla="*/ 37708 w 2818615"/>
              <a:gd name="connsiteY4" fmla="*/ 433633 h 1687398"/>
              <a:gd name="connsiteX5" fmla="*/ 857840 w 2818615"/>
              <a:gd name="connsiteY5" fmla="*/ 433633 h 1687398"/>
              <a:gd name="connsiteX6" fmla="*/ 857840 w 2818615"/>
              <a:gd name="connsiteY6" fmla="*/ 0 h 1687398"/>
              <a:gd name="connsiteX0" fmla="*/ 867266 w 2828041"/>
              <a:gd name="connsiteY0" fmla="*/ 0 h 1687398"/>
              <a:gd name="connsiteX1" fmla="*/ 2828041 w 2828041"/>
              <a:gd name="connsiteY1" fmla="*/ 37707 h 1687398"/>
              <a:gd name="connsiteX2" fmla="*/ 2818614 w 2828041"/>
              <a:gd name="connsiteY2" fmla="*/ 1687398 h 1687398"/>
              <a:gd name="connsiteX3" fmla="*/ 9426 w 2828041"/>
              <a:gd name="connsiteY3" fmla="*/ 1687398 h 1687398"/>
              <a:gd name="connsiteX4" fmla="*/ 0 w 2828041"/>
              <a:gd name="connsiteY4" fmla="*/ 433633 h 1687398"/>
              <a:gd name="connsiteX5" fmla="*/ 867266 w 2828041"/>
              <a:gd name="connsiteY5" fmla="*/ 433633 h 1687398"/>
              <a:gd name="connsiteX6" fmla="*/ 867266 w 2828041"/>
              <a:gd name="connsiteY6" fmla="*/ 0 h 1687398"/>
              <a:gd name="connsiteX0" fmla="*/ 867266 w 2828041"/>
              <a:gd name="connsiteY0" fmla="*/ 0 h 1687398"/>
              <a:gd name="connsiteX1" fmla="*/ 2828041 w 2828041"/>
              <a:gd name="connsiteY1" fmla="*/ 37707 h 1687398"/>
              <a:gd name="connsiteX2" fmla="*/ 2818614 w 2828041"/>
              <a:gd name="connsiteY2" fmla="*/ 1687398 h 1687398"/>
              <a:gd name="connsiteX3" fmla="*/ 9426 w 2828041"/>
              <a:gd name="connsiteY3" fmla="*/ 1687398 h 1687398"/>
              <a:gd name="connsiteX4" fmla="*/ 0 w 2828041"/>
              <a:gd name="connsiteY4" fmla="*/ 433633 h 1687398"/>
              <a:gd name="connsiteX5" fmla="*/ 867266 w 2828041"/>
              <a:gd name="connsiteY5" fmla="*/ 433633 h 1687398"/>
              <a:gd name="connsiteX6" fmla="*/ 867266 w 2828041"/>
              <a:gd name="connsiteY6" fmla="*/ 0 h 1687398"/>
              <a:gd name="connsiteX0" fmla="*/ 867266 w 2828041"/>
              <a:gd name="connsiteY0" fmla="*/ 0 h 1687398"/>
              <a:gd name="connsiteX1" fmla="*/ 2828041 w 2828041"/>
              <a:gd name="connsiteY1" fmla="*/ 9427 h 1687398"/>
              <a:gd name="connsiteX2" fmla="*/ 2818614 w 2828041"/>
              <a:gd name="connsiteY2" fmla="*/ 1687398 h 1687398"/>
              <a:gd name="connsiteX3" fmla="*/ 9426 w 2828041"/>
              <a:gd name="connsiteY3" fmla="*/ 1687398 h 1687398"/>
              <a:gd name="connsiteX4" fmla="*/ 0 w 2828041"/>
              <a:gd name="connsiteY4" fmla="*/ 433633 h 1687398"/>
              <a:gd name="connsiteX5" fmla="*/ 867266 w 2828041"/>
              <a:gd name="connsiteY5" fmla="*/ 433633 h 1687398"/>
              <a:gd name="connsiteX6" fmla="*/ 867266 w 2828041"/>
              <a:gd name="connsiteY6" fmla="*/ 0 h 1687398"/>
              <a:gd name="connsiteX0" fmla="*/ 829166 w 2828041"/>
              <a:gd name="connsiteY0" fmla="*/ 0 h 1744548"/>
              <a:gd name="connsiteX1" fmla="*/ 2828041 w 2828041"/>
              <a:gd name="connsiteY1" fmla="*/ 66577 h 1744548"/>
              <a:gd name="connsiteX2" fmla="*/ 2818614 w 2828041"/>
              <a:gd name="connsiteY2" fmla="*/ 1744548 h 1744548"/>
              <a:gd name="connsiteX3" fmla="*/ 9426 w 2828041"/>
              <a:gd name="connsiteY3" fmla="*/ 1744548 h 1744548"/>
              <a:gd name="connsiteX4" fmla="*/ 0 w 2828041"/>
              <a:gd name="connsiteY4" fmla="*/ 490783 h 1744548"/>
              <a:gd name="connsiteX5" fmla="*/ 867266 w 2828041"/>
              <a:gd name="connsiteY5" fmla="*/ 490783 h 1744548"/>
              <a:gd name="connsiteX6" fmla="*/ 829166 w 2828041"/>
              <a:gd name="connsiteY6" fmla="*/ 0 h 1744548"/>
              <a:gd name="connsiteX0" fmla="*/ 829166 w 2828041"/>
              <a:gd name="connsiteY0" fmla="*/ 0 h 1744548"/>
              <a:gd name="connsiteX1" fmla="*/ 2828041 w 2828041"/>
              <a:gd name="connsiteY1" fmla="*/ 28477 h 1744548"/>
              <a:gd name="connsiteX2" fmla="*/ 2818614 w 2828041"/>
              <a:gd name="connsiteY2" fmla="*/ 1744548 h 1744548"/>
              <a:gd name="connsiteX3" fmla="*/ 9426 w 2828041"/>
              <a:gd name="connsiteY3" fmla="*/ 1744548 h 1744548"/>
              <a:gd name="connsiteX4" fmla="*/ 0 w 2828041"/>
              <a:gd name="connsiteY4" fmla="*/ 490783 h 1744548"/>
              <a:gd name="connsiteX5" fmla="*/ 867266 w 2828041"/>
              <a:gd name="connsiteY5" fmla="*/ 490783 h 1744548"/>
              <a:gd name="connsiteX6" fmla="*/ 829166 w 2828041"/>
              <a:gd name="connsiteY6" fmla="*/ 0 h 1744548"/>
              <a:gd name="connsiteX0" fmla="*/ 829166 w 2828041"/>
              <a:gd name="connsiteY0" fmla="*/ 0 h 1744548"/>
              <a:gd name="connsiteX1" fmla="*/ 2828041 w 2828041"/>
              <a:gd name="connsiteY1" fmla="*/ 28477 h 1744548"/>
              <a:gd name="connsiteX2" fmla="*/ 2818614 w 2828041"/>
              <a:gd name="connsiteY2" fmla="*/ 1744548 h 1744548"/>
              <a:gd name="connsiteX3" fmla="*/ 9426 w 2828041"/>
              <a:gd name="connsiteY3" fmla="*/ 1744548 h 1744548"/>
              <a:gd name="connsiteX4" fmla="*/ 0 w 2828041"/>
              <a:gd name="connsiteY4" fmla="*/ 490783 h 1744548"/>
              <a:gd name="connsiteX5" fmla="*/ 832976 w 2828041"/>
              <a:gd name="connsiteY5" fmla="*/ 479353 h 1744548"/>
              <a:gd name="connsiteX6" fmla="*/ 829166 w 2828041"/>
              <a:gd name="connsiteY6" fmla="*/ 0 h 1744548"/>
              <a:gd name="connsiteX0" fmla="*/ 863456 w 2862331"/>
              <a:gd name="connsiteY0" fmla="*/ 0 h 1744548"/>
              <a:gd name="connsiteX1" fmla="*/ 2862331 w 2862331"/>
              <a:gd name="connsiteY1" fmla="*/ 28477 h 1744548"/>
              <a:gd name="connsiteX2" fmla="*/ 2852904 w 2862331"/>
              <a:gd name="connsiteY2" fmla="*/ 1744548 h 1744548"/>
              <a:gd name="connsiteX3" fmla="*/ 43716 w 2862331"/>
              <a:gd name="connsiteY3" fmla="*/ 1744548 h 1744548"/>
              <a:gd name="connsiteX4" fmla="*/ 0 w 2862331"/>
              <a:gd name="connsiteY4" fmla="*/ 445063 h 1744548"/>
              <a:gd name="connsiteX5" fmla="*/ 867266 w 2862331"/>
              <a:gd name="connsiteY5" fmla="*/ 479353 h 1744548"/>
              <a:gd name="connsiteX6" fmla="*/ 863456 w 2862331"/>
              <a:gd name="connsiteY6" fmla="*/ 0 h 1744548"/>
              <a:gd name="connsiteX0" fmla="*/ 863456 w 2862331"/>
              <a:gd name="connsiteY0" fmla="*/ 0 h 1744548"/>
              <a:gd name="connsiteX1" fmla="*/ 2862331 w 2862331"/>
              <a:gd name="connsiteY1" fmla="*/ 28477 h 1744548"/>
              <a:gd name="connsiteX2" fmla="*/ 2852904 w 2862331"/>
              <a:gd name="connsiteY2" fmla="*/ 1744548 h 1744548"/>
              <a:gd name="connsiteX3" fmla="*/ 43716 w 2862331"/>
              <a:gd name="connsiteY3" fmla="*/ 1744548 h 1744548"/>
              <a:gd name="connsiteX4" fmla="*/ 0 w 2862331"/>
              <a:gd name="connsiteY4" fmla="*/ 445063 h 1744548"/>
              <a:gd name="connsiteX5" fmla="*/ 890126 w 2862331"/>
              <a:gd name="connsiteY5" fmla="*/ 452683 h 1744548"/>
              <a:gd name="connsiteX6" fmla="*/ 863456 w 2862331"/>
              <a:gd name="connsiteY6" fmla="*/ 0 h 1744548"/>
              <a:gd name="connsiteX0" fmla="*/ 909176 w 2862331"/>
              <a:gd name="connsiteY0" fmla="*/ 0 h 1748358"/>
              <a:gd name="connsiteX1" fmla="*/ 2862331 w 2862331"/>
              <a:gd name="connsiteY1" fmla="*/ 32287 h 1748358"/>
              <a:gd name="connsiteX2" fmla="*/ 2852904 w 2862331"/>
              <a:gd name="connsiteY2" fmla="*/ 1748358 h 1748358"/>
              <a:gd name="connsiteX3" fmla="*/ 43716 w 2862331"/>
              <a:gd name="connsiteY3" fmla="*/ 1748358 h 1748358"/>
              <a:gd name="connsiteX4" fmla="*/ 0 w 2862331"/>
              <a:gd name="connsiteY4" fmla="*/ 448873 h 1748358"/>
              <a:gd name="connsiteX5" fmla="*/ 890126 w 2862331"/>
              <a:gd name="connsiteY5" fmla="*/ 456493 h 1748358"/>
              <a:gd name="connsiteX6" fmla="*/ 909176 w 2862331"/>
              <a:gd name="connsiteY6" fmla="*/ 0 h 1748358"/>
              <a:gd name="connsiteX0" fmla="*/ 890126 w 2862331"/>
              <a:gd name="connsiteY0" fmla="*/ 0 h 1740738"/>
              <a:gd name="connsiteX1" fmla="*/ 2862331 w 2862331"/>
              <a:gd name="connsiteY1" fmla="*/ 24667 h 1740738"/>
              <a:gd name="connsiteX2" fmla="*/ 2852904 w 2862331"/>
              <a:gd name="connsiteY2" fmla="*/ 1740738 h 1740738"/>
              <a:gd name="connsiteX3" fmla="*/ 43716 w 2862331"/>
              <a:gd name="connsiteY3" fmla="*/ 1740738 h 1740738"/>
              <a:gd name="connsiteX4" fmla="*/ 0 w 2862331"/>
              <a:gd name="connsiteY4" fmla="*/ 441253 h 1740738"/>
              <a:gd name="connsiteX5" fmla="*/ 890126 w 2862331"/>
              <a:gd name="connsiteY5" fmla="*/ 448873 h 1740738"/>
              <a:gd name="connsiteX6" fmla="*/ 890126 w 2862331"/>
              <a:gd name="connsiteY6" fmla="*/ 0 h 1740738"/>
              <a:gd name="connsiteX0" fmla="*/ 892130 w 2864335"/>
              <a:gd name="connsiteY0" fmla="*/ 0 h 1752168"/>
              <a:gd name="connsiteX1" fmla="*/ 2864335 w 2864335"/>
              <a:gd name="connsiteY1" fmla="*/ 24667 h 1752168"/>
              <a:gd name="connsiteX2" fmla="*/ 2854908 w 2864335"/>
              <a:gd name="connsiteY2" fmla="*/ 1740738 h 1752168"/>
              <a:gd name="connsiteX3" fmla="*/ 0 w 2864335"/>
              <a:gd name="connsiteY3" fmla="*/ 1752168 h 1752168"/>
              <a:gd name="connsiteX4" fmla="*/ 2004 w 2864335"/>
              <a:gd name="connsiteY4" fmla="*/ 441253 h 1752168"/>
              <a:gd name="connsiteX5" fmla="*/ 892130 w 2864335"/>
              <a:gd name="connsiteY5" fmla="*/ 448873 h 1752168"/>
              <a:gd name="connsiteX6" fmla="*/ 892130 w 2864335"/>
              <a:gd name="connsiteY6" fmla="*/ 0 h 1752168"/>
              <a:gd name="connsiteX0" fmla="*/ 890126 w 2862331"/>
              <a:gd name="connsiteY0" fmla="*/ 0 h 1740738"/>
              <a:gd name="connsiteX1" fmla="*/ 2862331 w 2862331"/>
              <a:gd name="connsiteY1" fmla="*/ 24667 h 1740738"/>
              <a:gd name="connsiteX2" fmla="*/ 2852904 w 2862331"/>
              <a:gd name="connsiteY2" fmla="*/ 1740738 h 1740738"/>
              <a:gd name="connsiteX3" fmla="*/ 1806 w 2862331"/>
              <a:gd name="connsiteY3" fmla="*/ 1740738 h 1740738"/>
              <a:gd name="connsiteX4" fmla="*/ 0 w 2862331"/>
              <a:gd name="connsiteY4" fmla="*/ 441253 h 1740738"/>
              <a:gd name="connsiteX5" fmla="*/ 890126 w 2862331"/>
              <a:gd name="connsiteY5" fmla="*/ 448873 h 1740738"/>
              <a:gd name="connsiteX6" fmla="*/ 890126 w 2862331"/>
              <a:gd name="connsiteY6" fmla="*/ 0 h 1740738"/>
              <a:gd name="connsiteX0" fmla="*/ 890126 w 2852991"/>
              <a:gd name="connsiteY0" fmla="*/ 0 h 1740738"/>
              <a:gd name="connsiteX1" fmla="*/ 2776606 w 2852991"/>
              <a:gd name="connsiteY1" fmla="*/ 24667 h 1740738"/>
              <a:gd name="connsiteX2" fmla="*/ 2852904 w 2852991"/>
              <a:gd name="connsiteY2" fmla="*/ 1740738 h 1740738"/>
              <a:gd name="connsiteX3" fmla="*/ 1806 w 2852991"/>
              <a:gd name="connsiteY3" fmla="*/ 1740738 h 1740738"/>
              <a:gd name="connsiteX4" fmla="*/ 0 w 2852991"/>
              <a:gd name="connsiteY4" fmla="*/ 441253 h 1740738"/>
              <a:gd name="connsiteX5" fmla="*/ 890126 w 2852991"/>
              <a:gd name="connsiteY5" fmla="*/ 448873 h 1740738"/>
              <a:gd name="connsiteX6" fmla="*/ 890126 w 2852991"/>
              <a:gd name="connsiteY6" fmla="*/ 0 h 1740738"/>
              <a:gd name="connsiteX0" fmla="*/ 890126 w 2776606"/>
              <a:gd name="connsiteY0" fmla="*/ 0 h 1740738"/>
              <a:gd name="connsiteX1" fmla="*/ 2776606 w 2776606"/>
              <a:gd name="connsiteY1" fmla="*/ 24667 h 1740738"/>
              <a:gd name="connsiteX2" fmla="*/ 2767179 w 2776606"/>
              <a:gd name="connsiteY2" fmla="*/ 1735975 h 1740738"/>
              <a:gd name="connsiteX3" fmla="*/ 1806 w 2776606"/>
              <a:gd name="connsiteY3" fmla="*/ 1740738 h 1740738"/>
              <a:gd name="connsiteX4" fmla="*/ 0 w 2776606"/>
              <a:gd name="connsiteY4" fmla="*/ 441253 h 1740738"/>
              <a:gd name="connsiteX5" fmla="*/ 890126 w 2776606"/>
              <a:gd name="connsiteY5" fmla="*/ 448873 h 1740738"/>
              <a:gd name="connsiteX6" fmla="*/ 890126 w 2776606"/>
              <a:gd name="connsiteY6" fmla="*/ 0 h 174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76606" h="1740738">
                <a:moveTo>
                  <a:pt x="890126" y="0"/>
                </a:moveTo>
                <a:lnTo>
                  <a:pt x="2776606" y="24667"/>
                </a:lnTo>
                <a:cubicBezTo>
                  <a:pt x="2773464" y="574564"/>
                  <a:pt x="2770321" y="1186078"/>
                  <a:pt x="2767179" y="1735975"/>
                </a:cubicBezTo>
                <a:lnTo>
                  <a:pt x="1806" y="1740738"/>
                </a:lnTo>
                <a:lnTo>
                  <a:pt x="0" y="441253"/>
                </a:lnTo>
                <a:lnTo>
                  <a:pt x="890126" y="448873"/>
                </a:lnTo>
                <a:lnTo>
                  <a:pt x="890126" y="0"/>
                </a:lnTo>
                <a:close/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 41"/>
          <p:cNvSpPr/>
          <p:nvPr/>
        </p:nvSpPr>
        <p:spPr>
          <a:xfrm>
            <a:off x="4138297" y="5094283"/>
            <a:ext cx="2996381" cy="1740149"/>
          </a:xfrm>
          <a:custGeom>
            <a:avLst/>
            <a:gdLst>
              <a:gd name="connsiteX0" fmla="*/ 0 w 2912883"/>
              <a:gd name="connsiteY0" fmla="*/ 9427 h 1734532"/>
              <a:gd name="connsiteX1" fmla="*/ 2394408 w 2912883"/>
              <a:gd name="connsiteY1" fmla="*/ 0 h 1734532"/>
              <a:gd name="connsiteX2" fmla="*/ 2403835 w 2912883"/>
              <a:gd name="connsiteY2" fmla="*/ 75414 h 1734532"/>
              <a:gd name="connsiteX3" fmla="*/ 2912883 w 2912883"/>
              <a:gd name="connsiteY3" fmla="*/ 84841 h 1734532"/>
              <a:gd name="connsiteX4" fmla="*/ 2903456 w 2912883"/>
              <a:gd name="connsiteY4" fmla="*/ 405353 h 1734532"/>
              <a:gd name="connsiteX5" fmla="*/ 1998483 w 2912883"/>
              <a:gd name="connsiteY5" fmla="*/ 405353 h 1734532"/>
              <a:gd name="connsiteX6" fmla="*/ 2026763 w 2912883"/>
              <a:gd name="connsiteY6" fmla="*/ 1734532 h 1734532"/>
              <a:gd name="connsiteX7" fmla="*/ 84841 w 2912883"/>
              <a:gd name="connsiteY7" fmla="*/ 1725105 h 1734532"/>
              <a:gd name="connsiteX8" fmla="*/ 0 w 2912883"/>
              <a:gd name="connsiteY8" fmla="*/ 9427 h 1734532"/>
              <a:gd name="connsiteX0" fmla="*/ 75414 w 2988297"/>
              <a:gd name="connsiteY0" fmla="*/ 9427 h 1734532"/>
              <a:gd name="connsiteX1" fmla="*/ 2469822 w 2988297"/>
              <a:gd name="connsiteY1" fmla="*/ 0 h 1734532"/>
              <a:gd name="connsiteX2" fmla="*/ 2479249 w 2988297"/>
              <a:gd name="connsiteY2" fmla="*/ 75414 h 1734532"/>
              <a:gd name="connsiteX3" fmla="*/ 2988297 w 2988297"/>
              <a:gd name="connsiteY3" fmla="*/ 84841 h 1734532"/>
              <a:gd name="connsiteX4" fmla="*/ 2978870 w 2988297"/>
              <a:gd name="connsiteY4" fmla="*/ 405353 h 1734532"/>
              <a:gd name="connsiteX5" fmla="*/ 2073897 w 2988297"/>
              <a:gd name="connsiteY5" fmla="*/ 405353 h 1734532"/>
              <a:gd name="connsiteX6" fmla="*/ 2102177 w 2988297"/>
              <a:gd name="connsiteY6" fmla="*/ 1734532 h 1734532"/>
              <a:gd name="connsiteX7" fmla="*/ 0 w 2988297"/>
              <a:gd name="connsiteY7" fmla="*/ 1725105 h 1734532"/>
              <a:gd name="connsiteX8" fmla="*/ 75414 w 2988297"/>
              <a:gd name="connsiteY8" fmla="*/ 9427 h 1734532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79249 w 2988297"/>
              <a:gd name="connsiteY2" fmla="*/ 84841 h 1743959"/>
              <a:gd name="connsiteX3" fmla="*/ 2988297 w 2988297"/>
              <a:gd name="connsiteY3" fmla="*/ 94268 h 1743959"/>
              <a:gd name="connsiteX4" fmla="*/ 2978870 w 2988297"/>
              <a:gd name="connsiteY4" fmla="*/ 414780 h 1743959"/>
              <a:gd name="connsiteX5" fmla="*/ 2073897 w 2988297"/>
              <a:gd name="connsiteY5" fmla="*/ 414780 h 1743959"/>
              <a:gd name="connsiteX6" fmla="*/ 2102177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79249 w 2988297"/>
              <a:gd name="connsiteY2" fmla="*/ 84841 h 1743959"/>
              <a:gd name="connsiteX3" fmla="*/ 2988297 w 2988297"/>
              <a:gd name="connsiteY3" fmla="*/ 94268 h 1743959"/>
              <a:gd name="connsiteX4" fmla="*/ 2978870 w 2988297"/>
              <a:gd name="connsiteY4" fmla="*/ 414780 h 1743959"/>
              <a:gd name="connsiteX5" fmla="*/ 2130457 w 2988297"/>
              <a:gd name="connsiteY5" fmla="*/ 424207 h 1743959"/>
              <a:gd name="connsiteX6" fmla="*/ 2102177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79249 w 2988297"/>
              <a:gd name="connsiteY2" fmla="*/ 84841 h 1743959"/>
              <a:gd name="connsiteX3" fmla="*/ 2988297 w 2988297"/>
              <a:gd name="connsiteY3" fmla="*/ 94268 h 1743959"/>
              <a:gd name="connsiteX4" fmla="*/ 2978870 w 2988297"/>
              <a:gd name="connsiteY4" fmla="*/ 414780 h 1743959"/>
              <a:gd name="connsiteX5" fmla="*/ 2130457 w 2988297"/>
              <a:gd name="connsiteY5" fmla="*/ 424207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79249 w 2988297"/>
              <a:gd name="connsiteY2" fmla="*/ 84841 h 1743959"/>
              <a:gd name="connsiteX3" fmla="*/ 2988297 w 2988297"/>
              <a:gd name="connsiteY3" fmla="*/ 94268 h 1743959"/>
              <a:gd name="connsiteX4" fmla="*/ 2988297 w 2988297"/>
              <a:gd name="connsiteY4" fmla="*/ 443060 h 1743959"/>
              <a:gd name="connsiteX5" fmla="*/ 2130457 w 2988297"/>
              <a:gd name="connsiteY5" fmla="*/ 424207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79249 w 2988297"/>
              <a:gd name="connsiteY2" fmla="*/ 84841 h 1743959"/>
              <a:gd name="connsiteX3" fmla="*/ 2988297 w 2988297"/>
              <a:gd name="connsiteY3" fmla="*/ 94268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79249 w 2988297"/>
              <a:gd name="connsiteY2" fmla="*/ 84841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69823 w 2988297"/>
              <a:gd name="connsiteY2" fmla="*/ 94268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507529 w 2988297"/>
              <a:gd name="connsiteY1" fmla="*/ 18854 h 1743959"/>
              <a:gd name="connsiteX2" fmla="*/ 2469823 w 2988297"/>
              <a:gd name="connsiteY2" fmla="*/ 94268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507529 w 2988297"/>
              <a:gd name="connsiteY1" fmla="*/ 18854 h 1743959"/>
              <a:gd name="connsiteX2" fmla="*/ 2413262 w 2988297"/>
              <a:gd name="connsiteY2" fmla="*/ 84841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03834 w 2988297"/>
              <a:gd name="connsiteY1" fmla="*/ 0 h 1743959"/>
              <a:gd name="connsiteX2" fmla="*/ 2413262 w 2988297"/>
              <a:gd name="connsiteY2" fmla="*/ 84841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111603 w 2988297"/>
              <a:gd name="connsiteY1" fmla="*/ 0 h 1743959"/>
              <a:gd name="connsiteX2" fmla="*/ 2413262 w 2988297"/>
              <a:gd name="connsiteY2" fmla="*/ 84841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111603 w 2988297"/>
              <a:gd name="connsiteY1" fmla="*/ 0 h 1743959"/>
              <a:gd name="connsiteX2" fmla="*/ 2111605 w 2988297"/>
              <a:gd name="connsiteY2" fmla="*/ 103695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111603 w 2988297"/>
              <a:gd name="connsiteY1" fmla="*/ 0 h 1743959"/>
              <a:gd name="connsiteX2" fmla="*/ 2111605 w 2988297"/>
              <a:gd name="connsiteY2" fmla="*/ 94268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0 w 3016578"/>
              <a:gd name="connsiteY0" fmla="*/ 9427 h 1743959"/>
              <a:gd name="connsiteX1" fmla="*/ 2139884 w 3016578"/>
              <a:gd name="connsiteY1" fmla="*/ 0 h 1743959"/>
              <a:gd name="connsiteX2" fmla="*/ 2139886 w 3016578"/>
              <a:gd name="connsiteY2" fmla="*/ 94268 h 1743959"/>
              <a:gd name="connsiteX3" fmla="*/ 3007151 w 3016578"/>
              <a:gd name="connsiteY3" fmla="*/ 75415 h 1743959"/>
              <a:gd name="connsiteX4" fmla="*/ 3016578 w 3016578"/>
              <a:gd name="connsiteY4" fmla="*/ 443060 h 1743959"/>
              <a:gd name="connsiteX5" fmla="*/ 2158738 w 3016578"/>
              <a:gd name="connsiteY5" fmla="*/ 433633 h 1743959"/>
              <a:gd name="connsiteX6" fmla="*/ 2158739 w 3016578"/>
              <a:gd name="connsiteY6" fmla="*/ 1743959 h 1743959"/>
              <a:gd name="connsiteX7" fmla="*/ 28281 w 3016578"/>
              <a:gd name="connsiteY7" fmla="*/ 1734532 h 1743959"/>
              <a:gd name="connsiteX8" fmla="*/ 0 w 3016578"/>
              <a:gd name="connsiteY8" fmla="*/ 9427 h 1743959"/>
              <a:gd name="connsiteX0" fmla="*/ 0 w 2988297"/>
              <a:gd name="connsiteY0" fmla="*/ 9427 h 1743959"/>
              <a:gd name="connsiteX1" fmla="*/ 2111603 w 2988297"/>
              <a:gd name="connsiteY1" fmla="*/ 0 h 1743959"/>
              <a:gd name="connsiteX2" fmla="*/ 2111605 w 2988297"/>
              <a:gd name="connsiteY2" fmla="*/ 94268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0 w 2988297"/>
              <a:gd name="connsiteY8" fmla="*/ 9427 h 1743959"/>
              <a:gd name="connsiteX0" fmla="*/ 0 w 2988297"/>
              <a:gd name="connsiteY0" fmla="*/ 9427 h 1743959"/>
              <a:gd name="connsiteX1" fmla="*/ 2111603 w 2988297"/>
              <a:gd name="connsiteY1" fmla="*/ 0 h 1743959"/>
              <a:gd name="connsiteX2" fmla="*/ 2161135 w 2988297"/>
              <a:gd name="connsiteY2" fmla="*/ 10448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0 w 2988297"/>
              <a:gd name="connsiteY8" fmla="*/ 9427 h 1743959"/>
              <a:gd name="connsiteX0" fmla="*/ 0 w 3024590"/>
              <a:gd name="connsiteY0" fmla="*/ 9427 h 1743959"/>
              <a:gd name="connsiteX1" fmla="*/ 2111603 w 3024590"/>
              <a:gd name="connsiteY1" fmla="*/ 0 h 1743959"/>
              <a:gd name="connsiteX2" fmla="*/ 2161135 w 3024590"/>
              <a:gd name="connsiteY2" fmla="*/ 10448 h 1743959"/>
              <a:gd name="connsiteX3" fmla="*/ 3024590 w 3024590"/>
              <a:gd name="connsiteY3" fmla="*/ 10645 h 1743959"/>
              <a:gd name="connsiteX4" fmla="*/ 2988297 w 3024590"/>
              <a:gd name="connsiteY4" fmla="*/ 443060 h 1743959"/>
              <a:gd name="connsiteX5" fmla="*/ 2130457 w 3024590"/>
              <a:gd name="connsiteY5" fmla="*/ 433633 h 1743959"/>
              <a:gd name="connsiteX6" fmla="*/ 2130458 w 3024590"/>
              <a:gd name="connsiteY6" fmla="*/ 1743959 h 1743959"/>
              <a:gd name="connsiteX7" fmla="*/ 0 w 3024590"/>
              <a:gd name="connsiteY7" fmla="*/ 1734532 h 1743959"/>
              <a:gd name="connsiteX8" fmla="*/ 0 w 3024590"/>
              <a:gd name="connsiteY8" fmla="*/ 9427 h 1743959"/>
              <a:gd name="connsiteX0" fmla="*/ 0 w 3024590"/>
              <a:gd name="connsiteY0" fmla="*/ 9427 h 1743959"/>
              <a:gd name="connsiteX1" fmla="*/ 2111603 w 3024590"/>
              <a:gd name="connsiteY1" fmla="*/ 0 h 1743959"/>
              <a:gd name="connsiteX2" fmla="*/ 2161135 w 3024590"/>
              <a:gd name="connsiteY2" fmla="*/ 10448 h 1743959"/>
              <a:gd name="connsiteX3" fmla="*/ 3024590 w 3024590"/>
              <a:gd name="connsiteY3" fmla="*/ 10645 h 1743959"/>
              <a:gd name="connsiteX4" fmla="*/ 3022587 w 3024590"/>
              <a:gd name="connsiteY4" fmla="*/ 446870 h 1743959"/>
              <a:gd name="connsiteX5" fmla="*/ 2130457 w 3024590"/>
              <a:gd name="connsiteY5" fmla="*/ 433633 h 1743959"/>
              <a:gd name="connsiteX6" fmla="*/ 2130458 w 3024590"/>
              <a:gd name="connsiteY6" fmla="*/ 1743959 h 1743959"/>
              <a:gd name="connsiteX7" fmla="*/ 0 w 3024590"/>
              <a:gd name="connsiteY7" fmla="*/ 1734532 h 1743959"/>
              <a:gd name="connsiteX8" fmla="*/ 0 w 3024590"/>
              <a:gd name="connsiteY8" fmla="*/ 9427 h 1743959"/>
              <a:gd name="connsiteX0" fmla="*/ 0 w 3024590"/>
              <a:gd name="connsiteY0" fmla="*/ 9427 h 1743959"/>
              <a:gd name="connsiteX1" fmla="*/ 2111603 w 3024590"/>
              <a:gd name="connsiteY1" fmla="*/ 0 h 1743959"/>
              <a:gd name="connsiteX2" fmla="*/ 2164945 w 3024590"/>
              <a:gd name="connsiteY2" fmla="*/ 14258 h 1743959"/>
              <a:gd name="connsiteX3" fmla="*/ 3024590 w 3024590"/>
              <a:gd name="connsiteY3" fmla="*/ 10645 h 1743959"/>
              <a:gd name="connsiteX4" fmla="*/ 3022587 w 3024590"/>
              <a:gd name="connsiteY4" fmla="*/ 446870 h 1743959"/>
              <a:gd name="connsiteX5" fmla="*/ 2130457 w 3024590"/>
              <a:gd name="connsiteY5" fmla="*/ 433633 h 1743959"/>
              <a:gd name="connsiteX6" fmla="*/ 2130458 w 3024590"/>
              <a:gd name="connsiteY6" fmla="*/ 1743959 h 1743959"/>
              <a:gd name="connsiteX7" fmla="*/ 0 w 3024590"/>
              <a:gd name="connsiteY7" fmla="*/ 1734532 h 1743959"/>
              <a:gd name="connsiteX8" fmla="*/ 0 w 3024590"/>
              <a:gd name="connsiteY8" fmla="*/ 9427 h 1743959"/>
              <a:gd name="connsiteX0" fmla="*/ 0 w 3024590"/>
              <a:gd name="connsiteY0" fmla="*/ 9427 h 1743959"/>
              <a:gd name="connsiteX1" fmla="*/ 2111603 w 3024590"/>
              <a:gd name="connsiteY1" fmla="*/ 0 h 1743959"/>
              <a:gd name="connsiteX2" fmla="*/ 2157325 w 3024590"/>
              <a:gd name="connsiteY2" fmla="*/ 10448 h 1743959"/>
              <a:gd name="connsiteX3" fmla="*/ 3024590 w 3024590"/>
              <a:gd name="connsiteY3" fmla="*/ 10645 h 1743959"/>
              <a:gd name="connsiteX4" fmla="*/ 3022587 w 3024590"/>
              <a:gd name="connsiteY4" fmla="*/ 446870 h 1743959"/>
              <a:gd name="connsiteX5" fmla="*/ 2130457 w 3024590"/>
              <a:gd name="connsiteY5" fmla="*/ 433633 h 1743959"/>
              <a:gd name="connsiteX6" fmla="*/ 2130458 w 3024590"/>
              <a:gd name="connsiteY6" fmla="*/ 1743959 h 1743959"/>
              <a:gd name="connsiteX7" fmla="*/ 0 w 3024590"/>
              <a:gd name="connsiteY7" fmla="*/ 1734532 h 1743959"/>
              <a:gd name="connsiteX8" fmla="*/ 0 w 3024590"/>
              <a:gd name="connsiteY8" fmla="*/ 9427 h 1743959"/>
              <a:gd name="connsiteX0" fmla="*/ 0 w 3024590"/>
              <a:gd name="connsiteY0" fmla="*/ 15102 h 1749634"/>
              <a:gd name="connsiteX1" fmla="*/ 2111603 w 3024590"/>
              <a:gd name="connsiteY1" fmla="*/ 5675 h 1749634"/>
              <a:gd name="connsiteX2" fmla="*/ 2214475 w 3024590"/>
              <a:gd name="connsiteY2" fmla="*/ 8503 h 1749634"/>
              <a:gd name="connsiteX3" fmla="*/ 3024590 w 3024590"/>
              <a:gd name="connsiteY3" fmla="*/ 16320 h 1749634"/>
              <a:gd name="connsiteX4" fmla="*/ 3022587 w 3024590"/>
              <a:gd name="connsiteY4" fmla="*/ 452545 h 1749634"/>
              <a:gd name="connsiteX5" fmla="*/ 2130457 w 3024590"/>
              <a:gd name="connsiteY5" fmla="*/ 439308 h 1749634"/>
              <a:gd name="connsiteX6" fmla="*/ 2130458 w 3024590"/>
              <a:gd name="connsiteY6" fmla="*/ 1749634 h 1749634"/>
              <a:gd name="connsiteX7" fmla="*/ 0 w 3024590"/>
              <a:gd name="connsiteY7" fmla="*/ 1740207 h 1749634"/>
              <a:gd name="connsiteX8" fmla="*/ 0 w 3024590"/>
              <a:gd name="connsiteY8" fmla="*/ 15102 h 1749634"/>
              <a:gd name="connsiteX0" fmla="*/ 0 w 3024590"/>
              <a:gd name="connsiteY0" fmla="*/ 15102 h 1749634"/>
              <a:gd name="connsiteX1" fmla="*/ 2027783 w 3024590"/>
              <a:gd name="connsiteY1" fmla="*/ 5675 h 1749634"/>
              <a:gd name="connsiteX2" fmla="*/ 2214475 w 3024590"/>
              <a:gd name="connsiteY2" fmla="*/ 8503 h 1749634"/>
              <a:gd name="connsiteX3" fmla="*/ 3024590 w 3024590"/>
              <a:gd name="connsiteY3" fmla="*/ 16320 h 1749634"/>
              <a:gd name="connsiteX4" fmla="*/ 3022587 w 3024590"/>
              <a:gd name="connsiteY4" fmla="*/ 452545 h 1749634"/>
              <a:gd name="connsiteX5" fmla="*/ 2130457 w 3024590"/>
              <a:gd name="connsiteY5" fmla="*/ 439308 h 1749634"/>
              <a:gd name="connsiteX6" fmla="*/ 2130458 w 3024590"/>
              <a:gd name="connsiteY6" fmla="*/ 1749634 h 1749634"/>
              <a:gd name="connsiteX7" fmla="*/ 0 w 3024590"/>
              <a:gd name="connsiteY7" fmla="*/ 1740207 h 1749634"/>
              <a:gd name="connsiteX8" fmla="*/ 0 w 3024590"/>
              <a:gd name="connsiteY8" fmla="*/ 15102 h 1749634"/>
              <a:gd name="connsiteX0" fmla="*/ 0 w 3024590"/>
              <a:gd name="connsiteY0" fmla="*/ 14652 h 1749184"/>
              <a:gd name="connsiteX1" fmla="*/ 2031593 w 3024590"/>
              <a:gd name="connsiteY1" fmla="*/ 9035 h 1749184"/>
              <a:gd name="connsiteX2" fmla="*/ 2214475 w 3024590"/>
              <a:gd name="connsiteY2" fmla="*/ 8053 h 1749184"/>
              <a:gd name="connsiteX3" fmla="*/ 3024590 w 3024590"/>
              <a:gd name="connsiteY3" fmla="*/ 15870 h 1749184"/>
              <a:gd name="connsiteX4" fmla="*/ 3022587 w 3024590"/>
              <a:gd name="connsiteY4" fmla="*/ 452095 h 1749184"/>
              <a:gd name="connsiteX5" fmla="*/ 2130457 w 3024590"/>
              <a:gd name="connsiteY5" fmla="*/ 438858 h 1749184"/>
              <a:gd name="connsiteX6" fmla="*/ 2130458 w 3024590"/>
              <a:gd name="connsiteY6" fmla="*/ 1749184 h 1749184"/>
              <a:gd name="connsiteX7" fmla="*/ 0 w 3024590"/>
              <a:gd name="connsiteY7" fmla="*/ 1739757 h 1749184"/>
              <a:gd name="connsiteX8" fmla="*/ 0 w 3024590"/>
              <a:gd name="connsiteY8" fmla="*/ 14652 h 1749184"/>
              <a:gd name="connsiteX0" fmla="*/ 0 w 3024590"/>
              <a:gd name="connsiteY0" fmla="*/ 19404 h 1753936"/>
              <a:gd name="connsiteX1" fmla="*/ 2031593 w 3024590"/>
              <a:gd name="connsiteY1" fmla="*/ 13787 h 1753936"/>
              <a:gd name="connsiteX2" fmla="*/ 2214475 w 3024590"/>
              <a:gd name="connsiteY2" fmla="*/ 12805 h 1753936"/>
              <a:gd name="connsiteX3" fmla="*/ 3024590 w 3024590"/>
              <a:gd name="connsiteY3" fmla="*/ 20622 h 1753936"/>
              <a:gd name="connsiteX4" fmla="*/ 3022587 w 3024590"/>
              <a:gd name="connsiteY4" fmla="*/ 456847 h 1753936"/>
              <a:gd name="connsiteX5" fmla="*/ 2130457 w 3024590"/>
              <a:gd name="connsiteY5" fmla="*/ 443610 h 1753936"/>
              <a:gd name="connsiteX6" fmla="*/ 2130458 w 3024590"/>
              <a:gd name="connsiteY6" fmla="*/ 1753936 h 1753936"/>
              <a:gd name="connsiteX7" fmla="*/ 0 w 3024590"/>
              <a:gd name="connsiteY7" fmla="*/ 1744509 h 1753936"/>
              <a:gd name="connsiteX8" fmla="*/ 0 w 3024590"/>
              <a:gd name="connsiteY8" fmla="*/ 19404 h 1753936"/>
              <a:gd name="connsiteX0" fmla="*/ 0 w 3024590"/>
              <a:gd name="connsiteY0" fmla="*/ 5617 h 1740149"/>
              <a:gd name="connsiteX1" fmla="*/ 2031593 w 3024590"/>
              <a:gd name="connsiteY1" fmla="*/ 0 h 1740149"/>
              <a:gd name="connsiteX2" fmla="*/ 2241145 w 3024590"/>
              <a:gd name="connsiteY2" fmla="*/ 14258 h 1740149"/>
              <a:gd name="connsiteX3" fmla="*/ 3024590 w 3024590"/>
              <a:gd name="connsiteY3" fmla="*/ 6835 h 1740149"/>
              <a:gd name="connsiteX4" fmla="*/ 3022587 w 3024590"/>
              <a:gd name="connsiteY4" fmla="*/ 443060 h 1740149"/>
              <a:gd name="connsiteX5" fmla="*/ 2130457 w 3024590"/>
              <a:gd name="connsiteY5" fmla="*/ 429823 h 1740149"/>
              <a:gd name="connsiteX6" fmla="*/ 2130458 w 3024590"/>
              <a:gd name="connsiteY6" fmla="*/ 1740149 h 1740149"/>
              <a:gd name="connsiteX7" fmla="*/ 0 w 3024590"/>
              <a:gd name="connsiteY7" fmla="*/ 1730722 h 1740149"/>
              <a:gd name="connsiteX8" fmla="*/ 0 w 3024590"/>
              <a:gd name="connsiteY8" fmla="*/ 5617 h 1740149"/>
              <a:gd name="connsiteX0" fmla="*/ 0 w 3024590"/>
              <a:gd name="connsiteY0" fmla="*/ 5617 h 1740149"/>
              <a:gd name="connsiteX1" fmla="*/ 2031593 w 3024590"/>
              <a:gd name="connsiteY1" fmla="*/ 0 h 1740149"/>
              <a:gd name="connsiteX2" fmla="*/ 2229715 w 3024590"/>
              <a:gd name="connsiteY2" fmla="*/ 6638 h 1740149"/>
              <a:gd name="connsiteX3" fmla="*/ 3024590 w 3024590"/>
              <a:gd name="connsiteY3" fmla="*/ 6835 h 1740149"/>
              <a:gd name="connsiteX4" fmla="*/ 3022587 w 3024590"/>
              <a:gd name="connsiteY4" fmla="*/ 443060 h 1740149"/>
              <a:gd name="connsiteX5" fmla="*/ 2130457 w 3024590"/>
              <a:gd name="connsiteY5" fmla="*/ 429823 h 1740149"/>
              <a:gd name="connsiteX6" fmla="*/ 2130458 w 3024590"/>
              <a:gd name="connsiteY6" fmla="*/ 1740149 h 1740149"/>
              <a:gd name="connsiteX7" fmla="*/ 0 w 3024590"/>
              <a:gd name="connsiteY7" fmla="*/ 1730722 h 1740149"/>
              <a:gd name="connsiteX8" fmla="*/ 0 w 3024590"/>
              <a:gd name="connsiteY8" fmla="*/ 5617 h 1740149"/>
              <a:gd name="connsiteX0" fmla="*/ 79131 w 3024590"/>
              <a:gd name="connsiteY0" fmla="*/ 5617 h 1740149"/>
              <a:gd name="connsiteX1" fmla="*/ 2031593 w 3024590"/>
              <a:gd name="connsiteY1" fmla="*/ 0 h 1740149"/>
              <a:gd name="connsiteX2" fmla="*/ 2229715 w 3024590"/>
              <a:gd name="connsiteY2" fmla="*/ 6638 h 1740149"/>
              <a:gd name="connsiteX3" fmla="*/ 3024590 w 3024590"/>
              <a:gd name="connsiteY3" fmla="*/ 6835 h 1740149"/>
              <a:gd name="connsiteX4" fmla="*/ 3022587 w 3024590"/>
              <a:gd name="connsiteY4" fmla="*/ 443060 h 1740149"/>
              <a:gd name="connsiteX5" fmla="*/ 2130457 w 3024590"/>
              <a:gd name="connsiteY5" fmla="*/ 429823 h 1740149"/>
              <a:gd name="connsiteX6" fmla="*/ 2130458 w 3024590"/>
              <a:gd name="connsiteY6" fmla="*/ 1740149 h 1740149"/>
              <a:gd name="connsiteX7" fmla="*/ 0 w 3024590"/>
              <a:gd name="connsiteY7" fmla="*/ 1730722 h 1740149"/>
              <a:gd name="connsiteX8" fmla="*/ 79131 w 3024590"/>
              <a:gd name="connsiteY8" fmla="*/ 5617 h 1740149"/>
              <a:gd name="connsiteX0" fmla="*/ 17584 w 2963043"/>
              <a:gd name="connsiteY0" fmla="*/ 5617 h 1740149"/>
              <a:gd name="connsiteX1" fmla="*/ 1970046 w 2963043"/>
              <a:gd name="connsiteY1" fmla="*/ 0 h 1740149"/>
              <a:gd name="connsiteX2" fmla="*/ 2168168 w 2963043"/>
              <a:gd name="connsiteY2" fmla="*/ 6638 h 1740149"/>
              <a:gd name="connsiteX3" fmla="*/ 2963043 w 2963043"/>
              <a:gd name="connsiteY3" fmla="*/ 6835 h 1740149"/>
              <a:gd name="connsiteX4" fmla="*/ 2961040 w 2963043"/>
              <a:gd name="connsiteY4" fmla="*/ 443060 h 1740149"/>
              <a:gd name="connsiteX5" fmla="*/ 2068910 w 2963043"/>
              <a:gd name="connsiteY5" fmla="*/ 429823 h 1740149"/>
              <a:gd name="connsiteX6" fmla="*/ 2068911 w 2963043"/>
              <a:gd name="connsiteY6" fmla="*/ 1740149 h 1740149"/>
              <a:gd name="connsiteX7" fmla="*/ 0 w 2963043"/>
              <a:gd name="connsiteY7" fmla="*/ 1730722 h 1740149"/>
              <a:gd name="connsiteX8" fmla="*/ 17584 w 2963043"/>
              <a:gd name="connsiteY8" fmla="*/ 5617 h 1740149"/>
              <a:gd name="connsiteX0" fmla="*/ 0 w 2988321"/>
              <a:gd name="connsiteY0" fmla="*/ 5617 h 1740149"/>
              <a:gd name="connsiteX1" fmla="*/ 1995324 w 2988321"/>
              <a:gd name="connsiteY1" fmla="*/ 0 h 1740149"/>
              <a:gd name="connsiteX2" fmla="*/ 2193446 w 2988321"/>
              <a:gd name="connsiteY2" fmla="*/ 6638 h 1740149"/>
              <a:gd name="connsiteX3" fmla="*/ 2988321 w 2988321"/>
              <a:gd name="connsiteY3" fmla="*/ 6835 h 1740149"/>
              <a:gd name="connsiteX4" fmla="*/ 2986318 w 2988321"/>
              <a:gd name="connsiteY4" fmla="*/ 443060 h 1740149"/>
              <a:gd name="connsiteX5" fmla="*/ 2094188 w 2988321"/>
              <a:gd name="connsiteY5" fmla="*/ 429823 h 1740149"/>
              <a:gd name="connsiteX6" fmla="*/ 2094189 w 2988321"/>
              <a:gd name="connsiteY6" fmla="*/ 1740149 h 1740149"/>
              <a:gd name="connsiteX7" fmla="*/ 25278 w 2988321"/>
              <a:gd name="connsiteY7" fmla="*/ 1730722 h 1740149"/>
              <a:gd name="connsiteX8" fmla="*/ 0 w 2988321"/>
              <a:gd name="connsiteY8" fmla="*/ 5617 h 1740149"/>
              <a:gd name="connsiteX0" fmla="*/ 8060 w 2996381"/>
              <a:gd name="connsiteY0" fmla="*/ 5617 h 1740149"/>
              <a:gd name="connsiteX1" fmla="*/ 2003384 w 2996381"/>
              <a:gd name="connsiteY1" fmla="*/ 0 h 1740149"/>
              <a:gd name="connsiteX2" fmla="*/ 2201506 w 2996381"/>
              <a:gd name="connsiteY2" fmla="*/ 6638 h 1740149"/>
              <a:gd name="connsiteX3" fmla="*/ 2996381 w 2996381"/>
              <a:gd name="connsiteY3" fmla="*/ 6835 h 1740149"/>
              <a:gd name="connsiteX4" fmla="*/ 2994378 w 2996381"/>
              <a:gd name="connsiteY4" fmla="*/ 443060 h 1740149"/>
              <a:gd name="connsiteX5" fmla="*/ 2102248 w 2996381"/>
              <a:gd name="connsiteY5" fmla="*/ 429823 h 1740149"/>
              <a:gd name="connsiteX6" fmla="*/ 2102249 w 2996381"/>
              <a:gd name="connsiteY6" fmla="*/ 1740149 h 1740149"/>
              <a:gd name="connsiteX7" fmla="*/ 0 w 2996381"/>
              <a:gd name="connsiteY7" fmla="*/ 1735485 h 1740149"/>
              <a:gd name="connsiteX8" fmla="*/ 8060 w 2996381"/>
              <a:gd name="connsiteY8" fmla="*/ 5617 h 174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6381" h="1740149">
                <a:moveTo>
                  <a:pt x="8060" y="5617"/>
                </a:moveTo>
                <a:lnTo>
                  <a:pt x="2003384" y="0"/>
                </a:lnTo>
                <a:lnTo>
                  <a:pt x="2201506" y="6638"/>
                </a:lnTo>
                <a:lnTo>
                  <a:pt x="2996381" y="6835"/>
                </a:lnTo>
                <a:cubicBezTo>
                  <a:pt x="2995713" y="152243"/>
                  <a:pt x="2995046" y="297652"/>
                  <a:pt x="2994378" y="443060"/>
                </a:cubicBezTo>
                <a:lnTo>
                  <a:pt x="2102248" y="429823"/>
                </a:lnTo>
                <a:cubicBezTo>
                  <a:pt x="2102248" y="869740"/>
                  <a:pt x="2102249" y="1300232"/>
                  <a:pt x="2102249" y="1740149"/>
                </a:cubicBezTo>
                <a:lnTo>
                  <a:pt x="0" y="1735485"/>
                </a:lnTo>
                <a:cubicBezTo>
                  <a:pt x="2687" y="1158862"/>
                  <a:pt x="5373" y="582240"/>
                  <a:pt x="8060" y="5617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7" name="Groupe 66"/>
          <p:cNvGrpSpPr/>
          <p:nvPr/>
        </p:nvGrpSpPr>
        <p:grpSpPr>
          <a:xfrm>
            <a:off x="-32109" y="3093029"/>
            <a:ext cx="4343151" cy="2659250"/>
            <a:chOff x="117790" y="1440146"/>
            <a:chExt cx="4343151" cy="2659250"/>
          </a:xfrm>
        </p:grpSpPr>
        <p:sp>
          <p:nvSpPr>
            <p:cNvPr id="71" name="ZoneTexte 70"/>
            <p:cNvSpPr txBox="1"/>
            <p:nvPr/>
          </p:nvSpPr>
          <p:spPr>
            <a:xfrm>
              <a:off x="351473" y="1440146"/>
              <a:ext cx="3223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b="1" dirty="0" err="1">
                  <a:solidFill>
                    <a:schemeClr val="accent2">
                      <a:lumMod val="50000"/>
                    </a:schemeClr>
                  </a:solidFill>
                </a:rPr>
                <a:t>Step</a:t>
              </a:r>
              <a:r>
                <a:rPr lang="fr-FR" sz="1050" b="1" dirty="0">
                  <a:solidFill>
                    <a:schemeClr val="accent2">
                      <a:lumMod val="50000"/>
                    </a:schemeClr>
                  </a:solidFill>
                </a:rPr>
                <a:t> 1: import, check and </a:t>
              </a:r>
              <a:r>
                <a:rPr lang="fr-FR" sz="1050" b="1" dirty="0" err="1">
                  <a:solidFill>
                    <a:schemeClr val="accent2">
                      <a:lumMod val="50000"/>
                    </a:schemeClr>
                  </a:solidFill>
                </a:rPr>
                <a:t>pretreatment</a:t>
              </a:r>
              <a:endParaRPr lang="fr-FR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117790" y="2491192"/>
              <a:ext cx="4108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itemselect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omicdata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</a:p>
            <a:p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select.method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c("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quadratic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 "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linear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 "ANOVA"), FDR)</a:t>
              </a: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356045" y="2306234"/>
              <a:ext cx="3223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b="1" dirty="0" err="1">
                  <a:solidFill>
                    <a:schemeClr val="accent2">
                      <a:lumMod val="50000"/>
                    </a:schemeClr>
                  </a:solidFill>
                </a:rPr>
                <a:t>Step</a:t>
              </a:r>
              <a:r>
                <a:rPr lang="fr-FR" sz="1050" b="1" dirty="0">
                  <a:solidFill>
                    <a:schemeClr val="accent2">
                      <a:lumMod val="50000"/>
                    </a:schemeClr>
                  </a:solidFill>
                </a:rPr>
                <a:t> 2: </a:t>
              </a:r>
              <a:r>
                <a:rPr lang="fr-FR" sz="1050" b="1" dirty="0" err="1">
                  <a:solidFill>
                    <a:schemeClr val="accent2">
                      <a:lumMod val="50000"/>
                    </a:schemeClr>
                  </a:solidFill>
                </a:rPr>
                <a:t>selection</a:t>
              </a:r>
              <a:r>
                <a:rPr lang="fr-FR" sz="1050" b="1" dirty="0">
                  <a:solidFill>
                    <a:schemeClr val="accent2">
                      <a:lumMod val="50000"/>
                    </a:schemeClr>
                  </a:solidFill>
                </a:rPr>
                <a:t> of </a:t>
              </a:r>
              <a:r>
                <a:rPr lang="fr-FR" sz="1050" b="1" dirty="0" err="1">
                  <a:solidFill>
                    <a:schemeClr val="accent2">
                      <a:lumMod val="50000"/>
                    </a:schemeClr>
                  </a:solidFill>
                </a:rPr>
                <a:t>significantly</a:t>
              </a:r>
              <a:r>
                <a:rPr lang="fr-FR" sz="1050" b="1" dirty="0">
                  <a:solidFill>
                    <a:schemeClr val="accent2">
                      <a:lumMod val="50000"/>
                    </a:schemeClr>
                  </a:solidFill>
                </a:rPr>
                <a:t> responsive items</a:t>
              </a: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157938" y="3029033"/>
              <a:ext cx="43030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drcfit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itemselect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information.criterion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c("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AICc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 "BIC", "AIC"))</a:t>
              </a: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360617" y="2824284"/>
              <a:ext cx="3223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b="1" dirty="0" err="1">
                  <a:solidFill>
                    <a:schemeClr val="accent2">
                      <a:lumMod val="50000"/>
                    </a:schemeClr>
                  </a:solidFill>
                </a:rPr>
                <a:t>Step</a:t>
              </a:r>
              <a:r>
                <a:rPr lang="fr-FR" sz="1050" b="1" dirty="0">
                  <a:solidFill>
                    <a:schemeClr val="accent2">
                      <a:lumMod val="50000"/>
                    </a:schemeClr>
                  </a:solidFill>
                </a:rPr>
                <a:t> 3: dose-</a:t>
              </a:r>
              <a:r>
                <a:rPr lang="fr-FR" sz="1050" b="1" dirty="0" err="1">
                  <a:solidFill>
                    <a:schemeClr val="accent2">
                      <a:lumMod val="50000"/>
                    </a:schemeClr>
                  </a:solidFill>
                </a:rPr>
                <a:t>response</a:t>
              </a:r>
              <a:r>
                <a:rPr lang="fr-FR" sz="1050" b="1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fr-FR" sz="1050" b="1" dirty="0" err="1">
                  <a:solidFill>
                    <a:schemeClr val="accent2">
                      <a:lumMod val="50000"/>
                    </a:schemeClr>
                  </a:solidFill>
                </a:rPr>
                <a:t>modelling</a:t>
              </a:r>
              <a:r>
                <a:rPr lang="fr-FR" sz="1050" b="1" dirty="0">
                  <a:solidFill>
                    <a:schemeClr val="accent2">
                      <a:lumMod val="50000"/>
                    </a:schemeClr>
                  </a:solidFill>
                </a:rPr>
                <a:t> for responsive items</a:t>
              </a: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64592" y="3411743"/>
              <a:ext cx="37290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bmdcalc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(f, z = 1, x = 10, 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minBMD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358331" y="3240311"/>
              <a:ext cx="3223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b="1" dirty="0" err="1">
                  <a:solidFill>
                    <a:schemeClr val="accent2">
                      <a:lumMod val="50000"/>
                    </a:schemeClr>
                  </a:solidFill>
                </a:rPr>
                <a:t>Step</a:t>
              </a:r>
              <a:r>
                <a:rPr lang="fr-FR" sz="1050" b="1" dirty="0">
                  <a:solidFill>
                    <a:schemeClr val="accent2">
                      <a:lumMod val="50000"/>
                    </a:schemeClr>
                  </a:solidFill>
                </a:rPr>
                <a:t> 4: Computation of benchmark doses</a:t>
              </a:r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173148" y="3883952"/>
              <a:ext cx="37290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bmdboot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(r, niter = 1000,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0.95)</a:t>
              </a:r>
              <a:endParaRPr lang="fr-FR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314039" y="3664443"/>
              <a:ext cx="34472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b="1" dirty="0" err="1">
                  <a:solidFill>
                    <a:schemeClr val="accent2">
                      <a:lumMod val="50000"/>
                    </a:schemeClr>
                  </a:solidFill>
                </a:rPr>
                <a:t>Step</a:t>
              </a:r>
              <a:r>
                <a:rPr lang="fr-FR" sz="1050" b="1" dirty="0">
                  <a:solidFill>
                    <a:schemeClr val="accent2">
                      <a:lumMod val="50000"/>
                    </a:schemeClr>
                  </a:solidFill>
                </a:rPr>
                <a:t> 5: </a:t>
              </a:r>
              <a:r>
                <a:rPr lang="fr-FR" sz="1050" b="1" dirty="0" err="1">
                  <a:solidFill>
                    <a:schemeClr val="accent2">
                      <a:lumMod val="50000"/>
                    </a:schemeClr>
                  </a:solidFill>
                </a:rPr>
                <a:t>Bootstrap</a:t>
              </a:r>
              <a:r>
                <a:rPr lang="fr-FR" sz="1050" b="1" dirty="0">
                  <a:solidFill>
                    <a:schemeClr val="accent2">
                      <a:lumMod val="50000"/>
                    </a:schemeClr>
                  </a:solidFill>
                </a:rPr>
                <a:t> to </a:t>
              </a:r>
              <a:r>
                <a:rPr lang="fr-FR" sz="1050" b="1" dirty="0" err="1">
                  <a:solidFill>
                    <a:schemeClr val="accent2">
                      <a:lumMod val="50000"/>
                    </a:schemeClr>
                  </a:solidFill>
                </a:rPr>
                <a:t>compute</a:t>
              </a:r>
              <a:r>
                <a:rPr lang="fr-FR" sz="1050" b="1" dirty="0">
                  <a:solidFill>
                    <a:schemeClr val="accent2">
                      <a:lumMod val="50000"/>
                    </a:schemeClr>
                  </a:solidFill>
                </a:rPr>
                <a:t> BMD confidence </a:t>
              </a:r>
              <a:r>
                <a:rPr lang="fr-FR" sz="1050" b="1" dirty="0" err="1">
                  <a:solidFill>
                    <a:schemeClr val="accent2">
                      <a:lumMod val="50000"/>
                    </a:schemeClr>
                  </a:solidFill>
                </a:rPr>
                <a:t>intervals</a:t>
              </a:r>
              <a:endParaRPr lang="fr-FR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127796" y="1628130"/>
              <a:ext cx="39870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microarraydata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(file, </a:t>
              </a:r>
            </a:p>
            <a:p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norm.method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c("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cyclicloess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 "quantile", "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scale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 "none"))</a:t>
              </a:r>
            </a:p>
            <a:p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RNAseqdata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(file, 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transfo.method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c("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rlog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 "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vst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"))</a:t>
              </a:r>
            </a:p>
            <a:p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continuousomicdata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(file)</a:t>
              </a:r>
            </a:p>
            <a:p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continuousanchoringdata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(file)</a:t>
              </a:r>
            </a:p>
          </p:txBody>
        </p:sp>
      </p:grpSp>
      <p:sp>
        <p:nvSpPr>
          <p:cNvPr id="68" name="Rectangle à coins arrondis 67"/>
          <p:cNvSpPr/>
          <p:nvPr/>
        </p:nvSpPr>
        <p:spPr>
          <a:xfrm>
            <a:off x="75367" y="2644226"/>
            <a:ext cx="3387545" cy="2627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Workflow for </a:t>
            </a:r>
            <a:r>
              <a:rPr lang="fr-FR" sz="1200" b="1" dirty="0" err="1">
                <a:solidFill>
                  <a:schemeClr val="bg1"/>
                </a:solidFill>
              </a:rPr>
              <a:t>analysis</a:t>
            </a:r>
            <a:r>
              <a:rPr lang="fr-FR" sz="1200" b="1" dirty="0">
                <a:solidFill>
                  <a:schemeClr val="bg1"/>
                </a:solidFill>
              </a:rPr>
              <a:t> of </a:t>
            </a:r>
            <a:r>
              <a:rPr lang="fr-FR" sz="1200" b="1" dirty="0" smtClean="0">
                <a:solidFill>
                  <a:schemeClr val="bg1"/>
                </a:solidFill>
              </a:rPr>
              <a:t>data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57311" y="2902524"/>
            <a:ext cx="3849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Functions</a:t>
            </a:r>
            <a:r>
              <a:rPr lang="fr-FR" sz="800" dirty="0"/>
              <a:t> </a:t>
            </a:r>
            <a:r>
              <a:rPr lang="fr-FR" sz="800" dirty="0" err="1"/>
              <a:t>with</a:t>
            </a:r>
            <a:r>
              <a:rPr lang="fr-FR" sz="800" dirty="0"/>
              <a:t> </a:t>
            </a:r>
            <a:r>
              <a:rPr lang="fr-FR" sz="800" dirty="0" err="1"/>
              <a:t>their</a:t>
            </a:r>
            <a:r>
              <a:rPr lang="fr-FR" sz="800" dirty="0"/>
              <a:t> main arguments (</a:t>
            </a:r>
            <a:r>
              <a:rPr lang="fr-FR" sz="800" dirty="0" err="1"/>
              <a:t>see</a:t>
            </a:r>
            <a:r>
              <a:rPr lang="fr-FR" sz="800" dirty="0"/>
              <a:t> help pages for a </a:t>
            </a:r>
            <a:r>
              <a:rPr lang="fr-FR" sz="800" dirty="0" err="1"/>
              <a:t>complete</a:t>
            </a:r>
            <a:r>
              <a:rPr lang="fr-FR" sz="800" dirty="0"/>
              <a:t> description)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351472" y="6027193"/>
            <a:ext cx="1584098" cy="78415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036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506</Words>
  <Application>Microsoft Office PowerPoint</Application>
  <PresentationFormat>Affichage à l'écran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Company>Vetagro Sup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Marie-laure DELIGNETTE-MULLER</dc:creator>
  <cp:lastModifiedBy>Marie-Laure DELIGNETTE-MULLER</cp:lastModifiedBy>
  <cp:revision>40</cp:revision>
  <cp:lastPrinted>2021-07-28T09:08:16Z</cp:lastPrinted>
  <dcterms:created xsi:type="dcterms:W3CDTF">2021-07-28T06:38:55Z</dcterms:created>
  <dcterms:modified xsi:type="dcterms:W3CDTF">2021-09-22T12:59:10Z</dcterms:modified>
</cp:coreProperties>
</file>