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20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AF726-B631-45AA-9FA5-F62F24502C3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530E4B-6C61-4D6F-BA60-42C5C061E6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Activity increased in April and peaked in May, then dropped in June &amp; August.</a:t>
          </a:r>
        </a:p>
      </dgm:t>
    </dgm:pt>
    <dgm:pt modelId="{BB073009-6402-44D2-A5B9-459ABEC7FE75}" type="parTrans" cxnId="{A0CA76CE-3B0C-4B98-A684-1CBD4C300246}">
      <dgm:prSet/>
      <dgm:spPr/>
      <dgm:t>
        <a:bodyPr/>
        <a:lstStyle/>
        <a:p>
          <a:endParaRPr lang="en-US"/>
        </a:p>
      </dgm:t>
    </dgm:pt>
    <dgm:pt modelId="{BCD2BD25-3C95-4C69-8329-5A901E8A3A1C}" type="sibTrans" cxnId="{A0CA76CE-3B0C-4B98-A684-1CBD4C300246}">
      <dgm:prSet/>
      <dgm:spPr/>
      <dgm:t>
        <a:bodyPr/>
        <a:lstStyle/>
        <a:p>
          <a:endParaRPr lang="en-US"/>
        </a:p>
      </dgm:t>
    </dgm:pt>
    <dgm:pt modelId="{DCD1BB35-CAA7-4959-BCD5-944B655A91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Inconsistent performance.</a:t>
          </a:r>
        </a:p>
      </dgm:t>
    </dgm:pt>
    <dgm:pt modelId="{E605F48B-4341-413C-AC02-F59FE9850E27}" type="parTrans" cxnId="{A174C61B-FFC4-4FD2-A8B9-C290883CD1E7}">
      <dgm:prSet/>
      <dgm:spPr/>
      <dgm:t>
        <a:bodyPr/>
        <a:lstStyle/>
        <a:p>
          <a:endParaRPr lang="en-US"/>
        </a:p>
      </dgm:t>
    </dgm:pt>
    <dgm:pt modelId="{41860DC9-FEC6-4CCF-B0AF-D6D240D37F02}" type="sibTrans" cxnId="{A174C61B-FFC4-4FD2-A8B9-C290883CD1E7}">
      <dgm:prSet/>
      <dgm:spPr/>
      <dgm:t>
        <a:bodyPr/>
        <a:lstStyle/>
        <a:p>
          <a:endParaRPr lang="en-US"/>
        </a:p>
      </dgm:t>
    </dgm:pt>
    <dgm:pt modelId="{B9FE590B-4CF3-4904-AA67-ABBF33E9DE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</a:t>
          </a:r>
          <a:r>
            <a:rPr lang="en-US" dirty="0" err="1"/>
            <a:t>nfluenced</a:t>
          </a:r>
          <a:r>
            <a:rPr lang="en-US" dirty="0"/>
            <a:t> by external factors: Fatigue, work schedule and driving !</a:t>
          </a:r>
        </a:p>
      </dgm:t>
    </dgm:pt>
    <dgm:pt modelId="{DA6C6CDE-A5EE-4766-9DA3-B192A0B6B0C1}" type="parTrans" cxnId="{6C4E243D-CF52-48B8-9AE5-649F0D10E2D7}">
      <dgm:prSet/>
      <dgm:spPr/>
      <dgm:t>
        <a:bodyPr/>
        <a:lstStyle/>
        <a:p>
          <a:endParaRPr lang="en-US"/>
        </a:p>
      </dgm:t>
    </dgm:pt>
    <dgm:pt modelId="{D10F318C-2348-4D3B-9354-AB2BF8AD20E0}" type="sibTrans" cxnId="{6C4E243D-CF52-48B8-9AE5-649F0D10E2D7}">
      <dgm:prSet/>
      <dgm:spPr/>
      <dgm:t>
        <a:bodyPr/>
        <a:lstStyle/>
        <a:p>
          <a:endParaRPr lang="en-US"/>
        </a:p>
      </dgm:t>
    </dgm:pt>
    <dgm:pt modelId="{0CA5B8A1-9849-42B0-A68C-7104EAB34922}" type="pres">
      <dgm:prSet presAssocID="{C37AF726-B631-45AA-9FA5-F62F24502C37}" presName="root" presStyleCnt="0">
        <dgm:presLayoutVars>
          <dgm:dir/>
          <dgm:resizeHandles val="exact"/>
        </dgm:presLayoutVars>
      </dgm:prSet>
      <dgm:spPr/>
    </dgm:pt>
    <dgm:pt modelId="{9B2EA785-8A81-46FF-9159-DB996CF08200}" type="pres">
      <dgm:prSet presAssocID="{5A530E4B-6C61-4D6F-BA60-42C5C061E60F}" presName="compNode" presStyleCnt="0"/>
      <dgm:spPr/>
    </dgm:pt>
    <dgm:pt modelId="{2239F5CC-3FD4-4A1D-A046-58FB7CA7CBCC}" type="pres">
      <dgm:prSet presAssocID="{5A530E4B-6C61-4D6F-BA60-42C5C061E6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4C381B13-A418-49C8-B0E2-F3B14C36AD72}" type="pres">
      <dgm:prSet presAssocID="{5A530E4B-6C61-4D6F-BA60-42C5C061E60F}" presName="spaceRect" presStyleCnt="0"/>
      <dgm:spPr/>
    </dgm:pt>
    <dgm:pt modelId="{65D92302-890C-4ED5-8BC5-E0EE91F968FD}" type="pres">
      <dgm:prSet presAssocID="{5A530E4B-6C61-4D6F-BA60-42C5C061E60F}" presName="textRect" presStyleLbl="revTx" presStyleIdx="0" presStyleCnt="3">
        <dgm:presLayoutVars>
          <dgm:chMax val="1"/>
          <dgm:chPref val="1"/>
        </dgm:presLayoutVars>
      </dgm:prSet>
      <dgm:spPr/>
    </dgm:pt>
    <dgm:pt modelId="{7F96C662-2DCE-4273-A9CF-9C423DF2E272}" type="pres">
      <dgm:prSet presAssocID="{BCD2BD25-3C95-4C69-8329-5A901E8A3A1C}" presName="sibTrans" presStyleCnt="0"/>
      <dgm:spPr/>
    </dgm:pt>
    <dgm:pt modelId="{BBD6D51D-64AC-4B76-971A-E3BE86E0BEBC}" type="pres">
      <dgm:prSet presAssocID="{DCD1BB35-CAA7-4959-BCD5-944B655A912F}" presName="compNode" presStyleCnt="0"/>
      <dgm:spPr/>
    </dgm:pt>
    <dgm:pt modelId="{40A01C16-DC5E-4C8F-A466-6CCA05018EB1}" type="pres">
      <dgm:prSet presAssocID="{DCD1BB35-CAA7-4959-BCD5-944B655A91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9B5CFBAE-D16B-44EF-95BA-96F6784FDAD7}" type="pres">
      <dgm:prSet presAssocID="{DCD1BB35-CAA7-4959-BCD5-944B655A912F}" presName="spaceRect" presStyleCnt="0"/>
      <dgm:spPr/>
    </dgm:pt>
    <dgm:pt modelId="{BFE2DAFC-FEA1-4070-A64C-EB306D48D653}" type="pres">
      <dgm:prSet presAssocID="{DCD1BB35-CAA7-4959-BCD5-944B655A912F}" presName="textRect" presStyleLbl="revTx" presStyleIdx="1" presStyleCnt="3">
        <dgm:presLayoutVars>
          <dgm:chMax val="1"/>
          <dgm:chPref val="1"/>
        </dgm:presLayoutVars>
      </dgm:prSet>
      <dgm:spPr/>
    </dgm:pt>
    <dgm:pt modelId="{CEE618DA-8EE8-4BA7-B315-B4AB7926A189}" type="pres">
      <dgm:prSet presAssocID="{41860DC9-FEC6-4CCF-B0AF-D6D240D37F02}" presName="sibTrans" presStyleCnt="0"/>
      <dgm:spPr/>
    </dgm:pt>
    <dgm:pt modelId="{497AEAA5-7768-4E75-9B42-FEA0A8A48F77}" type="pres">
      <dgm:prSet presAssocID="{B9FE590B-4CF3-4904-AA67-ABBF33E9DEC2}" presName="compNode" presStyleCnt="0"/>
      <dgm:spPr/>
    </dgm:pt>
    <dgm:pt modelId="{5B89D92B-ECFB-44EA-8FD8-9DA437707E34}" type="pres">
      <dgm:prSet presAssocID="{B9FE590B-4CF3-4904-AA67-ABBF33E9DE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8155B4CD-A914-47FD-8443-DE75C53E8137}" type="pres">
      <dgm:prSet presAssocID="{B9FE590B-4CF3-4904-AA67-ABBF33E9DEC2}" presName="spaceRect" presStyleCnt="0"/>
      <dgm:spPr/>
    </dgm:pt>
    <dgm:pt modelId="{D4AD0DFE-3395-492E-88EA-DCAFC41AE4DE}" type="pres">
      <dgm:prSet presAssocID="{B9FE590B-4CF3-4904-AA67-ABBF33E9DE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74C61B-FFC4-4FD2-A8B9-C290883CD1E7}" srcId="{C37AF726-B631-45AA-9FA5-F62F24502C37}" destId="{DCD1BB35-CAA7-4959-BCD5-944B655A912F}" srcOrd="1" destOrd="0" parTransId="{E605F48B-4341-413C-AC02-F59FE9850E27}" sibTransId="{41860DC9-FEC6-4CCF-B0AF-D6D240D37F02}"/>
    <dgm:cxn modelId="{6C4E243D-CF52-48B8-9AE5-649F0D10E2D7}" srcId="{C37AF726-B631-45AA-9FA5-F62F24502C37}" destId="{B9FE590B-4CF3-4904-AA67-ABBF33E9DEC2}" srcOrd="2" destOrd="0" parTransId="{DA6C6CDE-A5EE-4766-9DA3-B192A0B6B0C1}" sibTransId="{D10F318C-2348-4D3B-9354-AB2BF8AD20E0}"/>
    <dgm:cxn modelId="{F707C366-CB24-44E4-A482-50C7B0B2E458}" type="presOf" srcId="{5A530E4B-6C61-4D6F-BA60-42C5C061E60F}" destId="{65D92302-890C-4ED5-8BC5-E0EE91F968FD}" srcOrd="0" destOrd="0" presId="urn:microsoft.com/office/officeart/2018/2/layout/IconLabelList"/>
    <dgm:cxn modelId="{D6C895C0-61D1-4748-80E1-45A2803D65D5}" type="presOf" srcId="{B9FE590B-4CF3-4904-AA67-ABBF33E9DEC2}" destId="{D4AD0DFE-3395-492E-88EA-DCAFC41AE4DE}" srcOrd="0" destOrd="0" presId="urn:microsoft.com/office/officeart/2018/2/layout/IconLabelList"/>
    <dgm:cxn modelId="{EC6104CD-B513-44E1-AD33-19FF4C82C3B0}" type="presOf" srcId="{C37AF726-B631-45AA-9FA5-F62F24502C37}" destId="{0CA5B8A1-9849-42B0-A68C-7104EAB34922}" srcOrd="0" destOrd="0" presId="urn:microsoft.com/office/officeart/2018/2/layout/IconLabelList"/>
    <dgm:cxn modelId="{A0CA76CE-3B0C-4B98-A684-1CBD4C300246}" srcId="{C37AF726-B631-45AA-9FA5-F62F24502C37}" destId="{5A530E4B-6C61-4D6F-BA60-42C5C061E60F}" srcOrd="0" destOrd="0" parTransId="{BB073009-6402-44D2-A5B9-459ABEC7FE75}" sibTransId="{BCD2BD25-3C95-4C69-8329-5A901E8A3A1C}"/>
    <dgm:cxn modelId="{F2F410E5-4180-4B32-9C39-4AFE0D882F93}" type="presOf" srcId="{DCD1BB35-CAA7-4959-BCD5-944B655A912F}" destId="{BFE2DAFC-FEA1-4070-A64C-EB306D48D653}" srcOrd="0" destOrd="0" presId="urn:microsoft.com/office/officeart/2018/2/layout/IconLabelList"/>
    <dgm:cxn modelId="{5E802811-0A36-41E0-B303-55A20CA08425}" type="presParOf" srcId="{0CA5B8A1-9849-42B0-A68C-7104EAB34922}" destId="{9B2EA785-8A81-46FF-9159-DB996CF08200}" srcOrd="0" destOrd="0" presId="urn:microsoft.com/office/officeart/2018/2/layout/IconLabelList"/>
    <dgm:cxn modelId="{8BE9423E-0035-4626-9F03-48EF482F574D}" type="presParOf" srcId="{9B2EA785-8A81-46FF-9159-DB996CF08200}" destId="{2239F5CC-3FD4-4A1D-A046-58FB7CA7CBCC}" srcOrd="0" destOrd="0" presId="urn:microsoft.com/office/officeart/2018/2/layout/IconLabelList"/>
    <dgm:cxn modelId="{6F9F4ECE-4FAE-4B6D-9372-10E6A0DD207A}" type="presParOf" srcId="{9B2EA785-8A81-46FF-9159-DB996CF08200}" destId="{4C381B13-A418-49C8-B0E2-F3B14C36AD72}" srcOrd="1" destOrd="0" presId="urn:microsoft.com/office/officeart/2018/2/layout/IconLabelList"/>
    <dgm:cxn modelId="{29014CD3-0829-4FC8-813C-9CB30F51318F}" type="presParOf" srcId="{9B2EA785-8A81-46FF-9159-DB996CF08200}" destId="{65D92302-890C-4ED5-8BC5-E0EE91F968FD}" srcOrd="2" destOrd="0" presId="urn:microsoft.com/office/officeart/2018/2/layout/IconLabelList"/>
    <dgm:cxn modelId="{1836F672-7EA7-4E06-83F9-DE6BD50BEE25}" type="presParOf" srcId="{0CA5B8A1-9849-42B0-A68C-7104EAB34922}" destId="{7F96C662-2DCE-4273-A9CF-9C423DF2E272}" srcOrd="1" destOrd="0" presId="urn:microsoft.com/office/officeart/2018/2/layout/IconLabelList"/>
    <dgm:cxn modelId="{B8D07780-1F7C-45FA-8236-2D7A75C292A8}" type="presParOf" srcId="{0CA5B8A1-9849-42B0-A68C-7104EAB34922}" destId="{BBD6D51D-64AC-4B76-971A-E3BE86E0BEBC}" srcOrd="2" destOrd="0" presId="urn:microsoft.com/office/officeart/2018/2/layout/IconLabelList"/>
    <dgm:cxn modelId="{F3C2E36A-E79D-4479-8DF9-1C2DB1F3DA41}" type="presParOf" srcId="{BBD6D51D-64AC-4B76-971A-E3BE86E0BEBC}" destId="{40A01C16-DC5E-4C8F-A466-6CCA05018EB1}" srcOrd="0" destOrd="0" presId="urn:microsoft.com/office/officeart/2018/2/layout/IconLabelList"/>
    <dgm:cxn modelId="{DCC7E9FB-2A1A-4502-A8B7-4D5C38071231}" type="presParOf" srcId="{BBD6D51D-64AC-4B76-971A-E3BE86E0BEBC}" destId="{9B5CFBAE-D16B-44EF-95BA-96F6784FDAD7}" srcOrd="1" destOrd="0" presId="urn:microsoft.com/office/officeart/2018/2/layout/IconLabelList"/>
    <dgm:cxn modelId="{89E7CFD8-FD19-4282-B4EB-9BB29505DB3E}" type="presParOf" srcId="{BBD6D51D-64AC-4B76-971A-E3BE86E0BEBC}" destId="{BFE2DAFC-FEA1-4070-A64C-EB306D48D653}" srcOrd="2" destOrd="0" presId="urn:microsoft.com/office/officeart/2018/2/layout/IconLabelList"/>
    <dgm:cxn modelId="{817336BE-698C-4A80-9363-1E9A2679AB8D}" type="presParOf" srcId="{0CA5B8A1-9849-42B0-A68C-7104EAB34922}" destId="{CEE618DA-8EE8-4BA7-B315-B4AB7926A189}" srcOrd="3" destOrd="0" presId="urn:microsoft.com/office/officeart/2018/2/layout/IconLabelList"/>
    <dgm:cxn modelId="{F0479C60-2B9F-4C0B-B1F0-657C4B0941B7}" type="presParOf" srcId="{0CA5B8A1-9849-42B0-A68C-7104EAB34922}" destId="{497AEAA5-7768-4E75-9B42-FEA0A8A48F77}" srcOrd="4" destOrd="0" presId="urn:microsoft.com/office/officeart/2018/2/layout/IconLabelList"/>
    <dgm:cxn modelId="{F35EBB2D-E110-41A0-A072-32BB31976551}" type="presParOf" srcId="{497AEAA5-7768-4E75-9B42-FEA0A8A48F77}" destId="{5B89D92B-ECFB-44EA-8FD8-9DA437707E34}" srcOrd="0" destOrd="0" presId="urn:microsoft.com/office/officeart/2018/2/layout/IconLabelList"/>
    <dgm:cxn modelId="{02242034-AFA7-44B0-8EE9-DD2E2AD1E0D7}" type="presParOf" srcId="{497AEAA5-7768-4E75-9B42-FEA0A8A48F77}" destId="{8155B4CD-A914-47FD-8443-DE75C53E8137}" srcOrd="1" destOrd="0" presId="urn:microsoft.com/office/officeart/2018/2/layout/IconLabelList"/>
    <dgm:cxn modelId="{CD4DC20F-3FAE-4028-8D69-561902DA15C2}" type="presParOf" srcId="{497AEAA5-7768-4E75-9B42-FEA0A8A48F77}" destId="{D4AD0DFE-3395-492E-88EA-DCAFC41AE4D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F5CC-3FD4-4A1D-A046-58FB7CA7CBCC}">
      <dsp:nvSpPr>
        <dsp:cNvPr id="0" name=""/>
        <dsp:cNvSpPr/>
      </dsp:nvSpPr>
      <dsp:spPr>
        <a:xfrm>
          <a:off x="703617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2302-890C-4ED5-8BC5-E0EE91F968FD}">
      <dsp:nvSpPr>
        <dsp:cNvPr id="0" name=""/>
        <dsp:cNvSpPr/>
      </dsp:nvSpPr>
      <dsp:spPr>
        <a:xfrm>
          <a:off x="208616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Activity increased in April and peaked in May, then dropped in June &amp; August.</a:t>
          </a:r>
        </a:p>
      </dsp:txBody>
      <dsp:txXfrm>
        <a:off x="208616" y="2120810"/>
        <a:ext cx="1800000" cy="720000"/>
      </dsp:txXfrm>
    </dsp:sp>
    <dsp:sp modelId="{40A01C16-DC5E-4C8F-A466-6CCA05018EB1}">
      <dsp:nvSpPr>
        <dsp:cNvPr id="0" name=""/>
        <dsp:cNvSpPr/>
      </dsp:nvSpPr>
      <dsp:spPr>
        <a:xfrm>
          <a:off x="2818617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2DAFC-FEA1-4070-A64C-EB306D48D653}">
      <dsp:nvSpPr>
        <dsp:cNvPr id="0" name=""/>
        <dsp:cNvSpPr/>
      </dsp:nvSpPr>
      <dsp:spPr>
        <a:xfrm>
          <a:off x="2323617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Inconsistent performance.</a:t>
          </a:r>
        </a:p>
      </dsp:txBody>
      <dsp:txXfrm>
        <a:off x="2323617" y="2120810"/>
        <a:ext cx="1800000" cy="720000"/>
      </dsp:txXfrm>
    </dsp:sp>
    <dsp:sp modelId="{5B89D92B-ECFB-44EA-8FD8-9DA437707E34}">
      <dsp:nvSpPr>
        <dsp:cNvPr id="0" name=""/>
        <dsp:cNvSpPr/>
      </dsp:nvSpPr>
      <dsp:spPr>
        <a:xfrm>
          <a:off x="4933617" y="104062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D0DFE-3395-492E-88EA-DCAFC41AE4DE}">
      <dsp:nvSpPr>
        <dsp:cNvPr id="0" name=""/>
        <dsp:cNvSpPr/>
      </dsp:nvSpPr>
      <dsp:spPr>
        <a:xfrm>
          <a:off x="4438617" y="212081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</a:t>
          </a:r>
          <a:r>
            <a:rPr lang="en-US" sz="1200" kern="1200" dirty="0" err="1"/>
            <a:t>nfluenced</a:t>
          </a:r>
          <a:r>
            <a:rPr lang="en-US" sz="1200" kern="1200" dirty="0"/>
            <a:t> by external factors: Fatigue, work schedule and driving !</a:t>
          </a:r>
        </a:p>
      </dsp:txBody>
      <dsp:txXfrm>
        <a:off x="4438617" y="212081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0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33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595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43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64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1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Step Count Analysis: Achieving 10,000 Steps Daily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approach to improving daily physical activity.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and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Achieve a consistent daily step count of 10,000 steps.</a:t>
            </a:r>
            <a:endParaRPr lang="en-GB" dirty="0"/>
          </a:p>
          <a:p>
            <a:pPr marL="0" indent="0">
              <a:buNone/>
            </a:pPr>
            <a:endParaRPr dirty="0"/>
          </a:p>
          <a:p>
            <a:r>
              <a:rPr dirty="0"/>
              <a:t>Problem: Inconsistent step count, with current daily average at 6,703 steps.</a:t>
            </a:r>
            <a:endParaRPr lang="en-GB" dirty="0"/>
          </a:p>
          <a:p>
            <a:pPr marL="0" indent="0">
              <a:buNone/>
            </a:pPr>
            <a:endParaRPr dirty="0"/>
          </a:p>
          <a:p>
            <a:r>
              <a:rPr dirty="0"/>
              <a:t>Goal: Identify patterns, barriers, and solutions to meet the 10,000 step target.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rPr lang="en-GB"/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2968012" cy="3749323"/>
          </a:xfrm>
        </p:spPr>
        <p:txBody>
          <a:bodyPr>
            <a:normAutofit/>
          </a:bodyPr>
          <a:lstStyle/>
          <a:p>
            <a:r>
              <a:rPr lang="en-GB" dirty="0"/>
              <a:t>Average daily steps: 6,703 steps </a:t>
            </a:r>
          </a:p>
          <a:p>
            <a:r>
              <a:rPr lang="en-GB" dirty="0"/>
              <a:t>Max steps: 11,900 steps (May)</a:t>
            </a:r>
          </a:p>
          <a:p>
            <a:r>
              <a:rPr lang="en-GB" dirty="0"/>
              <a:t>Min steps: 4,005 steps (July &amp; August)</a:t>
            </a:r>
          </a:p>
          <a:p>
            <a:r>
              <a:rPr lang="en-GB" dirty="0"/>
              <a:t>Total steps recorded: 1,233,375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66424-B23E-E321-5753-95E9AD76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12" y="1856724"/>
            <a:ext cx="5522138" cy="31445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t>Trends and Insights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C353D54E-39D8-E35E-3818-E9BD41CFF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487040"/>
              </p:ext>
            </p:extLst>
          </p:nvPr>
        </p:nvGraphicFramePr>
        <p:xfrm>
          <a:off x="508397" y="2160588"/>
          <a:ext cx="6447234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Time constraints: </a:t>
            </a:r>
            <a:r>
              <a:rPr lang="en-GB" dirty="0"/>
              <a:t>Fast-paced lifestyle, w</a:t>
            </a:r>
            <a:r>
              <a:rPr dirty="0" err="1"/>
              <a:t>ork</a:t>
            </a:r>
            <a:r>
              <a:rPr dirty="0"/>
              <a:t>, studies, and other commitments.</a:t>
            </a:r>
          </a:p>
          <a:p>
            <a:r>
              <a:rPr dirty="0"/>
              <a:t>Fatigue: Particularly in the evenings.</a:t>
            </a:r>
          </a:p>
          <a:p>
            <a:r>
              <a:rPr dirty="0"/>
              <a:t>Weather conditions: Impact on outdoor walking.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Set smaller step goals (e.g., 2,500 steps in the morning, afternoon, evening).</a:t>
            </a:r>
          </a:p>
          <a:p>
            <a:r>
              <a:rPr dirty="0"/>
              <a:t>Schedule walks during lunch </a:t>
            </a:r>
            <a:r>
              <a:rPr lang="en-GB" dirty="0"/>
              <a:t>and</a:t>
            </a:r>
            <a:r>
              <a:rPr dirty="0"/>
              <a:t> after work.</a:t>
            </a:r>
          </a:p>
          <a:p>
            <a:r>
              <a:rPr dirty="0"/>
              <a:t>Use indoor alternatives (e.g., stairs, walking in place) during bad weather.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Incremental improvement in step count (8,000 by next month).</a:t>
            </a:r>
          </a:p>
          <a:p>
            <a:r>
              <a:rPr dirty="0"/>
              <a:t>Achieve 10,000 steps consistently by the end of six months.</a:t>
            </a:r>
          </a:p>
          <a:p>
            <a:r>
              <a:rPr dirty="0"/>
              <a:t>Overcome barriers like fatigue and weather through adjusted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244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Step Count Analysis: Achieving 10,000 Steps Daily</vt:lpstr>
      <vt:lpstr>Objective and Problem</vt:lpstr>
      <vt:lpstr>Data Summary</vt:lpstr>
      <vt:lpstr>Trends and Insights</vt:lpstr>
      <vt:lpstr>Challenges and Barriers</vt:lpstr>
      <vt:lpstr>Action Plan for Improvement</vt:lpstr>
      <vt:lpstr>Expected Outcome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DrLazz</dc:creator>
  <cp:keywords/>
  <dc:description>generated using python-pptx</dc:description>
  <cp:lastModifiedBy>Lazz Chow</cp:lastModifiedBy>
  <cp:revision>2</cp:revision>
  <dcterms:created xsi:type="dcterms:W3CDTF">2013-01-27T09:14:16Z</dcterms:created>
  <dcterms:modified xsi:type="dcterms:W3CDTF">2024-10-22T16:42:30Z</dcterms:modified>
  <cp:category/>
</cp:coreProperties>
</file>