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D"/>
    <a:srgbClr val="FBFBFB"/>
    <a:srgbClr val="F1F1E9"/>
    <a:srgbClr val="CADBB7"/>
    <a:srgbClr val="93A267"/>
    <a:srgbClr val="4859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FD725-C61D-9560-AF83-257618683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50539-A562-A7AB-6832-F90D9B0D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AB92A-3613-4C89-9AEB-D12B4719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82DF2-1B27-D73C-96C7-7D61FD6A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9B0CA-393E-9E56-7ED2-2098BBBE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9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60E13-AFBF-64C5-6959-85C3D82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AD1C88-95B0-8549-0B86-8F3E5711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742-2D8E-DE12-18E9-9B66F125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7E32CC-3012-6429-4C7A-5B4A7ECA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332F3-4DC2-1E61-995D-FEEB282C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6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501013-1474-3A16-489B-CD46B6030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860F4-01A9-CCEF-EAD0-1C536FB9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F3FEE-49D7-8B44-2782-DC9997C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ACF78-2F3E-3F52-9B15-7111B4D1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0E83A-DBE7-84C9-8856-B2E1C0D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3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9B068-2664-6692-33B8-F4DD92DD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6B2C5-1458-30AC-163F-EA987ADF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06FEA-C1B9-FA4F-7474-DB595522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8979A-4F4A-E7EC-B431-7D0B570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3BE8E-A589-B3B5-2686-95F8D562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4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B0A70-684D-48A6-FE7C-202DDBE6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C0493D-FF56-F10A-1F5A-623D53F2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BFBD5-B2F2-4D73-5CB4-E682F04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69636-39C0-732E-D65A-8ED5099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4C64A-6C07-46A1-2DDA-4FFDB6D9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3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AD6E-A4B9-06CF-EAAC-8BF6D57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EE58A-8EF8-A5CF-4702-23A0125F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2D20E7-7805-343B-9A0C-DA0F1D72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038B9-6166-8B80-385E-9BDEBE70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DEF45D-07AE-3D01-FFD9-ECAC7F53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3388F-1440-EAFD-D87F-A97B2FF1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0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46AC-01B7-B6F8-93E4-8AC3DDDA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57A435-7836-F2C4-292D-2B3E9C08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8411CC-DCD2-0B29-20A2-00E49F74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7DAB76-718D-4CB1-6A2E-3223E108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5BBC52-5C76-2D6B-99F8-9EDDFE12F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E25165-155C-FD94-8ABB-020D512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270862-BE68-FEAB-D03B-FB56D8E5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5D8A98-3BBB-ACD1-72BB-89BF0507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3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386-F7E8-A400-9026-54AC59AD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140363-8252-9718-E0BF-716952D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9A44EC-4D5A-5C8E-60C0-A75F237A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1E74DB-A9BA-DB16-D6D1-75D2729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28690D-052E-F4BB-4F7B-837A2E37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D8025F-D128-0401-20D1-E80154BD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43BB07-EC0D-EC85-1460-2891650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5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1DBC-7312-A011-5CE5-D8518083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D93F6-210B-4120-ED9C-611FAF9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FF716C-674B-FA6C-449D-F43D2C67B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4168-8BBE-ABAA-2F53-858FF6F5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5050E-BC2E-53F8-603E-18BD68E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760ED-017A-D33B-0CDE-FA86B9FF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6528-7FDF-1FC8-4876-A2B9BF9C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911738-AA26-860E-29A6-8D60C75C8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77F6B-DB26-988A-2BB3-8D4A74E4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00B00-3857-E985-E2E4-5D50876E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24EB6-FB6F-0FF5-519D-A733B10C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BF08F-05FB-531A-056A-DD780C8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2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936EE5-A812-BE3E-1E61-D1B7535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DAA12D-1421-21D2-D4E9-C6388F2C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0C7AF-3101-86F5-8665-BA0B0B6A0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A151-1BBA-477B-92A0-21A8FC2F3259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9BB10-D721-894F-3873-5F0149F2C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109AF-9B6A-A0BB-518B-33F87BA6A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F022-3D58-4DD1-8472-4A49BBF39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30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FF61F4C-3F36-8286-8B99-BB840AA6B696}"/>
              </a:ext>
            </a:extLst>
          </p:cNvPr>
          <p:cNvGrpSpPr/>
          <p:nvPr/>
        </p:nvGrpSpPr>
        <p:grpSpPr>
          <a:xfrm>
            <a:off x="11113781" y="199767"/>
            <a:ext cx="900000" cy="6458467"/>
            <a:chOff x="10887538" y="0"/>
            <a:chExt cx="900000" cy="645846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B6F25A0-40C6-C82C-E2C8-588B2404379D}"/>
                </a:ext>
              </a:extLst>
            </p:cNvPr>
            <p:cNvSpPr/>
            <p:nvPr/>
          </p:nvSpPr>
          <p:spPr>
            <a:xfrm>
              <a:off x="10977538" y="0"/>
              <a:ext cx="720000" cy="720000"/>
            </a:xfrm>
            <a:prstGeom prst="ellipse">
              <a:avLst/>
            </a:prstGeom>
            <a:solidFill>
              <a:srgbClr val="1E1E1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E1E1D"/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50906C5-4A28-A895-0F34-E70BEEDA0E30}"/>
                </a:ext>
              </a:extLst>
            </p:cNvPr>
            <p:cNvSpPr/>
            <p:nvPr/>
          </p:nvSpPr>
          <p:spPr>
            <a:xfrm>
              <a:off x="10977538" y="1092990"/>
              <a:ext cx="720000" cy="720000"/>
            </a:xfrm>
            <a:prstGeom prst="ellipse">
              <a:avLst/>
            </a:prstGeom>
            <a:solidFill>
              <a:srgbClr val="48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E1E1D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87C2FB8-C544-65D9-1FB6-1CE0CC181A3B}"/>
                </a:ext>
              </a:extLst>
            </p:cNvPr>
            <p:cNvSpPr/>
            <p:nvPr/>
          </p:nvSpPr>
          <p:spPr>
            <a:xfrm>
              <a:off x="10977538" y="2185980"/>
              <a:ext cx="720000" cy="720000"/>
            </a:xfrm>
            <a:prstGeom prst="ellipse">
              <a:avLst/>
            </a:prstGeom>
            <a:solidFill>
              <a:srgbClr val="93A2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E1E1D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D65DC7-877B-435D-3C6F-CFBF394011ED}"/>
                </a:ext>
              </a:extLst>
            </p:cNvPr>
            <p:cNvSpPr/>
            <p:nvPr/>
          </p:nvSpPr>
          <p:spPr>
            <a:xfrm>
              <a:off x="10977538" y="3278970"/>
              <a:ext cx="720000" cy="720000"/>
            </a:xfrm>
            <a:prstGeom prst="ellipse">
              <a:avLst/>
            </a:prstGeom>
            <a:solidFill>
              <a:srgbClr val="CADB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E1E1D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4CDDAF-7EB5-BDFE-CBC7-66316B013AE8}"/>
                </a:ext>
              </a:extLst>
            </p:cNvPr>
            <p:cNvSpPr/>
            <p:nvPr/>
          </p:nvSpPr>
          <p:spPr>
            <a:xfrm>
              <a:off x="10977538" y="4386436"/>
              <a:ext cx="720000" cy="720000"/>
            </a:xfrm>
            <a:prstGeom prst="ellipse">
              <a:avLst/>
            </a:prstGeom>
            <a:solidFill>
              <a:srgbClr val="F1F1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E1E1D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19C2188-3351-9B0C-3FCE-849002CA81CC}"/>
                </a:ext>
              </a:extLst>
            </p:cNvPr>
            <p:cNvSpPr/>
            <p:nvPr/>
          </p:nvSpPr>
          <p:spPr>
            <a:xfrm>
              <a:off x="10977538" y="5493902"/>
              <a:ext cx="720000" cy="720000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E1E1D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C99B576-C9B3-E6E3-CF63-2642B5F1C818}"/>
                </a:ext>
              </a:extLst>
            </p:cNvPr>
            <p:cNvSpPr txBox="1"/>
            <p:nvPr/>
          </p:nvSpPr>
          <p:spPr>
            <a:xfrm>
              <a:off x="10887538" y="732990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rgbClr val="1E1E1D"/>
                  </a:solidFill>
                  <a:latin typeface="Century Gothic" panose="020B0502020202020204" pitchFamily="34" charset="0"/>
                </a:rPr>
                <a:t>#1E1E1D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6DCFBE8-F992-C5E7-67EE-24387733E7FA}"/>
                </a:ext>
              </a:extLst>
            </p:cNvPr>
            <p:cNvSpPr txBox="1"/>
            <p:nvPr/>
          </p:nvSpPr>
          <p:spPr>
            <a:xfrm>
              <a:off x="10887538" y="1825980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rgbClr val="1E1E1D"/>
                  </a:solidFill>
                  <a:latin typeface="Century Gothic" panose="020B0502020202020204" pitchFamily="34" charset="0"/>
                </a:rPr>
                <a:t>#485935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3AD2A29-464E-E3CB-6906-ED5D011CAFEF}"/>
                </a:ext>
              </a:extLst>
            </p:cNvPr>
            <p:cNvSpPr txBox="1"/>
            <p:nvPr/>
          </p:nvSpPr>
          <p:spPr>
            <a:xfrm>
              <a:off x="10887538" y="2918970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rgbClr val="1E1E1D"/>
                  </a:solidFill>
                  <a:latin typeface="Century Gothic" panose="020B0502020202020204" pitchFamily="34" charset="0"/>
                </a:rPr>
                <a:t>#93A267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BBCB001-59F8-E31E-DE3C-A9A7410B69EA}"/>
                </a:ext>
              </a:extLst>
            </p:cNvPr>
            <p:cNvSpPr txBox="1"/>
            <p:nvPr/>
          </p:nvSpPr>
          <p:spPr>
            <a:xfrm>
              <a:off x="10887538" y="4012703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rgbClr val="1E1E1D"/>
                  </a:solidFill>
                  <a:latin typeface="Century Gothic" panose="020B0502020202020204" pitchFamily="34" charset="0"/>
                </a:rPr>
                <a:t>#CADBB7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B26D580-D5D9-0082-CAEF-057D3325FF30}"/>
                </a:ext>
              </a:extLst>
            </p:cNvPr>
            <p:cNvSpPr txBox="1"/>
            <p:nvPr/>
          </p:nvSpPr>
          <p:spPr>
            <a:xfrm>
              <a:off x="10887538" y="5120169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rgbClr val="1E1E1D"/>
                  </a:solidFill>
                  <a:latin typeface="Century Gothic" panose="020B0502020202020204" pitchFamily="34" charset="0"/>
                </a:rPr>
                <a:t>#F1F1E9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045FF2-25EB-6D4D-78D1-E08917F087FE}"/>
                </a:ext>
              </a:extLst>
            </p:cNvPr>
            <p:cNvSpPr txBox="1"/>
            <p:nvPr/>
          </p:nvSpPr>
          <p:spPr>
            <a:xfrm>
              <a:off x="10887538" y="6227635"/>
              <a:ext cx="900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rgbClr val="1E1E1D"/>
                  </a:solidFill>
                  <a:latin typeface="Century Gothic" panose="020B0502020202020204" pitchFamily="34" charset="0"/>
                </a:rPr>
                <a:t>#FBFBFB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AEDE06-5F5A-E531-0AC4-1BEA02102D04}"/>
              </a:ext>
            </a:extLst>
          </p:cNvPr>
          <p:cNvSpPr txBox="1"/>
          <p:nvPr/>
        </p:nvSpPr>
        <p:spPr>
          <a:xfrm>
            <a:off x="-1" y="5704127"/>
            <a:ext cx="111137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1E1E1D"/>
                </a:solidFill>
                <a:latin typeface="MuseoModerno Medium" pitchFamily="2" charset="0"/>
              </a:rPr>
              <a:t>TEXTO PRINCIPAL </a:t>
            </a:r>
            <a:r>
              <a:rPr lang="pt-BR" sz="2000" dirty="0">
                <a:solidFill>
                  <a:srgbClr val="1E1E1D"/>
                </a:solidFill>
                <a:latin typeface="Century Gothic" panose="020B0502020202020204" pitchFamily="34" charset="0"/>
              </a:rPr>
              <a:t>→ Museo Moderno (Google </a:t>
            </a:r>
            <a:r>
              <a:rPr lang="pt-BR" sz="2000" dirty="0" err="1">
                <a:solidFill>
                  <a:srgbClr val="1E1E1D"/>
                </a:solidFill>
                <a:latin typeface="Century Gothic" panose="020B0502020202020204" pitchFamily="34" charset="0"/>
              </a:rPr>
              <a:t>Fonts</a:t>
            </a:r>
            <a:r>
              <a:rPr lang="pt-BR" sz="2000" dirty="0">
                <a:solidFill>
                  <a:srgbClr val="1E1E1D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0769B5-E623-896A-EC8C-8B903E7FE9D1}"/>
              </a:ext>
            </a:extLst>
          </p:cNvPr>
          <p:cNvSpPr txBox="1"/>
          <p:nvPr/>
        </p:nvSpPr>
        <p:spPr>
          <a:xfrm>
            <a:off x="0" y="6288902"/>
            <a:ext cx="111137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rgbClr val="1E1E1D"/>
                </a:solidFill>
                <a:latin typeface="Century Gothic" panose="020B0502020202020204" pitchFamily="34" charset="0"/>
              </a:rPr>
              <a:t>TEXTO SECUNDÁRIO </a:t>
            </a:r>
            <a:r>
              <a:rPr lang="pt-BR" sz="1600" dirty="0">
                <a:solidFill>
                  <a:srgbClr val="1E1E1D"/>
                </a:solidFill>
                <a:latin typeface="Century Gothic" panose="020B0502020202020204" pitchFamily="34" charset="0"/>
              </a:rPr>
              <a:t>→ </a:t>
            </a:r>
            <a:r>
              <a:rPr lang="pt-BR" sz="1600" dirty="0" err="1">
                <a:solidFill>
                  <a:srgbClr val="1E1E1D"/>
                </a:solidFill>
                <a:latin typeface="Century Gothic" panose="020B0502020202020204" pitchFamily="34" charset="0"/>
              </a:rPr>
              <a:t>Century</a:t>
            </a:r>
            <a:r>
              <a:rPr lang="pt-BR" sz="1600" dirty="0">
                <a:solidFill>
                  <a:srgbClr val="1E1E1D"/>
                </a:solidFill>
                <a:latin typeface="Century Gothic" panose="020B0502020202020204" pitchFamily="34" charset="0"/>
              </a:rPr>
              <a:t> </a:t>
            </a:r>
            <a:r>
              <a:rPr lang="pt-BR" sz="1600" dirty="0" err="1">
                <a:solidFill>
                  <a:srgbClr val="1E1E1D"/>
                </a:solidFill>
                <a:latin typeface="Century Gothic" panose="020B0502020202020204" pitchFamily="34" charset="0"/>
              </a:rPr>
              <a:t>Gothic</a:t>
            </a:r>
            <a:r>
              <a:rPr lang="pt-BR" sz="1600" dirty="0">
                <a:solidFill>
                  <a:srgbClr val="1E1E1D"/>
                </a:solidFill>
                <a:latin typeface="Century Gothic" panose="020B0502020202020204" pitchFamily="34" charset="0"/>
              </a:rPr>
              <a:t> (Google </a:t>
            </a:r>
            <a:r>
              <a:rPr lang="pt-BR" sz="1600" dirty="0" err="1">
                <a:solidFill>
                  <a:srgbClr val="1E1E1D"/>
                </a:solidFill>
                <a:latin typeface="Century Gothic" panose="020B0502020202020204" pitchFamily="34" charset="0"/>
              </a:rPr>
              <a:t>Fonts</a:t>
            </a:r>
            <a:r>
              <a:rPr lang="pt-BR" sz="1600" dirty="0">
                <a:solidFill>
                  <a:srgbClr val="1E1E1D"/>
                </a:solidFill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15DA2E4-102C-6679-8D73-4CCA3399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9" y="199766"/>
            <a:ext cx="9102524" cy="5120170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A651170-8F48-A66D-2198-870A9AD0C5ED}"/>
              </a:ext>
            </a:extLst>
          </p:cNvPr>
          <p:cNvCxnSpPr/>
          <p:nvPr/>
        </p:nvCxnSpPr>
        <p:spPr>
          <a:xfrm>
            <a:off x="6334812" y="919767"/>
            <a:ext cx="3271101" cy="0"/>
          </a:xfrm>
          <a:prstGeom prst="straightConnector1">
            <a:avLst/>
          </a:prstGeom>
          <a:ln w="3175">
            <a:solidFill>
              <a:srgbClr val="1E1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A915AB-0B1C-79DB-8026-F8570CA1676D}"/>
              </a:ext>
            </a:extLst>
          </p:cNvPr>
          <p:cNvSpPr txBox="1"/>
          <p:nvPr/>
        </p:nvSpPr>
        <p:spPr>
          <a:xfrm>
            <a:off x="9605913" y="803152"/>
            <a:ext cx="1507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dirty="0">
                <a:solidFill>
                  <a:srgbClr val="1E1E1D"/>
                </a:solidFill>
                <a:latin typeface="Century Gothic" panose="020B0502020202020204" pitchFamily="34" charset="0"/>
              </a:rPr>
              <a:t>TEXTO PRINCIPAL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B69C207-3EE1-08F4-08CC-69C6927430C4}"/>
              </a:ext>
            </a:extLst>
          </p:cNvPr>
          <p:cNvCxnSpPr/>
          <p:nvPr/>
        </p:nvCxnSpPr>
        <p:spPr>
          <a:xfrm>
            <a:off x="6334812" y="1639768"/>
            <a:ext cx="3271101" cy="0"/>
          </a:xfrm>
          <a:prstGeom prst="straightConnector1">
            <a:avLst/>
          </a:prstGeom>
          <a:ln w="3175">
            <a:solidFill>
              <a:srgbClr val="1E1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9A15CD-CEDC-3B91-DDC2-69E4C915E471}"/>
              </a:ext>
            </a:extLst>
          </p:cNvPr>
          <p:cNvSpPr txBox="1"/>
          <p:nvPr/>
        </p:nvSpPr>
        <p:spPr>
          <a:xfrm>
            <a:off x="9605913" y="1523153"/>
            <a:ext cx="1507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dirty="0">
                <a:solidFill>
                  <a:srgbClr val="1E1E1D"/>
                </a:solidFill>
                <a:latin typeface="Century Gothic" panose="020B0502020202020204" pitchFamily="34" charset="0"/>
              </a:rPr>
              <a:t>TEXTO SECUNDÁRIO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D6DDA94-7FD7-9D61-5842-C9976CA630B3}"/>
              </a:ext>
            </a:extLst>
          </p:cNvPr>
          <p:cNvCxnSpPr>
            <a:cxnSpLocks/>
          </p:cNvCxnSpPr>
          <p:nvPr/>
        </p:nvCxnSpPr>
        <p:spPr>
          <a:xfrm>
            <a:off x="6787299" y="4485193"/>
            <a:ext cx="2818614" cy="0"/>
          </a:xfrm>
          <a:prstGeom prst="straightConnector1">
            <a:avLst/>
          </a:prstGeom>
          <a:ln w="3175">
            <a:solidFill>
              <a:srgbClr val="1E1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FA4363E-B640-4D1D-CF1D-3507074CF714}"/>
              </a:ext>
            </a:extLst>
          </p:cNvPr>
          <p:cNvSpPr txBox="1"/>
          <p:nvPr/>
        </p:nvSpPr>
        <p:spPr>
          <a:xfrm>
            <a:off x="9605913" y="4368578"/>
            <a:ext cx="1507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dirty="0">
                <a:solidFill>
                  <a:srgbClr val="1E1E1D"/>
                </a:solidFill>
                <a:latin typeface="Century Gothic" panose="020B0502020202020204" pitchFamily="34" charset="0"/>
              </a:rPr>
              <a:t>TEXTO SECUNDÁRIO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ED40E45-7BCE-8CDF-7BEB-F10851BED787}"/>
              </a:ext>
            </a:extLst>
          </p:cNvPr>
          <p:cNvCxnSpPr>
            <a:cxnSpLocks/>
          </p:cNvCxnSpPr>
          <p:nvPr/>
        </p:nvCxnSpPr>
        <p:spPr>
          <a:xfrm>
            <a:off x="5486400" y="4703948"/>
            <a:ext cx="4119513" cy="0"/>
          </a:xfrm>
          <a:prstGeom prst="straightConnector1">
            <a:avLst/>
          </a:prstGeom>
          <a:ln w="3175">
            <a:solidFill>
              <a:srgbClr val="1E1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2F4BDB1-5AC5-EEB8-BDEE-409E43A7B0A0}"/>
              </a:ext>
            </a:extLst>
          </p:cNvPr>
          <p:cNvSpPr txBox="1"/>
          <p:nvPr/>
        </p:nvSpPr>
        <p:spPr>
          <a:xfrm>
            <a:off x="9605913" y="4587333"/>
            <a:ext cx="1507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dirty="0">
                <a:solidFill>
                  <a:srgbClr val="1E1E1D"/>
                </a:solidFill>
                <a:latin typeface="Century Gothic" panose="020B0502020202020204" pitchFamily="34" charset="0"/>
              </a:rPr>
              <a:t>TEXTO SECUNDÁRIO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7F2D666-70EB-4243-6A78-3B55FEEF110F}"/>
              </a:ext>
            </a:extLst>
          </p:cNvPr>
          <p:cNvCxnSpPr>
            <a:cxnSpLocks/>
          </p:cNvCxnSpPr>
          <p:nvPr/>
        </p:nvCxnSpPr>
        <p:spPr>
          <a:xfrm>
            <a:off x="5854045" y="4181407"/>
            <a:ext cx="3751868" cy="0"/>
          </a:xfrm>
          <a:prstGeom prst="straightConnector1">
            <a:avLst/>
          </a:prstGeom>
          <a:ln w="3175">
            <a:solidFill>
              <a:srgbClr val="1E1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04DE2C8-30C0-2C33-F1E2-B20CFFA8DE96}"/>
              </a:ext>
            </a:extLst>
          </p:cNvPr>
          <p:cNvSpPr txBox="1"/>
          <p:nvPr/>
        </p:nvSpPr>
        <p:spPr>
          <a:xfrm>
            <a:off x="9605913" y="4064792"/>
            <a:ext cx="1507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dirty="0">
                <a:solidFill>
                  <a:srgbClr val="1E1E1D"/>
                </a:solidFill>
                <a:latin typeface="Century Gothic" panose="020B0502020202020204" pitchFamily="34" charset="0"/>
              </a:rPr>
              <a:t>TEXTO PRINCIPAL</a:t>
            </a:r>
          </a:p>
        </p:txBody>
      </p:sp>
    </p:spTree>
    <p:extLst>
      <p:ext uri="{BB962C8B-B14F-4D97-AF65-F5344CB8AC3E}">
        <p14:creationId xmlns:p14="http://schemas.microsoft.com/office/powerpoint/2010/main" val="3892936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MuseoModerno Medium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Ingrid Santos</dc:creator>
  <cp:lastModifiedBy>Ingrid Santos</cp:lastModifiedBy>
  <cp:revision>4</cp:revision>
  <dcterms:created xsi:type="dcterms:W3CDTF">2024-07-08T23:57:07Z</dcterms:created>
  <dcterms:modified xsi:type="dcterms:W3CDTF">2024-07-09T00:11:46Z</dcterms:modified>
</cp:coreProperties>
</file>