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b414ca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b414ca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cb2f4a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cb2f4a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cb2f4a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cb2f4a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Avia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308275" y="4541400"/>
            <a:ext cx="26622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Автор проекта: </a:t>
            </a:r>
            <a:r>
              <a:rPr lang="ru" sz="1100"/>
              <a:t>Тасбауова Даяна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1700" y="339200"/>
            <a:ext cx="501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идеи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3900550"/>
            <a:ext cx="750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Вам нужно купить билеты на самолет?Да, и еще и дешевые найти?Навык Avia вам в помощь.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Навык предлагает вам сервис покупки авиабилетов.Спрашивает у вас города вылета и назначения, дату вылета, нужно ли искать самые дешевые билеты и выдает результат.Если он вас устраивает, предлагает перейти по ссылке.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75" y="1050225"/>
            <a:ext cx="3884125" cy="23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10273" l="0" r="10281" t="0"/>
          <a:stretch/>
        </p:blipFill>
        <p:spPr>
          <a:xfrm>
            <a:off x="4482900" y="1050225"/>
            <a:ext cx="4278322" cy="2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41700" y="339200"/>
            <a:ext cx="501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Сделано: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958700"/>
            <a:ext cx="75057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Работа с классами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 с ответами на запрос(билеты:цена, дата, кол-во пересадок, номер рейса и т.д)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TravelpayoutsAPI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Работа с Алисой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YANDEX.GEO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YANDEX.FIO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YANDEX.DATETIME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Презентация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97325" y="390325"/>
            <a:ext cx="501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кода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686225" y="1756300"/>
            <a:ext cx="75057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Были использованы библиотеки flask, logging, json, requests.Работа с классами(User).Функции: handle_dialog, main, get_city, get_first_name, get_date.А также импортированы функции с файла api.py get_avia(Возвращает цены на ближайшие к целевым датам) , get_avia_cheap(Возвращает самый дешевый билет без пересадок для выбранного направления с фильтрами по датам вылета и возвращения.),get_iata(возвращает индивидуальный Iata код города).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