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ab414cab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ab414cab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ab414cab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ab414cab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ab414cab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ab414cab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ab414cab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ab414cab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ab414cab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ab414cab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ab414cab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ab414cab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ab414cab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ab414cab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ab414cab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ab414cab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Графический редактор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6308275" y="4541400"/>
            <a:ext cx="2662200" cy="4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Автор проекта: </a:t>
            </a:r>
            <a:r>
              <a:rPr lang="ru" sz="1100"/>
              <a:t>Тасбауова Даяна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341700" y="339200"/>
            <a:ext cx="5011800" cy="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идеи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3900550"/>
            <a:ext cx="7505700" cy="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Мой первый проект это графический редактор изображений.Это  программа,в которой пользователь сможет изменить выбранное им изображение и изменить его свойства.Интерфейс будет состоять из главного меню и кнопки с выбором изображения с компьютера.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475" y="789525"/>
            <a:ext cx="3776249" cy="295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314575" y="292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Обзор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3799250"/>
            <a:ext cx="75057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Кнопка “Обзор” ,при нажатии которой выходит окно,в котором вы можете выбрать нужный вам файл.И затем изображение выводится на экран</a:t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75" y="1202073"/>
            <a:ext cx="3882801" cy="233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7625" y="1202075"/>
            <a:ext cx="3483250" cy="224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640675" y="439950"/>
            <a:ext cx="32535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Фильтры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3660250"/>
            <a:ext cx="7505700" cy="746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Были реализованы такие фильтры как Discolored,Inversion,Blur,contour,detail,edge_enhance,emboss,sharpen и другие</a:t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275" y="1216400"/>
            <a:ext cx="2800700" cy="1794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1275" y="509350"/>
            <a:ext cx="4286042" cy="33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285375" y="348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Поворот изображения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800200"/>
            <a:ext cx="2722700" cy="17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1425" y="905925"/>
            <a:ext cx="4639650" cy="363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432175" y="345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Яркость 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850" y="1581725"/>
            <a:ext cx="2679475" cy="171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075" y="888425"/>
            <a:ext cx="4519667" cy="35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416050" y="458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Контрастность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100" y="1936475"/>
            <a:ext cx="2855625" cy="182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6600" y="936800"/>
            <a:ext cx="4375488" cy="34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448300" y="378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Текст</a:t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350" y="1312763"/>
            <a:ext cx="3088525" cy="251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8875" y="818700"/>
            <a:ext cx="4478473" cy="350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432175" y="394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Сохранить файл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775" y="1033525"/>
            <a:ext cx="5792115" cy="348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