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0ED-F211-1DFF-01CD-05375D1F6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7F889-FB16-3D6F-6BB4-A7BFB7E7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8A39-8617-628E-27D3-0868F5E2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3E1E-91A2-EF60-5B26-C7924142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5123-CF34-3D1F-A77D-8A13087F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1C6A-7462-C4ED-A0E9-E701084D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3944F-C1FD-932E-D0A0-7DFFAE7D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3553-6064-1290-5DEE-53BBF52A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0E57-8959-0BF6-69FE-10FF9B4B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A199-9A9D-A2FB-17F4-2C52CD6E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6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035D3-0AAE-9341-7E90-0D4EE1D4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C52DB-C297-58D8-68E9-C3FEC90A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9519-7E1B-DA4C-F32A-55939122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3408-11C5-D89E-B4D6-43C2A95C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CFCD-17D1-B04E-7267-4ABDCA0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A263-63C5-8C4F-8F15-7055DDD6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822F-8CE9-A24B-8242-B9AC1324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F079-FC9B-6873-4A68-3044D940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ABED-57BE-1AD5-C99D-84689D0F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0FA8-CC19-2EBA-CC8A-4FCAFD0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E889-EC32-175B-CB10-C6FF21B7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1865-FF68-CEBD-4121-F4CC88D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5122D-C261-48BE-EF34-D676602D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C213-F62E-3781-6BE1-0F48C72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1A442-7F74-F5E6-FD63-F5B281DA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E1D4-4120-1718-8740-AED3442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8FB9-94AC-1BBE-1251-6742E06AF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8B49-AC98-0EB4-9185-69DC4F29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448B0-DA74-C6B1-6F07-047DD615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BDE3D-66FD-CD59-A16F-3DCE1CCE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07988-993C-B490-4C8D-B291B095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B2F5-A92F-3F1A-4842-2D7734B6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B579-BB90-6544-7E01-11ED7B9C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8FABF-173B-08E6-39A2-91C43E38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76F2D-E45C-E94A-4A98-134DFC4DD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EEDB-15B5-F5C7-EB7A-45C4A51E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D6674-4A6E-2794-D419-17D051E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3C314-7A67-2301-2DA3-36F1E1D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97D4-4B88-D7D3-F848-73FFA4BC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7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1BE6-1620-2B93-BA0A-0CF84275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61194-505D-9769-9ECC-6193C7AC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B0DC3-DEE5-3E40-A842-3905C26C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9C42-3467-69DE-563D-BDEEFEE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D195B-23FC-FF2C-0A55-3470E9C9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BD29-77C1-F51F-45C1-1B5CFAFE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F932-4749-81E9-DF35-1818111E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5765-A246-C7B2-71A2-3F988C7C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D250-D1DB-F2A4-DD8F-D48A358A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BDA96-7545-64B2-82E3-C4F0416E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168EF-5EAF-78CD-2A65-028C764C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7A86-68DE-E7FA-31CA-0BD141DE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6E642-6D20-C3D8-B846-DC372289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FED4-2716-646B-92B3-51CD73F1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8387B-492B-8145-04A1-11A11B1BA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68EEA-15FB-47D5-56FF-704EC00C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199C6-E0BD-77AD-A36C-1FEBBA00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2BD8-B8A5-4454-96F6-B753D7B4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97F5A-45CB-A7DD-6C5D-763BB94A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C43E0-DA87-4FE6-A4F0-78EEF841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3332-7B53-2D03-92F4-496C036F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FCD6-4705-5142-0ADB-64B077AD6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C282C-01A5-4D52-B28B-3F44999F64B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081D-00B8-063E-EF40-1A5A43521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D768-62ED-A38A-51C6-0E230B97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D2E58-ED8A-46D7-A4E3-13096F4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EACF-27FE-47BA-AA69-4F5F53E10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1AB03-482B-F4C0-09D9-E547EB324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4596EC-9897-1E1A-3BCC-F8539508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" y="0"/>
            <a:ext cx="112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0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F3158-6C68-51C9-ADDE-488861BF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907B-B057-B683-35CF-40B313431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4437A-4F7A-3F89-B07C-1A330C818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EC792D-5BF8-07EA-8550-907A68FB9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4" y="0"/>
            <a:ext cx="11163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2E3C0-2A28-9410-CF82-B0D5B008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0979-D02E-8FC0-6F54-FE3F30110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A7CFB-356D-8240-E883-4D5C9AA41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58E457-5CE2-04DA-1D79-D111C4B1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3" y="0"/>
            <a:ext cx="11186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AEED9-7A33-C91E-74BE-99A7F7977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1EAC-6136-8351-9D65-8B5263B67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6CF57-D4B2-B594-E3B6-4EBB9E265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622F7-3394-453E-4600-53FAA3A8F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2" y="0"/>
            <a:ext cx="11221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320D-74A8-D1D3-9E9E-3AE227CC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02CF-332F-4092-EBAA-9A833474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D55EE-13A7-DCD6-FCAC-4ADAD5CE0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955A6E-5B14-84C5-C049-1FD121B1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7" y="0"/>
            <a:ext cx="1115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2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F0BD-A4A9-3C20-760B-973118E5B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EC8-0517-45E0-4D96-DDBD22B6B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78CA5-4ABE-7367-64D9-35B447D67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D07363-7DB7-93B3-36A9-E494871E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0" y="0"/>
            <a:ext cx="11139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9BE21-A065-FD91-8A55-A577EBCB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71DC-1214-878A-E88B-1799FE375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C047D-3A0D-703B-D5E0-7E0774EB7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9EEA03-C48D-B453-B9D3-136633385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5" y="0"/>
            <a:ext cx="11122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2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C8DB2-EEB2-0CAB-6774-F763ACC8D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6985-0527-8677-3EE4-160E2DF7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92B8C-0B72-860C-783C-D65687CC3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D7CEC0-44F9-2C1F-01B3-F3ED6E0C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9" y="0"/>
            <a:ext cx="11116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990D-5836-3C45-495F-5431DD5A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D650-F00D-2B40-2143-577D9ED46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0E046-7845-FA51-6410-B9D59D83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A193D5-B685-C023-B324-F48CE4B7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8" y="0"/>
            <a:ext cx="11093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4F780-E839-B669-452B-03ED3C54D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B12-AD7C-64F5-4E18-F6534CAC8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DF4F9-D869-8278-E61F-F7DD8E4C0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EA25E3-970D-DC47-B5B0-8CCF5D81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0" y="0"/>
            <a:ext cx="11257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Aray Askarkyzy</dc:creator>
  <cp:lastModifiedBy>Aray Askarkyzy</cp:lastModifiedBy>
  <cp:revision>1</cp:revision>
  <dcterms:created xsi:type="dcterms:W3CDTF">2025-10-08T08:00:50Z</dcterms:created>
  <dcterms:modified xsi:type="dcterms:W3CDTF">2025-10-08T08:02:39Z</dcterms:modified>
</cp:coreProperties>
</file>