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F066-63AF-3D4B-01B5-F57AEE21D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AD365-23FA-3F14-2347-5CECF2C96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2B0CF-50E1-A9E3-112D-AD4207FB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8D85-8B68-43DB-852D-12DF311EA8A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D248E-480E-6647-0620-9CA43FC5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7D285-BAF5-3147-694F-01D83A74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C6CC-E840-4695-8AA0-C80B5D5DD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2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A2B8-435E-69E1-E651-8C2493EB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D520D-5385-9A3F-3E8E-1509DEB76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CF795-0FD9-EE03-141A-DE4AB7C6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8D85-8B68-43DB-852D-12DF311EA8A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A7F6B-4B83-0B4B-8D33-719C61436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3D329-9847-FBF6-32FE-6FB86A33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C6CC-E840-4695-8AA0-C80B5D5DD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7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0E898-61D7-2415-21A0-EC8ACAAAC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38B34-2A7B-A1FB-7AF2-8D1597F99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D8595-3B95-F51C-356B-D7430AF8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8D85-8B68-43DB-852D-12DF311EA8A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73495-6FCC-FF96-8BC8-053E1659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DFE06-92FA-6B4B-2EA4-38AC2F75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C6CC-E840-4695-8AA0-C80B5D5DD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9A22-6E2E-730B-A5DB-A433ACC6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79DCD-C389-5C0F-7167-71344E8FE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E6B0A-967E-45DF-FC58-866BEE2B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8D85-8B68-43DB-852D-12DF311EA8A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1E3DC-1730-7959-659C-C98345C2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241CA-A65D-6227-7CAB-BF166099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C6CC-E840-4695-8AA0-C80B5D5DD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4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55D4-8734-90A3-F639-9C66C6BEC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B2279-865F-21B8-C10F-302F89A49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E1E27-B238-C3C6-BDA8-338D1737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8D85-8B68-43DB-852D-12DF311EA8A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4BF96-F62A-9633-65AD-1743E6CB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8937A-E331-6C50-53D4-49AF07C2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C6CC-E840-4695-8AA0-C80B5D5DD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9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DEED-6F37-F911-559C-86DF74B9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C0AEA-7634-665D-AF23-B37BACC9C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119FB-668F-FE12-A99D-0CB1F669A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850F0-054F-D989-66DD-56F0EDDD4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8D85-8B68-43DB-852D-12DF311EA8A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12BF3-8CBF-BBFA-B275-93A0AC19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08489-C035-704A-C3E2-75F22B22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C6CC-E840-4695-8AA0-C80B5D5DD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46E9-8EB6-6941-EC52-F28191C1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43A78-90C5-5D85-83BF-4FE265FCC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9CF34-050C-C71B-ACA9-7E41A9B89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A3B86-AC3D-869D-FAA3-A19620728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8CE33-B091-A6D5-5ACF-598B8B7B0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A6ABFF-1861-190C-B85A-03A8B457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8D85-8B68-43DB-852D-12DF311EA8A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FD41B7-5F38-C3C8-8973-AE26EA86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59E84-2025-0C0D-0E83-E20A04E4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C6CC-E840-4695-8AA0-C80B5D5DD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8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0E43-FACC-41A1-33F6-1BDD8DAD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C4768-E8FA-AFFD-26F4-24AE4D9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8D85-8B68-43DB-852D-12DF311EA8A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7746F-683F-E1D7-7AE5-78E98B1F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16C69-13F2-A064-6650-1EBB5C83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C6CC-E840-4695-8AA0-C80B5D5DD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9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4C4DD-C442-DFFD-EEBA-4EEC5713A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8D85-8B68-43DB-852D-12DF311EA8A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438F0-F345-806F-E7D2-C5490B3D2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990D6-A851-BA92-6988-CE73E970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C6CC-E840-4695-8AA0-C80B5D5DD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84C5-75FF-3948-2E86-205AE46C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BF3B1-2C17-6D01-E0F2-7F594796A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A1DAD-E2E0-9BDE-3E1B-42BCA617C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D5519-DAF8-782D-ED2B-E7A4F96B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8D85-8B68-43DB-852D-12DF311EA8A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6A8DE-E0B5-DE24-01CA-3F81CB7A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3A6D0-3BFD-13D1-23AD-2646BDD7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C6CC-E840-4695-8AA0-C80B5D5DD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4BAF-7C86-567F-E826-012B495DA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F374E-5790-EF87-DC93-8B2358BA0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32FAD-6A67-DD81-CADE-0DB23063F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9CF65-BBEB-A7AC-BB42-ADA8BF0C2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8D85-8B68-43DB-852D-12DF311EA8A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11C00-9CCA-BA39-1D0B-D8B28141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57F8E-E674-B1C4-2A83-5997CB85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C6CC-E840-4695-8AA0-C80B5D5DD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0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3F5283-CC9D-8E63-7AFD-AB063F9C4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86108-EF93-5289-D324-6EBCC4F0E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C1796-9457-C4FE-B14F-505F0F565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4A8D85-8B68-43DB-852D-12DF311EA8A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BC121-C1D7-3662-6D04-1B405C56D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B88A5-D206-1F00-77D4-CDAB47464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18C6CC-E840-4695-8AA0-C80B5D5DD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3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5A67-F475-4752-1E55-BAF11548C9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ED021-4DDE-84D5-2F01-8732C0192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7A8CB96-F2A1-B78F-1ACC-0D4BE63A1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84" y="0"/>
            <a:ext cx="11163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0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73A08-DCEB-3C90-F563-5111924DF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1FC7-1282-0107-13A7-1AEE8F3AD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7D102-EEA9-B382-FFFF-2268606E0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371198D-3BD4-6594-3340-423EDB12B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84" y="0"/>
            <a:ext cx="11163632" cy="6858000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356F144-8391-12D4-8EFC-44E0A9EC2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01" y="0"/>
            <a:ext cx="112041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1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22510-0E5D-A423-9D3A-6C0276E39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4AD89-0127-0F9C-A4B0-64F05B183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1DE38-3FE7-DD18-8FB4-8CA22BD3A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469F131-354E-7C15-BF3E-A65162860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66" y="0"/>
            <a:ext cx="112396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4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F4549-C6EC-081C-0CA9-6F689651A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7B150-556E-ADD9-848A-68DCD7C9E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1F3FA-D9CD-9E45-E637-40A367889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8769115-6039-773D-4659-CFDF680F0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01" y="0"/>
            <a:ext cx="112025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1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66F68-EF34-0944-C677-387120FA0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0632-C54B-ED1B-D7C7-A9736CFFB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6A63A-DFC0-C5E3-F957-79665F657A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B8A7D5C-552C-E5B9-2141-BFB3761BD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13" y="0"/>
            <a:ext cx="11267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4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6BB08-1577-9783-6DA4-20B03E4A4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05BE-C11A-82DE-2F7C-39E5A2533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43F95-316B-DAC7-74C0-8A319235A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F88387E-8FE8-BD69-16A0-05D032ACD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48" y="0"/>
            <a:ext cx="111435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3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4523E-1E07-E410-3BCC-57FFCAC6A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ADB6-24BE-170D-AAEF-1D683A1EE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A6C0E-AB40-F3A9-0E96-D98033A851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4E0A4D5-1200-913A-CA47-EE9AC6DAB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03" y="0"/>
            <a:ext cx="112101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9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DE74A-8243-6A3D-76C2-7D6FF2D3D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47A0-E087-4A03-8DC2-57D91BE00E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4D381-262A-3328-E3A3-997ADC1FD2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779A6EA-18A2-1B9A-3AAD-BFF4DE186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51" y="0"/>
            <a:ext cx="11269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7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Aray Askarkyzy</dc:creator>
  <cp:lastModifiedBy>Aray Askarkyzy</cp:lastModifiedBy>
  <cp:revision>1</cp:revision>
  <dcterms:created xsi:type="dcterms:W3CDTF">2025-10-15T06:15:08Z</dcterms:created>
  <dcterms:modified xsi:type="dcterms:W3CDTF">2025-10-15T06:19:28Z</dcterms:modified>
</cp:coreProperties>
</file>