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>
        <p:scale>
          <a:sx n="75" d="100"/>
          <a:sy n="75" d="100"/>
        </p:scale>
        <p:origin x="432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E6DA2-25EB-5B75-00C1-24B6460354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310FC-C0C5-9833-DE3D-07F9D6D18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DA7DE-2064-21F2-21CB-ED69982AE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D3B0-3D57-4F10-AE86-75E638B00AC2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CBDCB-3114-B374-0A01-22324DD1B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DAD62-389A-0486-A30D-D0AE1E936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B020-DC55-41F9-A00D-DB89A3158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40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3CB4C-16F4-3FCA-1761-8F1DE35EE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01EB67-F489-BE33-FFD4-C3049B9DAB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FF154-15CC-ABD8-ED2D-348A7356C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D3B0-3D57-4F10-AE86-75E638B00AC2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19BEC-DE06-FC60-1A15-D5111378C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9883D-BD1F-C9EA-DAD8-D458B91E1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B020-DC55-41F9-A00D-DB89A3158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01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95CE3-9C83-2DA8-DBCC-2E16A17DE0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702E9B-0818-2442-AEB7-53D1BEC2D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411D6-8D81-EA93-8BB8-A91318FE8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D3B0-3D57-4F10-AE86-75E638B00AC2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6AE5F-1D9E-91FF-4571-39EECE231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5EB1D-8BAD-A174-2427-913F636FB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B020-DC55-41F9-A00D-DB89A3158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5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AB319-63EC-332F-1EF3-CBF5BC7C2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34483-1309-AD8A-5F84-CCE1EA108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3DF8C-A065-A90C-72B2-B3E2890AD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D3B0-3D57-4F10-AE86-75E638B00AC2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B3423-070C-7EF5-C169-99AC037CE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209D8-C86A-D107-952C-B6F79907D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B020-DC55-41F9-A00D-DB89A3158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75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3BDB0-3240-E469-878E-3611422F1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B0BE3-8ABA-3FE0-F08F-E925E6319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9E20E-8D31-8382-D3C1-55B9FB33C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D3B0-3D57-4F10-AE86-75E638B00AC2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09802-CB5B-328B-9455-684A215EF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FA49E-ADF9-33C0-BF61-F4E1EE046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B020-DC55-41F9-A00D-DB89A3158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62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CDF8B-4D57-848C-279D-00AC44B93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26CCB-A887-A0B1-4CBF-29103ED30D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47DB99-16BF-8B91-03E3-3E74D0102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9767A-F23F-EF89-2E5A-3166D1B5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D3B0-3D57-4F10-AE86-75E638B00AC2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02DE66-B54B-444B-60E0-0F74BC892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BFCC9F-FDE7-7BCD-50F3-BE56193C0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B020-DC55-41F9-A00D-DB89A3158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35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06A71-C4D7-ABB1-7063-671EED4B8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2C43A-0B03-3FF1-09CA-7B9832FEA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7D32E9-FAFA-38C3-95DF-169EF4FB0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601B05-EE48-949B-1344-F73AC07886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28BECE-0B68-1A6C-6170-A014A886E8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E688EF-5848-82C7-69D5-0D7403811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D3B0-3D57-4F10-AE86-75E638B00AC2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652CCA-513E-1A1F-5D43-BADB799D4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5245BB-324B-4E6F-3ACC-AB9321BF8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B020-DC55-41F9-A00D-DB89A3158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46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AF805-CB3E-1860-86C8-98DC46067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B29E40-E203-C279-44C7-6557E7502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D3B0-3D57-4F10-AE86-75E638B00AC2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6497BE-6A8C-8F2F-F437-C3B5FA6E7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F6383F-CEFE-5152-3F34-73045990C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B020-DC55-41F9-A00D-DB89A3158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18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CFB5CA-2A07-1E62-10FB-61B7C24BB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D3B0-3D57-4F10-AE86-75E638B00AC2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423306-C3E2-1D3B-97B3-69F88367B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B4E05-425F-75CC-F54B-5A71B3FF0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B020-DC55-41F9-A00D-DB89A3158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5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8EA80-A6AB-07D1-C6FB-168E855EB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2D96B-8EEB-B596-7041-9E712D745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C9EC2E-627B-D41D-7D02-9EBECF1A8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43C5C5-C73A-F6D9-9DD6-E4AC1BB37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D3B0-3D57-4F10-AE86-75E638B00AC2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2D7C8A-8A19-F026-F9AE-12C9FAAF6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168DE7-C68F-A5E0-C1F0-4013D1D09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B020-DC55-41F9-A00D-DB89A3158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143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630E8-2300-3B3E-1349-5622247E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97FAD9-AA81-DFC6-16AC-A6F4152494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9348DB-46F0-B2D7-B2EA-72AFA389B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7A7B42-3ACE-786C-C9B1-BBECBBD1D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D3B0-3D57-4F10-AE86-75E638B00AC2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EBFEB2-9A23-F754-FD5E-69617F950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1AA65-2009-190F-93A1-F59DC2DD3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B020-DC55-41F9-A00D-DB89A3158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7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6C144E-EF4D-12A8-7CBF-7F8B4DBA9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07DE65-F8A5-4A18-1B47-55FD56CB3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4B058-A8B6-A19D-33D2-6FB7B26D1C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4BD3B0-3D57-4F10-AE86-75E638B00AC2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3F927-5353-B3C4-FBDC-4E0C05D83A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D1C8D-842F-ADAF-89D4-7E10E9EAE7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C6B020-DC55-41F9-A00D-DB89A3158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46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9774A-BA5C-DD6F-5315-C9B4137B2F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AE865A-AA17-32CD-0C1F-C88F947D51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5" name="Picture 1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23AE010-74F0-62A3-32DE-481FF1FFCF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95" y="0"/>
            <a:ext cx="110296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110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E9A144-7FE9-E499-631A-9E0C5D48BE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EBC70-DAC4-15F6-71D7-BC5F061D7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C5EAD7F-2D7F-CE91-CFBF-CCFF227B2B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91" y="0"/>
            <a:ext cx="11251218" cy="6858000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B1BB6FD-90FA-EC0A-728C-BF21DB3DE7C0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1270000" y="7624762"/>
            <a:ext cx="10515600" cy="7318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418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FEF13-38A2-FAAB-F305-76E37EE45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EC1BA9A-A056-AD57-540D-2876B16EBD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48" y="0"/>
            <a:ext cx="11151704" cy="6858000"/>
          </a:xfrm>
        </p:spPr>
      </p:pic>
    </p:spTree>
    <p:extLst>
      <p:ext uri="{BB962C8B-B14F-4D97-AF65-F5344CB8AC3E}">
        <p14:creationId xmlns:p14="http://schemas.microsoft.com/office/powerpoint/2010/main" val="1036836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6531-0C83-8DF4-5F33-43D71B4FE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A24F452-1443-2B93-A501-C4B91DAB74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79" y="0"/>
            <a:ext cx="11155441" cy="6858000"/>
          </a:xfrm>
        </p:spPr>
      </p:pic>
    </p:spTree>
    <p:extLst>
      <p:ext uri="{BB962C8B-B14F-4D97-AF65-F5344CB8AC3E}">
        <p14:creationId xmlns:p14="http://schemas.microsoft.com/office/powerpoint/2010/main" val="2468080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7AC1DD-4327-B41E-7480-DFE12F7E3B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42367-2812-87BD-5880-6E7F09FBD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D167C2A-6BBA-DA29-4511-9E400A2CAC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13" y="0"/>
            <a:ext cx="11273974" cy="6920179"/>
          </a:xfrm>
        </p:spPr>
      </p:pic>
    </p:spTree>
    <p:extLst>
      <p:ext uri="{BB962C8B-B14F-4D97-AF65-F5344CB8AC3E}">
        <p14:creationId xmlns:p14="http://schemas.microsoft.com/office/powerpoint/2010/main" val="1763976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FE6F7-1C69-D493-5BBF-0BC18EF8A0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08D98-969F-02A4-F504-126142FDE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43574685-D24F-F9D9-62E1-3C7BFEDA8F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22" y="-76327"/>
            <a:ext cx="11260716" cy="6934327"/>
          </a:xfrm>
        </p:spPr>
      </p:pic>
    </p:spTree>
    <p:extLst>
      <p:ext uri="{BB962C8B-B14F-4D97-AF65-F5344CB8AC3E}">
        <p14:creationId xmlns:p14="http://schemas.microsoft.com/office/powerpoint/2010/main" val="3774396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162F72-080A-4E7E-7BAE-38BE3B47FB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2E917-026E-CBAD-5F7A-413E93568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1F28874-7EE2-236F-ADD4-331238B1D9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53" y="0"/>
            <a:ext cx="11174893" cy="6858000"/>
          </a:xfrm>
        </p:spPr>
      </p:pic>
    </p:spTree>
    <p:extLst>
      <p:ext uri="{BB962C8B-B14F-4D97-AF65-F5344CB8AC3E}">
        <p14:creationId xmlns:p14="http://schemas.microsoft.com/office/powerpoint/2010/main" val="3941079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B912FC-C2E6-01C8-F672-834D2E3C11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54F5B-BBC8-6E41-77EC-4123F6078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A41472F-5F89-F393-5E53-EC8446157D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79" y="0"/>
            <a:ext cx="11293041" cy="6858000"/>
          </a:xfrm>
        </p:spPr>
      </p:pic>
    </p:spTree>
    <p:extLst>
      <p:ext uri="{BB962C8B-B14F-4D97-AF65-F5344CB8AC3E}">
        <p14:creationId xmlns:p14="http://schemas.microsoft.com/office/powerpoint/2010/main" val="1621097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E2036D-368C-163D-B5A0-89781F4C99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42ED7-88D4-BBAD-EE76-3892EC823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8A3CEF1-CF39-CEEB-5289-A098F9B25D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53" y="0"/>
            <a:ext cx="11161408" cy="6858000"/>
          </a:xfrm>
        </p:spPr>
      </p:pic>
    </p:spTree>
    <p:extLst>
      <p:ext uri="{BB962C8B-B14F-4D97-AF65-F5344CB8AC3E}">
        <p14:creationId xmlns:p14="http://schemas.microsoft.com/office/powerpoint/2010/main" val="2849850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8C846B-7A07-CBC8-93DD-7A8B6251CF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55B41-4B24-0E9A-5216-50CE33CE6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8AED970-C7A8-5E4F-C9E4-172475D2FA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36" y="0"/>
            <a:ext cx="11315327" cy="6927012"/>
          </a:xfrm>
        </p:spPr>
      </p:pic>
    </p:spTree>
    <p:extLst>
      <p:ext uri="{BB962C8B-B14F-4D97-AF65-F5344CB8AC3E}">
        <p14:creationId xmlns:p14="http://schemas.microsoft.com/office/powerpoint/2010/main" val="2102995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Aray Askarkyzy</dc:creator>
  <cp:lastModifiedBy>Aray Askarkyzy</cp:lastModifiedBy>
  <cp:revision>1</cp:revision>
  <dcterms:created xsi:type="dcterms:W3CDTF">2025-10-08T07:53:25Z</dcterms:created>
  <dcterms:modified xsi:type="dcterms:W3CDTF">2025-10-08T08:00:46Z</dcterms:modified>
</cp:coreProperties>
</file>