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Video Game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Interactive Sales Analysis Using Power BI</a:t>
            </a:r>
          </a:p>
          <a:p>
            <a:r>
              <a:rPr dirty="0"/>
              <a:t>Presented by: [</a:t>
            </a:r>
            <a:r>
              <a:rPr lang="en-US" dirty="0"/>
              <a:t>Auryn Leon Dcosta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To analyze global video game sales using an interactive Power BI dashboard and identify patterns, trends, and high-performing categories to support data-driven business decisions.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Source: vgsales.csv dataset from Kaggle</a:t>
            </a:r>
          </a:p>
          <a:p>
            <a:pPr marL="0" indent="0">
              <a:buNone/>
            </a:pPr>
            <a:r>
              <a:rPr dirty="0"/>
              <a:t>- Cleaned columns: Kept only Name, Platform, Year, Genre, Publisher, </a:t>
            </a:r>
            <a:r>
              <a:rPr dirty="0" err="1"/>
              <a:t>Global_Sales</a:t>
            </a:r>
            <a:endParaRPr dirty="0"/>
          </a:p>
          <a:p>
            <a:pPr marL="0" indent="0">
              <a:buNone/>
            </a:pPr>
            <a:r>
              <a:rPr dirty="0"/>
              <a:t>- Removed regional sales (NA, EU, JP, Other)</a:t>
            </a:r>
          </a:p>
          <a:p>
            <a:pPr marL="0" indent="0">
              <a:buNone/>
            </a:pPr>
            <a:r>
              <a:rPr dirty="0"/>
              <a:t>- Created DAX measure for Total Global Sales</a:t>
            </a:r>
          </a:p>
          <a:p>
            <a:pPr marL="0" indent="0">
              <a:buNone/>
            </a:pPr>
            <a:r>
              <a:rPr dirty="0"/>
              <a:t>- Applied Top N filters, slicers, and KPI cards</a:t>
            </a:r>
          </a:p>
          <a:p>
            <a:pPr marL="0" indent="0">
              <a:buNone/>
            </a:pPr>
            <a:r>
              <a:rPr dirty="0"/>
              <a:t>- Built visual components like line charts, bar charts, and cards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722" y="4100052"/>
            <a:ext cx="7674077" cy="202611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KPI cards: Total Sales, Top Genre, Top Game</a:t>
            </a:r>
          </a:p>
          <a:p>
            <a:r>
              <a:rPr dirty="0"/>
              <a:t> Slicers for Year, Genre, Platform, Publisher</a:t>
            </a:r>
          </a:p>
          <a:p>
            <a:r>
              <a:rPr lang="en-US" dirty="0"/>
              <a:t> </a:t>
            </a:r>
            <a:r>
              <a:rPr dirty="0"/>
              <a:t>Line chart for year-over-year sales trend</a:t>
            </a:r>
          </a:p>
          <a:p>
            <a:r>
              <a:rPr lang="en-US" dirty="0"/>
              <a:t> </a:t>
            </a:r>
            <a:r>
              <a:rPr dirty="0"/>
              <a:t>Bar charts for Genre &amp; Platform sales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2E6E7-690E-D38A-8E32-876160D7C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963" y="1312012"/>
            <a:ext cx="6404179" cy="31223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The top-selling game globally is </a:t>
            </a:r>
            <a:r>
              <a:rPr lang="en-US" dirty="0"/>
              <a:t>Wii Sports.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lang="en-US" dirty="0"/>
              <a:t>Action</a:t>
            </a:r>
            <a:r>
              <a:rPr dirty="0"/>
              <a:t> is the most profitable game genre overall</a:t>
            </a:r>
            <a:r>
              <a:rPr lang="en-US" dirty="0"/>
              <a:t>.</a:t>
            </a:r>
            <a:endParaRPr dirty="0"/>
          </a:p>
          <a:p>
            <a:pPr marL="0" indent="0">
              <a:buNone/>
            </a:pPr>
            <a:r>
              <a:rPr dirty="0"/>
              <a:t>- Sales peaked in </a:t>
            </a:r>
            <a:r>
              <a:rPr lang="en-US" dirty="0"/>
              <a:t>2008</a:t>
            </a:r>
            <a:r>
              <a:rPr dirty="0"/>
              <a:t> with </a:t>
            </a:r>
            <a:r>
              <a:rPr lang="en-US" dirty="0"/>
              <a:t>140</a:t>
            </a:r>
            <a:r>
              <a:rPr dirty="0"/>
              <a:t> million units sold</a:t>
            </a:r>
            <a:r>
              <a:rPr lang="en-US" dirty="0"/>
              <a:t>.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lang="en-US" dirty="0"/>
              <a:t>PS2</a:t>
            </a:r>
            <a:r>
              <a:rPr dirty="0"/>
              <a:t> dominates global sales compared to others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Invest more in high-performing genres like </a:t>
            </a:r>
            <a:r>
              <a:rPr lang="en-US" dirty="0"/>
              <a:t>Action.</a:t>
            </a:r>
          </a:p>
          <a:p>
            <a:pPr marL="0" indent="0">
              <a:buNone/>
            </a:pPr>
            <a:r>
              <a:rPr dirty="0"/>
              <a:t>- Focus marketing on top-selling platforms such as </a:t>
            </a:r>
            <a:r>
              <a:rPr lang="en-US" dirty="0"/>
              <a:t>PS2</a:t>
            </a:r>
          </a:p>
          <a:p>
            <a:pPr marL="0" indent="0">
              <a:buNone/>
            </a:pPr>
            <a:r>
              <a:rPr dirty="0"/>
              <a:t>- Re-release or remaster best-selling titles for renewed market interest</a:t>
            </a:r>
          </a:p>
          <a:p>
            <a:pPr marL="0" indent="0">
              <a:buNone/>
            </a:pPr>
            <a:r>
              <a:rPr dirty="0"/>
              <a:t>- Use past peak years’ trends to plan product launches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The Power BI dashboard provides clear, actionable insights into global video game sales. Using this data, stakeholders can make informed decisions on product development, platform focus, and marketing strategies.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276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Video Game Sales Dashboard</vt:lpstr>
      <vt:lpstr>Objective</vt:lpstr>
      <vt:lpstr>Methodology</vt:lpstr>
      <vt:lpstr>Dashboard Overview</vt:lpstr>
      <vt:lpstr>Key Insights</vt:lpstr>
      <vt:lpstr>Business 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Auryn Dcosta</dc:creator>
  <cp:keywords/>
  <dc:description>generated using python-pptx</dc:description>
  <cp:lastModifiedBy>Auryn Dcosta</cp:lastModifiedBy>
  <cp:revision>2</cp:revision>
  <dcterms:created xsi:type="dcterms:W3CDTF">2013-01-27T09:14:16Z</dcterms:created>
  <dcterms:modified xsi:type="dcterms:W3CDTF">2025-06-05T06:43:02Z</dcterms:modified>
  <cp:category/>
</cp:coreProperties>
</file>