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3"/>
  </p:notesMasterIdLst>
  <p:sldIdLst>
    <p:sldId id="352" r:id="rId4"/>
    <p:sldId id="347" r:id="rId5"/>
    <p:sldId id="348" r:id="rId6"/>
    <p:sldId id="354" r:id="rId7"/>
    <p:sldId id="353" r:id="rId8"/>
    <p:sldId id="320" r:id="rId9"/>
    <p:sldId id="355" r:id="rId10"/>
    <p:sldId id="312" r:id="rId11"/>
    <p:sldId id="357" r:id="rId12"/>
    <p:sldId id="319" r:id="rId13"/>
    <p:sldId id="358" r:id="rId14"/>
    <p:sldId id="360" r:id="rId15"/>
    <p:sldId id="359" r:id="rId16"/>
    <p:sldId id="361" r:id="rId17"/>
    <p:sldId id="362" r:id="rId18"/>
    <p:sldId id="363" r:id="rId19"/>
    <p:sldId id="364" r:id="rId20"/>
    <p:sldId id="365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4B754-4DC3-4C8C-A1F4-2338646C9EE7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8F155-823F-4390-AE29-9A42370F64A6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13F41-5597-4231-A25B-47601CDF8AD2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551B5-EF5A-4E99-9B90-F47D4F11157A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9FDF1-9B7E-40A0-996F-464F0CA54B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6D43AD6-D84A-4B72-9E96-43E1EDE52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7D3BA0-44B2-46FB-BA46-78FD682AE5C1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A6085AF-8312-488B-915E-3BE34B5C5510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987062C0-05F8-45F0-B431-A19091845A6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6F36A2D-8114-4DFF-A3D8-17822CB551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248F87-4C2B-4D9B-AA39-3A4B18A791A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D0598808-64A4-46FF-8C2E-8181D589329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26624B40-E7CF-4F22-BFA1-A58EE30E3011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2500DA-59F0-43FA-B844-EF2A2432917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AF56A3-FC83-406A-AFD7-E86D5DFA60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C835C0B-210D-4629-BE2F-68A3232EEFED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B407F4-FA9B-41E2-B866-400B7FB08B9D}"/>
              </a:ext>
            </a:extLst>
          </p:cNvPr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DC724-E671-4841-94FA-260EF60C81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2A5EFF17-8A1F-4EFE-B5A6-8F6566FC2C4A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0ED0584-F2C3-41AF-BC8C-4F3494A5506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9AEEB82-EF4B-4E96-BE47-1E2CB5E153B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E7D6D49-3726-40D2-84D9-00D261A0C6C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C9A7D53C-AAD7-4C4F-98FE-989DB8C4E4AE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6D70F945-0B47-41F2-9A4C-80A8C0FA560F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1A9B0014-97D3-4A1F-8DD0-65E1878FEC29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>
            <a:extLst>
              <a:ext uri="{FF2B5EF4-FFF2-40B4-BE49-F238E27FC236}">
                <a16:creationId xmlns:a16="http://schemas.microsoft.com/office/drawing/2014/main" id="{4F18B6D2-5C5D-47DB-A9C0-8956628EC40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22283" y="1354778"/>
            <a:ext cx="6150293" cy="3448050"/>
          </a:xfrm>
          <a:custGeom>
            <a:avLst/>
            <a:gdLst>
              <a:gd name="connsiteX0" fmla="*/ 2106931 w 6150293"/>
              <a:gd name="connsiteY0" fmla="*/ 0 h 3448050"/>
              <a:gd name="connsiteX1" fmla="*/ 6150293 w 6150293"/>
              <a:gd name="connsiteY1" fmla="*/ 0 h 3448050"/>
              <a:gd name="connsiteX2" fmla="*/ 4042410 w 6150293"/>
              <a:gd name="connsiteY2" fmla="*/ 3448050 h 3448050"/>
              <a:gd name="connsiteX3" fmla="*/ 0 w 6150293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0293" h="3448050">
                <a:moveTo>
                  <a:pt x="2106931" y="0"/>
                </a:moveTo>
                <a:lnTo>
                  <a:pt x="6150293" y="0"/>
                </a:lnTo>
                <a:lnTo>
                  <a:pt x="4042410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CE714F04-55A7-4BE0-8CC4-1E45DC71E7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8638" y="1354778"/>
            <a:ext cx="4429125" cy="3448050"/>
          </a:xfrm>
          <a:custGeom>
            <a:avLst/>
            <a:gdLst>
              <a:gd name="connsiteX0" fmla="*/ 0 w 4429125"/>
              <a:gd name="connsiteY0" fmla="*/ 0 h 3448050"/>
              <a:gd name="connsiteX1" fmla="*/ 4429125 w 4429125"/>
              <a:gd name="connsiteY1" fmla="*/ 0 h 3448050"/>
              <a:gd name="connsiteX2" fmla="*/ 2322195 w 4429125"/>
              <a:gd name="connsiteY2" fmla="*/ 3448050 h 3448050"/>
              <a:gd name="connsiteX3" fmla="*/ 0 w 4429125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125" h="3448050">
                <a:moveTo>
                  <a:pt x="0" y="0"/>
                </a:moveTo>
                <a:lnTo>
                  <a:pt x="4429125" y="0"/>
                </a:lnTo>
                <a:lnTo>
                  <a:pt x="2322195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B8577899-E80A-446F-928F-4A7BD68DC8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6142" y="1354778"/>
            <a:ext cx="4426268" cy="3448050"/>
          </a:xfrm>
          <a:custGeom>
            <a:avLst/>
            <a:gdLst>
              <a:gd name="connsiteX0" fmla="*/ 2107883 w 4426268"/>
              <a:gd name="connsiteY0" fmla="*/ 0 h 3448050"/>
              <a:gd name="connsiteX1" fmla="*/ 4426268 w 4426268"/>
              <a:gd name="connsiteY1" fmla="*/ 0 h 3448050"/>
              <a:gd name="connsiteX2" fmla="*/ 4426268 w 4426268"/>
              <a:gd name="connsiteY2" fmla="*/ 3448050 h 3448050"/>
              <a:gd name="connsiteX3" fmla="*/ 0 w 4426268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6268" h="3448050">
                <a:moveTo>
                  <a:pt x="2107883" y="0"/>
                </a:moveTo>
                <a:lnTo>
                  <a:pt x="4426268" y="0"/>
                </a:lnTo>
                <a:lnTo>
                  <a:pt x="4426268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A9F4281-A145-44F7-9997-DCA804665E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85574-3957-4258-9F62-85836DD5E28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5768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C66A27-3F8E-4C95-98C8-E03010046AB1}"/>
              </a:ext>
            </a:extLst>
          </p:cNvPr>
          <p:cNvSpPr/>
          <p:nvPr userDrawn="1"/>
        </p:nvSpPr>
        <p:spPr>
          <a:xfrm>
            <a:off x="2396805" y="4022620"/>
            <a:ext cx="7349423" cy="6892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678E9D-698F-4A82-8EA3-56A0340B0919}"/>
              </a:ext>
            </a:extLst>
          </p:cNvPr>
          <p:cNvGrpSpPr/>
          <p:nvPr userDrawn="1"/>
        </p:nvGrpSpPr>
        <p:grpSpPr>
          <a:xfrm>
            <a:off x="3441554" y="1542094"/>
            <a:ext cx="5265908" cy="2893260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9EAC62-464A-4308-8F57-7689F2BF4D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BB0181-9AE0-41EA-BF27-629988EA99D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7BB483-C0DE-48B7-B822-12B03532C32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1A0587-13F7-40F1-81D6-73C02AA8566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B37EF8-79AF-4AF6-ACDE-3C0AB2B5F05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83FEE5-01F9-41A0-B081-2319B4F4C6C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FD86A72-6EB7-4F8A-A66B-607B810E9E5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8510871-FC72-47B9-9A82-9D4CE60FDD7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ADA9A8-281F-45F4-BD97-6707E049DD3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F16C24A-8853-427A-96DB-03AEBA177E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06F3071-5118-4B93-BF58-C44FE43BB10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DBF19D-A50C-45CE-B027-30B706612FC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C85E2-8E12-4441-BFE9-E482D35314B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128882" y="1660703"/>
            <a:ext cx="3892488" cy="2388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F0B1779-4273-4404-98BD-77AF543CC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79" r:id="rId8"/>
    <p:sldLayoutId id="2147483681" r:id="rId9"/>
    <p:sldLayoutId id="2147483682" r:id="rId10"/>
    <p:sldLayoutId id="2147483684" r:id="rId11"/>
    <p:sldLayoutId id="2147483683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860077" y="3233819"/>
            <a:ext cx="5585989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PITCH DECK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“EASY CASH”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860078" y="5357478"/>
            <a:ext cx="558598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Auryno Nagata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Adyatma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860077" y="556594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89071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1180B47-3D8F-47C7-BDF7-AF447969E42F}"/>
              </a:ext>
            </a:extLst>
          </p:cNvPr>
          <p:cNvSpPr txBox="1">
            <a:spLocks/>
          </p:cNvSpPr>
          <p:nvPr/>
        </p:nvSpPr>
        <p:spPr>
          <a:xfrm>
            <a:off x="920632" y="584812"/>
            <a:ext cx="6915471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SOLUSI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AD75-DAA7-41E3-AFEF-62A95EA67761}"/>
              </a:ext>
            </a:extLst>
          </p:cNvPr>
          <p:cNvSpPr txBox="1"/>
          <p:nvPr/>
        </p:nvSpPr>
        <p:spPr>
          <a:xfrm>
            <a:off x="920632" y="2368236"/>
            <a:ext cx="5890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 dari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permasalahan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dengan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pendataan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digital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smarthphone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untuk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kesalahan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dalam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pendataan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semakin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kecil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tanpa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takut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kehilangan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buku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pendataan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pendataan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smartphone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diharapkan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efisien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dibandingkan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pendataan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manual,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selaimn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itu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mengurangi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kertas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8362C-DEE7-4395-B55B-40C5BD2F5EC6}"/>
              </a:ext>
            </a:extLst>
          </p:cNvPr>
          <p:cNvGrpSpPr/>
          <p:nvPr/>
        </p:nvGrpSpPr>
        <p:grpSpPr>
          <a:xfrm>
            <a:off x="8276234" y="829027"/>
            <a:ext cx="3105562" cy="5470923"/>
            <a:chOff x="8361959" y="779589"/>
            <a:chExt cx="3105562" cy="547092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0520A2-E473-4F46-8202-17C72F87C307}"/>
                </a:ext>
              </a:extLst>
            </p:cNvPr>
            <p:cNvSpPr/>
            <p:nvPr/>
          </p:nvSpPr>
          <p:spPr>
            <a:xfrm>
              <a:off x="8746076" y="779589"/>
              <a:ext cx="2318640" cy="1088185"/>
            </a:xfrm>
            <a:custGeom>
              <a:avLst/>
              <a:gdLst>
                <a:gd name="connsiteX0" fmla="*/ 1136898 w 2318640"/>
                <a:gd name="connsiteY0" fmla="*/ 0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357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460537 w 2318640"/>
                <a:gd name="connsiteY4" fmla="*/ 3260 h 1088411"/>
                <a:gd name="connsiteX5" fmla="*/ 1812913 w 2318640"/>
                <a:gd name="connsiteY5" fmla="*/ 31875 h 1088411"/>
                <a:gd name="connsiteX6" fmla="*/ 2061087 w 2318640"/>
                <a:gd name="connsiteY6" fmla="*/ 277475 h 1088411"/>
                <a:gd name="connsiteX7" fmla="*/ 2318640 w 2318640"/>
                <a:gd name="connsiteY7" fmla="*/ 1088411 h 1088411"/>
                <a:gd name="connsiteX8" fmla="*/ 2043057 w 2318640"/>
                <a:gd name="connsiteY8" fmla="*/ 1053860 h 1088411"/>
                <a:gd name="connsiteX9" fmla="*/ 1197897 w 2318640"/>
                <a:gd name="connsiteY9" fmla="*/ 1053860 h 1088411"/>
                <a:gd name="connsiteX10" fmla="*/ 1120743 w 2318640"/>
                <a:gd name="connsiteY10" fmla="*/ 1053860 h 1088411"/>
                <a:gd name="connsiteX11" fmla="*/ 275583 w 2318640"/>
                <a:gd name="connsiteY11" fmla="*/ 1053860 h 1088411"/>
                <a:gd name="connsiteX12" fmla="*/ 0 w 2318640"/>
                <a:gd name="connsiteY12" fmla="*/ 1088411 h 1088411"/>
                <a:gd name="connsiteX13" fmla="*/ 257553 w 2318640"/>
                <a:gd name="connsiteY13" fmla="*/ 277475 h 1088411"/>
                <a:gd name="connsiteX14" fmla="*/ 505727 w 2318640"/>
                <a:gd name="connsiteY14" fmla="*/ 31875 h 1088411"/>
                <a:gd name="connsiteX15" fmla="*/ 858103 w 2318640"/>
                <a:gd name="connsiteY15" fmla="*/ 3260 h 1088411"/>
                <a:gd name="connsiteX16" fmla="*/ 1120743 w 2318640"/>
                <a:gd name="connsiteY16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460537 w 2318640"/>
                <a:gd name="connsiteY3" fmla="*/ 3260 h 1088411"/>
                <a:gd name="connsiteX4" fmla="*/ 1812913 w 2318640"/>
                <a:gd name="connsiteY4" fmla="*/ 31875 h 1088411"/>
                <a:gd name="connsiteX5" fmla="*/ 2061087 w 2318640"/>
                <a:gd name="connsiteY5" fmla="*/ 277475 h 1088411"/>
                <a:gd name="connsiteX6" fmla="*/ 2318640 w 2318640"/>
                <a:gd name="connsiteY6" fmla="*/ 1088411 h 1088411"/>
                <a:gd name="connsiteX7" fmla="*/ 2043057 w 2318640"/>
                <a:gd name="connsiteY7" fmla="*/ 1053860 h 1088411"/>
                <a:gd name="connsiteX8" fmla="*/ 1197897 w 2318640"/>
                <a:gd name="connsiteY8" fmla="*/ 1053860 h 1088411"/>
                <a:gd name="connsiteX9" fmla="*/ 1120743 w 2318640"/>
                <a:gd name="connsiteY9" fmla="*/ 1053860 h 1088411"/>
                <a:gd name="connsiteX10" fmla="*/ 275583 w 2318640"/>
                <a:gd name="connsiteY10" fmla="*/ 1053860 h 1088411"/>
                <a:gd name="connsiteX11" fmla="*/ 0 w 2318640"/>
                <a:gd name="connsiteY11" fmla="*/ 1088411 h 1088411"/>
                <a:gd name="connsiteX12" fmla="*/ 257553 w 2318640"/>
                <a:gd name="connsiteY12" fmla="*/ 277475 h 1088411"/>
                <a:gd name="connsiteX13" fmla="*/ 505727 w 2318640"/>
                <a:gd name="connsiteY13" fmla="*/ 31875 h 1088411"/>
                <a:gd name="connsiteX14" fmla="*/ 858103 w 2318640"/>
                <a:gd name="connsiteY14" fmla="*/ 3260 h 1088411"/>
                <a:gd name="connsiteX15" fmla="*/ 1120743 w 2318640"/>
                <a:gd name="connsiteY15" fmla="*/ 614 h 1088411"/>
                <a:gd name="connsiteX0" fmla="*/ 1120743 w 2318640"/>
                <a:gd name="connsiteY0" fmla="*/ 388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14" fmla="*/ 1120743 w 2318640"/>
                <a:gd name="connsiteY14" fmla="*/ 388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8640" h="1088185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79A594-BB5E-4482-A643-62D8BD584CAF}"/>
                </a:ext>
              </a:extLst>
            </p:cNvPr>
            <p:cNvSpPr/>
            <p:nvPr/>
          </p:nvSpPr>
          <p:spPr>
            <a:xfrm rot="10800000">
              <a:off x="8801171" y="5162327"/>
              <a:ext cx="2318640" cy="1088185"/>
            </a:xfrm>
            <a:custGeom>
              <a:avLst/>
              <a:gdLst>
                <a:gd name="connsiteX0" fmla="*/ 1136898 w 2318640"/>
                <a:gd name="connsiteY0" fmla="*/ 0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357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460537 w 2318640"/>
                <a:gd name="connsiteY4" fmla="*/ 3260 h 1088411"/>
                <a:gd name="connsiteX5" fmla="*/ 1812913 w 2318640"/>
                <a:gd name="connsiteY5" fmla="*/ 31875 h 1088411"/>
                <a:gd name="connsiteX6" fmla="*/ 2061087 w 2318640"/>
                <a:gd name="connsiteY6" fmla="*/ 277475 h 1088411"/>
                <a:gd name="connsiteX7" fmla="*/ 2318640 w 2318640"/>
                <a:gd name="connsiteY7" fmla="*/ 1088411 h 1088411"/>
                <a:gd name="connsiteX8" fmla="*/ 2043057 w 2318640"/>
                <a:gd name="connsiteY8" fmla="*/ 1053860 h 1088411"/>
                <a:gd name="connsiteX9" fmla="*/ 1197897 w 2318640"/>
                <a:gd name="connsiteY9" fmla="*/ 1053860 h 1088411"/>
                <a:gd name="connsiteX10" fmla="*/ 1120743 w 2318640"/>
                <a:gd name="connsiteY10" fmla="*/ 1053860 h 1088411"/>
                <a:gd name="connsiteX11" fmla="*/ 275583 w 2318640"/>
                <a:gd name="connsiteY11" fmla="*/ 1053860 h 1088411"/>
                <a:gd name="connsiteX12" fmla="*/ 0 w 2318640"/>
                <a:gd name="connsiteY12" fmla="*/ 1088411 h 1088411"/>
                <a:gd name="connsiteX13" fmla="*/ 257553 w 2318640"/>
                <a:gd name="connsiteY13" fmla="*/ 277475 h 1088411"/>
                <a:gd name="connsiteX14" fmla="*/ 505727 w 2318640"/>
                <a:gd name="connsiteY14" fmla="*/ 31875 h 1088411"/>
                <a:gd name="connsiteX15" fmla="*/ 858103 w 2318640"/>
                <a:gd name="connsiteY15" fmla="*/ 3260 h 1088411"/>
                <a:gd name="connsiteX16" fmla="*/ 1120743 w 2318640"/>
                <a:gd name="connsiteY16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460537 w 2318640"/>
                <a:gd name="connsiteY3" fmla="*/ 3260 h 1088411"/>
                <a:gd name="connsiteX4" fmla="*/ 1812913 w 2318640"/>
                <a:gd name="connsiteY4" fmla="*/ 31875 h 1088411"/>
                <a:gd name="connsiteX5" fmla="*/ 2061087 w 2318640"/>
                <a:gd name="connsiteY5" fmla="*/ 277475 h 1088411"/>
                <a:gd name="connsiteX6" fmla="*/ 2318640 w 2318640"/>
                <a:gd name="connsiteY6" fmla="*/ 1088411 h 1088411"/>
                <a:gd name="connsiteX7" fmla="*/ 2043057 w 2318640"/>
                <a:gd name="connsiteY7" fmla="*/ 1053860 h 1088411"/>
                <a:gd name="connsiteX8" fmla="*/ 1197897 w 2318640"/>
                <a:gd name="connsiteY8" fmla="*/ 1053860 h 1088411"/>
                <a:gd name="connsiteX9" fmla="*/ 1120743 w 2318640"/>
                <a:gd name="connsiteY9" fmla="*/ 1053860 h 1088411"/>
                <a:gd name="connsiteX10" fmla="*/ 275583 w 2318640"/>
                <a:gd name="connsiteY10" fmla="*/ 1053860 h 1088411"/>
                <a:gd name="connsiteX11" fmla="*/ 0 w 2318640"/>
                <a:gd name="connsiteY11" fmla="*/ 1088411 h 1088411"/>
                <a:gd name="connsiteX12" fmla="*/ 257553 w 2318640"/>
                <a:gd name="connsiteY12" fmla="*/ 277475 h 1088411"/>
                <a:gd name="connsiteX13" fmla="*/ 505727 w 2318640"/>
                <a:gd name="connsiteY13" fmla="*/ 31875 h 1088411"/>
                <a:gd name="connsiteX14" fmla="*/ 858103 w 2318640"/>
                <a:gd name="connsiteY14" fmla="*/ 3260 h 1088411"/>
                <a:gd name="connsiteX15" fmla="*/ 1120743 w 2318640"/>
                <a:gd name="connsiteY15" fmla="*/ 614 h 1088411"/>
                <a:gd name="connsiteX0" fmla="*/ 1120743 w 2318640"/>
                <a:gd name="connsiteY0" fmla="*/ 388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14" fmla="*/ 1120743 w 2318640"/>
                <a:gd name="connsiteY14" fmla="*/ 388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8640" h="1088185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FE83D07-485A-4319-ABE8-FFD2B1E1D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5824" y="1828310"/>
              <a:ext cx="2926080" cy="3383280"/>
            </a:xfrm>
            <a:prstGeom prst="roundRect">
              <a:avLst>
                <a:gd name="adj" fmla="val 151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7C0155B-4C2A-41B0-A0FD-059D7053A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7786" y="1923078"/>
              <a:ext cx="2762157" cy="3193745"/>
            </a:xfrm>
            <a:prstGeom prst="roundRect">
              <a:avLst>
                <a:gd name="adj" fmla="val 138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909502EB-FE8B-4351-8161-84778AFA6627}"/>
                </a:ext>
              </a:extLst>
            </p:cNvPr>
            <p:cNvSpPr/>
            <p:nvPr/>
          </p:nvSpPr>
          <p:spPr>
            <a:xfrm rot="16200000">
              <a:off x="7824331" y="3501414"/>
              <a:ext cx="1178352" cy="103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B1665AC3-594B-45D5-B7CF-C900820C9DF5}"/>
                </a:ext>
              </a:extLst>
            </p:cNvPr>
            <p:cNvSpPr/>
            <p:nvPr/>
          </p:nvSpPr>
          <p:spPr>
            <a:xfrm rot="5400000">
              <a:off x="11202840" y="2822478"/>
              <a:ext cx="438011" cy="913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03B666B6-725B-420F-957A-FD4B2645BE1D}"/>
                </a:ext>
              </a:extLst>
            </p:cNvPr>
            <p:cNvSpPr/>
            <p:nvPr/>
          </p:nvSpPr>
          <p:spPr>
            <a:xfrm rot="5400000">
              <a:off x="11095797" y="3520197"/>
              <a:ext cx="630643" cy="698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E0C6471-D741-46B9-822A-BE32CD478B52}"/>
              </a:ext>
            </a:extLst>
          </p:cNvPr>
          <p:cNvSpPr txBox="1"/>
          <p:nvPr/>
        </p:nvSpPr>
        <p:spPr>
          <a:xfrm>
            <a:off x="8876156" y="4300286"/>
            <a:ext cx="19972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cs typeface="Arial" pitchFamily="34" charset="0"/>
              </a:rPr>
              <a:t>PAY  NOW</a:t>
            </a:r>
            <a:endParaRPr lang="ko-KR" altLang="en-US" sz="2400" b="1" spc="-15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1A65DD-F471-47B3-83D3-F5EF5957C52D}"/>
              </a:ext>
            </a:extLst>
          </p:cNvPr>
          <p:cNvGrpSpPr/>
          <p:nvPr/>
        </p:nvGrpSpPr>
        <p:grpSpPr>
          <a:xfrm>
            <a:off x="8890332" y="2620316"/>
            <a:ext cx="1858678" cy="1155609"/>
            <a:chOff x="3927385" y="3563515"/>
            <a:chExt cx="2607393" cy="162111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39CA31F-44BA-4BB8-9A13-78C4DE3D9230}"/>
                </a:ext>
              </a:extLst>
            </p:cNvPr>
            <p:cNvSpPr/>
            <p:nvPr/>
          </p:nvSpPr>
          <p:spPr>
            <a:xfrm>
              <a:off x="3927385" y="3563515"/>
              <a:ext cx="2607393" cy="1621113"/>
            </a:xfrm>
            <a:prstGeom prst="roundRect">
              <a:avLst>
                <a:gd name="adj" fmla="val 3466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9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2B5595-5D32-49E8-9EDE-B6A210B03C33}"/>
                </a:ext>
              </a:extLst>
            </p:cNvPr>
            <p:cNvSpPr/>
            <p:nvPr/>
          </p:nvSpPr>
          <p:spPr>
            <a:xfrm rot="5400000">
              <a:off x="4334128" y="3823603"/>
              <a:ext cx="215002" cy="80925"/>
            </a:xfrm>
            <a:custGeom>
              <a:avLst/>
              <a:gdLst>
                <a:gd name="connsiteX0" fmla="*/ 122325 w 244650"/>
                <a:gd name="connsiteY0" fmla="*/ 0 h 92084"/>
                <a:gd name="connsiteX1" fmla="*/ 199456 w 244650"/>
                <a:gd name="connsiteY1" fmla="*/ 15572 h 92084"/>
                <a:gd name="connsiteX2" fmla="*/ 244650 w 244650"/>
                <a:gd name="connsiteY2" fmla="*/ 46042 h 92084"/>
                <a:gd name="connsiteX3" fmla="*/ 199456 w 244650"/>
                <a:gd name="connsiteY3" fmla="*/ 76512 h 92084"/>
                <a:gd name="connsiteX4" fmla="*/ 122325 w 244650"/>
                <a:gd name="connsiteY4" fmla="*/ 92084 h 92084"/>
                <a:gd name="connsiteX5" fmla="*/ 45194 w 244650"/>
                <a:gd name="connsiteY5" fmla="*/ 76512 h 92084"/>
                <a:gd name="connsiteX6" fmla="*/ 0 w 244650"/>
                <a:gd name="connsiteY6" fmla="*/ 46042 h 92084"/>
                <a:gd name="connsiteX7" fmla="*/ 45194 w 244650"/>
                <a:gd name="connsiteY7" fmla="*/ 15572 h 92084"/>
                <a:gd name="connsiteX8" fmla="*/ 122325 w 244650"/>
                <a:gd name="connsiteY8" fmla="*/ 0 h 9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650" h="92084">
                  <a:moveTo>
                    <a:pt x="122325" y="0"/>
                  </a:moveTo>
                  <a:cubicBezTo>
                    <a:pt x="149685" y="0"/>
                    <a:pt x="175750" y="5545"/>
                    <a:pt x="199456" y="15572"/>
                  </a:cubicBezTo>
                  <a:lnTo>
                    <a:pt x="244650" y="46042"/>
                  </a:lnTo>
                  <a:lnTo>
                    <a:pt x="199456" y="76512"/>
                  </a:lnTo>
                  <a:cubicBezTo>
                    <a:pt x="175750" y="86539"/>
                    <a:pt x="149685" y="92084"/>
                    <a:pt x="122325" y="92084"/>
                  </a:cubicBezTo>
                  <a:cubicBezTo>
                    <a:pt x="94965" y="92084"/>
                    <a:pt x="68901" y="86539"/>
                    <a:pt x="45194" y="76512"/>
                  </a:cubicBezTo>
                  <a:lnTo>
                    <a:pt x="0" y="46042"/>
                  </a:lnTo>
                  <a:lnTo>
                    <a:pt x="45194" y="15572"/>
                  </a:lnTo>
                  <a:cubicBezTo>
                    <a:pt x="68901" y="5545"/>
                    <a:pt x="94965" y="0"/>
                    <a:pt x="1223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DF6F64-5FF8-456D-96AF-CD68418D8021}"/>
                </a:ext>
              </a:extLst>
            </p:cNvPr>
            <p:cNvSpPr/>
            <p:nvPr/>
          </p:nvSpPr>
          <p:spPr>
            <a:xfrm rot="5400000">
              <a:off x="4421398" y="3710154"/>
              <a:ext cx="348285" cy="307822"/>
            </a:xfrm>
            <a:custGeom>
              <a:avLst/>
              <a:gdLst>
                <a:gd name="connsiteX0" fmla="*/ 198156 w 396312"/>
                <a:gd name="connsiteY0" fmla="*/ 0 h 350270"/>
                <a:gd name="connsiteX1" fmla="*/ 396312 w 396312"/>
                <a:gd name="connsiteY1" fmla="*/ 198156 h 350270"/>
                <a:gd name="connsiteX2" fmla="*/ 338274 w 396312"/>
                <a:gd name="connsiteY2" fmla="*/ 338274 h 350270"/>
                <a:gd name="connsiteX3" fmla="*/ 320481 w 396312"/>
                <a:gd name="connsiteY3" fmla="*/ 350270 h 350270"/>
                <a:gd name="connsiteX4" fmla="*/ 275287 w 396312"/>
                <a:gd name="connsiteY4" fmla="*/ 319800 h 350270"/>
                <a:gd name="connsiteX5" fmla="*/ 198156 w 396312"/>
                <a:gd name="connsiteY5" fmla="*/ 304228 h 350270"/>
                <a:gd name="connsiteX6" fmla="*/ 121025 w 396312"/>
                <a:gd name="connsiteY6" fmla="*/ 319800 h 350270"/>
                <a:gd name="connsiteX7" fmla="*/ 75831 w 396312"/>
                <a:gd name="connsiteY7" fmla="*/ 350270 h 350270"/>
                <a:gd name="connsiteX8" fmla="*/ 58038 w 396312"/>
                <a:gd name="connsiteY8" fmla="*/ 338274 h 350270"/>
                <a:gd name="connsiteX9" fmla="*/ 0 w 396312"/>
                <a:gd name="connsiteY9" fmla="*/ 198156 h 350270"/>
                <a:gd name="connsiteX10" fmla="*/ 198156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198156" y="0"/>
                  </a:moveTo>
                  <a:cubicBezTo>
                    <a:pt x="307595" y="0"/>
                    <a:pt x="396312" y="88717"/>
                    <a:pt x="396312" y="198156"/>
                  </a:cubicBezTo>
                  <a:cubicBezTo>
                    <a:pt x="396312" y="252875"/>
                    <a:pt x="374133" y="302414"/>
                    <a:pt x="338274" y="338274"/>
                  </a:cubicBezTo>
                  <a:lnTo>
                    <a:pt x="320481" y="350270"/>
                  </a:lnTo>
                  <a:lnTo>
                    <a:pt x="275287" y="319800"/>
                  </a:lnTo>
                  <a:cubicBezTo>
                    <a:pt x="251581" y="309773"/>
                    <a:pt x="225516" y="304228"/>
                    <a:pt x="198156" y="304228"/>
                  </a:cubicBezTo>
                  <a:cubicBezTo>
                    <a:pt x="170796" y="304228"/>
                    <a:pt x="144732" y="309773"/>
                    <a:pt x="121025" y="319800"/>
                  </a:cubicBezTo>
                  <a:lnTo>
                    <a:pt x="75831" y="350270"/>
                  </a:lnTo>
                  <a:lnTo>
                    <a:pt x="58038" y="338274"/>
                  </a:lnTo>
                  <a:cubicBezTo>
                    <a:pt x="22179" y="302414"/>
                    <a:pt x="0" y="252875"/>
                    <a:pt x="0" y="198156"/>
                  </a:cubicBezTo>
                  <a:cubicBezTo>
                    <a:pt x="0" y="88717"/>
                    <a:pt x="88717" y="0"/>
                    <a:pt x="19815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784283-F482-437B-9A2D-75DAB9160B14}"/>
                </a:ext>
              </a:extLst>
            </p:cNvPr>
            <p:cNvSpPr/>
            <p:nvPr/>
          </p:nvSpPr>
          <p:spPr>
            <a:xfrm rot="5400000">
              <a:off x="4113576" y="3710154"/>
              <a:ext cx="348285" cy="307822"/>
            </a:xfrm>
            <a:custGeom>
              <a:avLst/>
              <a:gdLst>
                <a:gd name="connsiteX0" fmla="*/ 75831 w 396312"/>
                <a:gd name="connsiteY0" fmla="*/ 0 h 350270"/>
                <a:gd name="connsiteX1" fmla="*/ 121025 w 396312"/>
                <a:gd name="connsiteY1" fmla="*/ 30470 h 350270"/>
                <a:gd name="connsiteX2" fmla="*/ 198156 w 396312"/>
                <a:gd name="connsiteY2" fmla="*/ 46042 h 350270"/>
                <a:gd name="connsiteX3" fmla="*/ 275287 w 396312"/>
                <a:gd name="connsiteY3" fmla="*/ 30470 h 350270"/>
                <a:gd name="connsiteX4" fmla="*/ 320481 w 396312"/>
                <a:gd name="connsiteY4" fmla="*/ 0 h 350270"/>
                <a:gd name="connsiteX5" fmla="*/ 338274 w 396312"/>
                <a:gd name="connsiteY5" fmla="*/ 11996 h 350270"/>
                <a:gd name="connsiteX6" fmla="*/ 396312 w 396312"/>
                <a:gd name="connsiteY6" fmla="*/ 152114 h 350270"/>
                <a:gd name="connsiteX7" fmla="*/ 198156 w 396312"/>
                <a:gd name="connsiteY7" fmla="*/ 350270 h 350270"/>
                <a:gd name="connsiteX8" fmla="*/ 0 w 396312"/>
                <a:gd name="connsiteY8" fmla="*/ 152114 h 350270"/>
                <a:gd name="connsiteX9" fmla="*/ 58038 w 396312"/>
                <a:gd name="connsiteY9" fmla="*/ 11996 h 350270"/>
                <a:gd name="connsiteX10" fmla="*/ 75831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75831" y="0"/>
                  </a:moveTo>
                  <a:lnTo>
                    <a:pt x="121025" y="30470"/>
                  </a:lnTo>
                  <a:cubicBezTo>
                    <a:pt x="144732" y="40497"/>
                    <a:pt x="170796" y="46042"/>
                    <a:pt x="198156" y="46042"/>
                  </a:cubicBezTo>
                  <a:cubicBezTo>
                    <a:pt x="225516" y="46042"/>
                    <a:pt x="251581" y="40497"/>
                    <a:pt x="275287" y="30470"/>
                  </a:cubicBezTo>
                  <a:lnTo>
                    <a:pt x="320481" y="0"/>
                  </a:lnTo>
                  <a:lnTo>
                    <a:pt x="338274" y="11996"/>
                  </a:lnTo>
                  <a:cubicBezTo>
                    <a:pt x="374133" y="47856"/>
                    <a:pt x="396312" y="97395"/>
                    <a:pt x="396312" y="152114"/>
                  </a:cubicBezTo>
                  <a:cubicBezTo>
                    <a:pt x="396312" y="261553"/>
                    <a:pt x="307595" y="350270"/>
                    <a:pt x="198156" y="350270"/>
                  </a:cubicBezTo>
                  <a:cubicBezTo>
                    <a:pt x="88717" y="350270"/>
                    <a:pt x="0" y="261553"/>
                    <a:pt x="0" y="152114"/>
                  </a:cubicBezTo>
                  <a:cubicBezTo>
                    <a:pt x="0" y="97395"/>
                    <a:pt x="22179" y="47856"/>
                    <a:pt x="58038" y="11996"/>
                  </a:cubicBezTo>
                  <a:lnTo>
                    <a:pt x="758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A9A55E65-C5F7-4EF0-9372-D556A1A2B797}"/>
                </a:ext>
              </a:extLst>
            </p:cNvPr>
            <p:cNvSpPr/>
            <p:nvPr/>
          </p:nvSpPr>
          <p:spPr>
            <a:xfrm rot="5400000">
              <a:off x="4273591" y="4085722"/>
              <a:ext cx="388233" cy="609722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133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2">
              <a:extLst>
                <a:ext uri="{FF2B5EF4-FFF2-40B4-BE49-F238E27FC236}">
                  <a16:creationId xmlns:a16="http://schemas.microsoft.com/office/drawing/2014/main" id="{749E0267-D111-43AB-8FFD-23A924A6884F}"/>
                </a:ext>
              </a:extLst>
            </p:cNvPr>
            <p:cNvSpPr/>
            <p:nvPr/>
          </p:nvSpPr>
          <p:spPr>
            <a:xfrm rot="5400000">
              <a:off x="4293270" y="4085722"/>
              <a:ext cx="388233" cy="609722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228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rgbClr val="DAA1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E643BEA1-6874-423E-8E20-1EBE11068835}"/>
                </a:ext>
              </a:extLst>
            </p:cNvPr>
            <p:cNvGrpSpPr/>
            <p:nvPr/>
          </p:nvGrpSpPr>
          <p:grpSpPr>
            <a:xfrm rot="5400000">
              <a:off x="4319804" y="4117698"/>
              <a:ext cx="335080" cy="545686"/>
              <a:chOff x="8224103" y="4462192"/>
              <a:chExt cx="381286" cy="620934"/>
            </a:xfrm>
            <a:solidFill>
              <a:srgbClr val="CB6628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A63C953-8952-47B8-BFED-E217356B2329}"/>
                  </a:ext>
                </a:extLst>
              </p:cNvPr>
              <p:cNvSpPr/>
              <p:nvPr/>
            </p:nvSpPr>
            <p:spPr>
              <a:xfrm>
                <a:off x="8224103" y="4462287"/>
                <a:ext cx="117633" cy="342709"/>
              </a:xfrm>
              <a:custGeom>
                <a:avLst/>
                <a:gdLst>
                  <a:gd name="connsiteX0" fmla="*/ 29337 w 117633"/>
                  <a:gd name="connsiteY0" fmla="*/ 342710 h 342709"/>
                  <a:gd name="connsiteX1" fmla="*/ 88297 w 117633"/>
                  <a:gd name="connsiteY1" fmla="*/ 342710 h 342709"/>
                  <a:gd name="connsiteX2" fmla="*/ 117634 w 117633"/>
                  <a:gd name="connsiteY2" fmla="*/ 313372 h 342709"/>
                  <a:gd name="connsiteX3" fmla="*/ 117634 w 117633"/>
                  <a:gd name="connsiteY3" fmla="*/ 29337 h 342709"/>
                  <a:gd name="connsiteX4" fmla="*/ 88297 w 117633"/>
                  <a:gd name="connsiteY4" fmla="*/ 0 h 342709"/>
                  <a:gd name="connsiteX5" fmla="*/ 29337 w 117633"/>
                  <a:gd name="connsiteY5" fmla="*/ 0 h 342709"/>
                  <a:gd name="connsiteX6" fmla="*/ 0 w 117633"/>
                  <a:gd name="connsiteY6" fmla="*/ 29337 h 342709"/>
                  <a:gd name="connsiteX7" fmla="*/ 0 w 117633"/>
                  <a:gd name="connsiteY7" fmla="*/ 313372 h 342709"/>
                  <a:gd name="connsiteX8" fmla="*/ 29337 w 117633"/>
                  <a:gd name="connsiteY8" fmla="*/ 342710 h 3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42709">
                    <a:moveTo>
                      <a:pt x="29337" y="342710"/>
                    </a:moveTo>
                    <a:lnTo>
                      <a:pt x="88297" y="342710"/>
                    </a:lnTo>
                    <a:cubicBezTo>
                      <a:pt x="104489" y="342710"/>
                      <a:pt x="117634" y="329565"/>
                      <a:pt x="117634" y="313372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13372"/>
                    </a:lnTo>
                    <a:cubicBezTo>
                      <a:pt x="0" y="329565"/>
                      <a:pt x="13145" y="342710"/>
                      <a:pt x="29337" y="34271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970E1D7-F638-48EE-B36A-23D7EBD6E89D}"/>
                  </a:ext>
                </a:extLst>
              </p:cNvPr>
              <p:cNvSpPr/>
              <p:nvPr/>
            </p:nvSpPr>
            <p:spPr>
              <a:xfrm>
                <a:off x="8487089" y="4462192"/>
                <a:ext cx="117633" cy="362426"/>
              </a:xfrm>
              <a:custGeom>
                <a:avLst/>
                <a:gdLst>
                  <a:gd name="connsiteX0" fmla="*/ 29337 w 117633"/>
                  <a:gd name="connsiteY0" fmla="*/ 362426 h 362426"/>
                  <a:gd name="connsiteX1" fmla="*/ 88297 w 117633"/>
                  <a:gd name="connsiteY1" fmla="*/ 362426 h 362426"/>
                  <a:gd name="connsiteX2" fmla="*/ 117634 w 117633"/>
                  <a:gd name="connsiteY2" fmla="*/ 333089 h 362426"/>
                  <a:gd name="connsiteX3" fmla="*/ 117634 w 117633"/>
                  <a:gd name="connsiteY3" fmla="*/ 29337 h 362426"/>
                  <a:gd name="connsiteX4" fmla="*/ 88297 w 117633"/>
                  <a:gd name="connsiteY4" fmla="*/ 0 h 362426"/>
                  <a:gd name="connsiteX5" fmla="*/ 29337 w 117633"/>
                  <a:gd name="connsiteY5" fmla="*/ 0 h 362426"/>
                  <a:gd name="connsiteX6" fmla="*/ 0 w 117633"/>
                  <a:gd name="connsiteY6" fmla="*/ 29337 h 362426"/>
                  <a:gd name="connsiteX7" fmla="*/ 0 w 117633"/>
                  <a:gd name="connsiteY7" fmla="*/ 333089 h 362426"/>
                  <a:gd name="connsiteX8" fmla="*/ 29337 w 117633"/>
                  <a:gd name="connsiteY8" fmla="*/ 362426 h 36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62426">
                    <a:moveTo>
                      <a:pt x="29337" y="362426"/>
                    </a:moveTo>
                    <a:lnTo>
                      <a:pt x="88297" y="362426"/>
                    </a:lnTo>
                    <a:cubicBezTo>
                      <a:pt x="104489" y="362426"/>
                      <a:pt x="117634" y="349282"/>
                      <a:pt x="117634" y="333089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33089"/>
                    </a:lnTo>
                    <a:cubicBezTo>
                      <a:pt x="0" y="349282"/>
                      <a:pt x="13145" y="362426"/>
                      <a:pt x="29337" y="362426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8397F0F-93BE-4440-A769-EE195E7BB3DD}"/>
                  </a:ext>
                </a:extLst>
              </p:cNvPr>
              <p:cNvSpPr/>
              <p:nvPr/>
            </p:nvSpPr>
            <p:spPr>
              <a:xfrm>
                <a:off x="8356406" y="4462192"/>
                <a:ext cx="117633" cy="230981"/>
              </a:xfrm>
              <a:custGeom>
                <a:avLst/>
                <a:gdLst>
                  <a:gd name="connsiteX0" fmla="*/ 29337 w 117633"/>
                  <a:gd name="connsiteY0" fmla="*/ 230981 h 230981"/>
                  <a:gd name="connsiteX1" fmla="*/ 88297 w 117633"/>
                  <a:gd name="connsiteY1" fmla="*/ 230981 h 230981"/>
                  <a:gd name="connsiteX2" fmla="*/ 117634 w 117633"/>
                  <a:gd name="connsiteY2" fmla="*/ 201644 h 230981"/>
                  <a:gd name="connsiteX3" fmla="*/ 117634 w 117633"/>
                  <a:gd name="connsiteY3" fmla="*/ 29337 h 230981"/>
                  <a:gd name="connsiteX4" fmla="*/ 88297 w 117633"/>
                  <a:gd name="connsiteY4" fmla="*/ 0 h 230981"/>
                  <a:gd name="connsiteX5" fmla="*/ 29337 w 117633"/>
                  <a:gd name="connsiteY5" fmla="*/ 0 h 230981"/>
                  <a:gd name="connsiteX6" fmla="*/ 0 w 117633"/>
                  <a:gd name="connsiteY6" fmla="*/ 29337 h 230981"/>
                  <a:gd name="connsiteX7" fmla="*/ 0 w 117633"/>
                  <a:gd name="connsiteY7" fmla="*/ 201644 h 230981"/>
                  <a:gd name="connsiteX8" fmla="*/ 29337 w 117633"/>
                  <a:gd name="connsiteY8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230981">
                    <a:moveTo>
                      <a:pt x="29337" y="230981"/>
                    </a:moveTo>
                    <a:lnTo>
                      <a:pt x="88297" y="230981"/>
                    </a:lnTo>
                    <a:cubicBezTo>
                      <a:pt x="104489" y="230981"/>
                      <a:pt x="117634" y="217837"/>
                      <a:pt x="117634" y="201644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01644"/>
                    </a:lnTo>
                    <a:cubicBezTo>
                      <a:pt x="0" y="217837"/>
                      <a:pt x="13145" y="230981"/>
                      <a:pt x="29337" y="230981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B7DDEC6-BFAA-4F2C-8B23-18D76254F75C}"/>
                  </a:ext>
                </a:extLst>
              </p:cNvPr>
              <p:cNvSpPr/>
              <p:nvPr/>
            </p:nvSpPr>
            <p:spPr>
              <a:xfrm>
                <a:off x="8224770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5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CA8986-0250-4298-AED2-4E638592F013}"/>
                  </a:ext>
                </a:extLst>
              </p:cNvPr>
              <p:cNvSpPr/>
              <p:nvPr/>
            </p:nvSpPr>
            <p:spPr>
              <a:xfrm>
                <a:off x="8487755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4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E23BE98-ED30-4F1A-942E-FBC4F85605F5}"/>
                  </a:ext>
                </a:extLst>
              </p:cNvPr>
              <p:cNvSpPr/>
              <p:nvPr/>
            </p:nvSpPr>
            <p:spPr>
              <a:xfrm>
                <a:off x="8357072" y="4710413"/>
                <a:ext cx="117633" cy="372713"/>
              </a:xfrm>
              <a:custGeom>
                <a:avLst/>
                <a:gdLst>
                  <a:gd name="connsiteX0" fmla="*/ 88297 w 117633"/>
                  <a:gd name="connsiteY0" fmla="*/ 0 h 372713"/>
                  <a:gd name="connsiteX1" fmla="*/ 29337 w 117633"/>
                  <a:gd name="connsiteY1" fmla="*/ 0 h 372713"/>
                  <a:gd name="connsiteX2" fmla="*/ 0 w 117633"/>
                  <a:gd name="connsiteY2" fmla="*/ 29337 h 372713"/>
                  <a:gd name="connsiteX3" fmla="*/ 0 w 117633"/>
                  <a:gd name="connsiteY3" fmla="*/ 343376 h 372713"/>
                  <a:gd name="connsiteX4" fmla="*/ 29337 w 117633"/>
                  <a:gd name="connsiteY4" fmla="*/ 372713 h 372713"/>
                  <a:gd name="connsiteX5" fmla="*/ 88297 w 117633"/>
                  <a:gd name="connsiteY5" fmla="*/ 372713 h 372713"/>
                  <a:gd name="connsiteX6" fmla="*/ 117634 w 117633"/>
                  <a:gd name="connsiteY6" fmla="*/ 343376 h 372713"/>
                  <a:gd name="connsiteX7" fmla="*/ 117634 w 117633"/>
                  <a:gd name="connsiteY7" fmla="*/ 29337 h 372713"/>
                  <a:gd name="connsiteX8" fmla="*/ 88297 w 117633"/>
                  <a:gd name="connsiteY8" fmla="*/ 0 h 37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72713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43376"/>
                    </a:lnTo>
                    <a:cubicBezTo>
                      <a:pt x="0" y="359569"/>
                      <a:pt x="13145" y="372713"/>
                      <a:pt x="29337" y="372713"/>
                    </a:cubicBezTo>
                    <a:lnTo>
                      <a:pt x="88297" y="372713"/>
                    </a:lnTo>
                    <a:cubicBezTo>
                      <a:pt x="104489" y="372713"/>
                      <a:pt x="117634" y="359569"/>
                      <a:pt x="117634" y="343376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333AF8-2262-4FED-A6CF-F5751EF7DA35}"/>
                </a:ext>
              </a:extLst>
            </p:cNvPr>
            <p:cNvSpPr/>
            <p:nvPr/>
          </p:nvSpPr>
          <p:spPr>
            <a:xfrm>
              <a:off x="5441381" y="3768836"/>
              <a:ext cx="856083" cy="179399"/>
            </a:xfrm>
            <a:custGeom>
              <a:avLst/>
              <a:gdLst/>
              <a:ahLst/>
              <a:cxnLst/>
              <a:rect l="l" t="t" r="r" b="b"/>
              <a:pathLst>
                <a:path w="1834455" h="384423">
                  <a:moveTo>
                    <a:pt x="1168821" y="203373"/>
                  </a:moveTo>
                  <a:cubicBezTo>
                    <a:pt x="1137716" y="207029"/>
                    <a:pt x="1122164" y="217480"/>
                    <a:pt x="1122164" y="234725"/>
                  </a:cubicBezTo>
                  <a:cubicBezTo>
                    <a:pt x="1122164" y="245227"/>
                    <a:pt x="1127969" y="250478"/>
                    <a:pt x="1139580" y="250478"/>
                  </a:cubicBezTo>
                  <a:cubicBezTo>
                    <a:pt x="1147842" y="250478"/>
                    <a:pt x="1154781" y="248097"/>
                    <a:pt x="1160397" y="243336"/>
                  </a:cubicBezTo>
                  <a:cubicBezTo>
                    <a:pt x="1166013" y="238574"/>
                    <a:pt x="1168821" y="227355"/>
                    <a:pt x="1168821" y="209677"/>
                  </a:cubicBezTo>
                  <a:close/>
                  <a:moveTo>
                    <a:pt x="826963" y="186854"/>
                  </a:moveTo>
                  <a:lnTo>
                    <a:pt x="826963" y="232172"/>
                  </a:lnTo>
                  <a:lnTo>
                    <a:pt x="866909" y="232172"/>
                  </a:lnTo>
                  <a:cubicBezTo>
                    <a:pt x="876690" y="232172"/>
                    <a:pt x="883751" y="229879"/>
                    <a:pt x="888093" y="225293"/>
                  </a:cubicBezTo>
                  <a:cubicBezTo>
                    <a:pt x="892434" y="220707"/>
                    <a:pt x="894605" y="215592"/>
                    <a:pt x="894605" y="209949"/>
                  </a:cubicBezTo>
                  <a:cubicBezTo>
                    <a:pt x="894605" y="204298"/>
                    <a:pt x="892477" y="199036"/>
                    <a:pt x="888220" y="194163"/>
                  </a:cubicBezTo>
                  <a:cubicBezTo>
                    <a:pt x="883963" y="189290"/>
                    <a:pt x="875838" y="186854"/>
                    <a:pt x="863843" y="186854"/>
                  </a:cubicBezTo>
                  <a:close/>
                  <a:moveTo>
                    <a:pt x="362843" y="76125"/>
                  </a:moveTo>
                  <a:lnTo>
                    <a:pt x="464191" y="76125"/>
                  </a:lnTo>
                  <a:lnTo>
                    <a:pt x="497771" y="194834"/>
                  </a:lnTo>
                  <a:lnTo>
                    <a:pt x="532890" y="76125"/>
                  </a:lnTo>
                  <a:lnTo>
                    <a:pt x="604614" y="76125"/>
                  </a:lnTo>
                  <a:lnTo>
                    <a:pt x="515456" y="326209"/>
                  </a:lnTo>
                  <a:cubicBezTo>
                    <a:pt x="509524" y="343192"/>
                    <a:pt x="499896" y="357140"/>
                    <a:pt x="486571" y="368053"/>
                  </a:cubicBezTo>
                  <a:cubicBezTo>
                    <a:pt x="473246" y="378966"/>
                    <a:pt x="452934" y="384423"/>
                    <a:pt x="425633" y="384423"/>
                  </a:cubicBezTo>
                  <a:cubicBezTo>
                    <a:pt x="419166" y="384423"/>
                    <a:pt x="403073" y="383672"/>
                    <a:pt x="377353" y="382170"/>
                  </a:cubicBezTo>
                  <a:lnTo>
                    <a:pt x="377353" y="311423"/>
                  </a:lnTo>
                  <a:cubicBezTo>
                    <a:pt x="391850" y="313209"/>
                    <a:pt x="403834" y="314102"/>
                    <a:pt x="413306" y="314102"/>
                  </a:cubicBezTo>
                  <a:cubicBezTo>
                    <a:pt x="435404" y="314102"/>
                    <a:pt x="446454" y="310083"/>
                    <a:pt x="446454" y="302047"/>
                  </a:cubicBezTo>
                  <a:cubicBezTo>
                    <a:pt x="446454" y="299033"/>
                    <a:pt x="445306" y="294556"/>
                    <a:pt x="443011" y="288617"/>
                  </a:cubicBezTo>
                  <a:close/>
                  <a:moveTo>
                    <a:pt x="826963" y="73000"/>
                  </a:moveTo>
                  <a:lnTo>
                    <a:pt x="826963" y="114523"/>
                  </a:lnTo>
                  <a:lnTo>
                    <a:pt x="864788" y="114523"/>
                  </a:lnTo>
                  <a:cubicBezTo>
                    <a:pt x="874032" y="114523"/>
                    <a:pt x="880457" y="112298"/>
                    <a:pt x="884062" y="107847"/>
                  </a:cubicBezTo>
                  <a:cubicBezTo>
                    <a:pt x="887668" y="103396"/>
                    <a:pt x="889471" y="98628"/>
                    <a:pt x="889471" y="93542"/>
                  </a:cubicBezTo>
                  <a:cubicBezTo>
                    <a:pt x="889471" y="79847"/>
                    <a:pt x="880732" y="73000"/>
                    <a:pt x="863254" y="73000"/>
                  </a:cubicBezTo>
                  <a:close/>
                  <a:moveTo>
                    <a:pt x="1460984" y="71437"/>
                  </a:moveTo>
                  <a:cubicBezTo>
                    <a:pt x="1477948" y="71437"/>
                    <a:pt x="1492426" y="74769"/>
                    <a:pt x="1504420" y="81431"/>
                  </a:cubicBezTo>
                  <a:cubicBezTo>
                    <a:pt x="1516413" y="88093"/>
                    <a:pt x="1524996" y="96714"/>
                    <a:pt x="1530169" y="107294"/>
                  </a:cubicBezTo>
                  <a:cubicBezTo>
                    <a:pt x="1535342" y="117873"/>
                    <a:pt x="1537929" y="135653"/>
                    <a:pt x="1537929" y="160633"/>
                  </a:cubicBezTo>
                  <a:lnTo>
                    <a:pt x="1537929" y="307628"/>
                  </a:lnTo>
                  <a:lnTo>
                    <a:pt x="1441488" y="307628"/>
                  </a:lnTo>
                  <a:lnTo>
                    <a:pt x="1441488" y="163096"/>
                  </a:lnTo>
                  <a:cubicBezTo>
                    <a:pt x="1441488" y="152931"/>
                    <a:pt x="1440145" y="146648"/>
                    <a:pt x="1437458" y="144246"/>
                  </a:cubicBezTo>
                  <a:cubicBezTo>
                    <a:pt x="1434770" y="141844"/>
                    <a:pt x="1431299" y="140642"/>
                    <a:pt x="1427044" y="140642"/>
                  </a:cubicBezTo>
                  <a:cubicBezTo>
                    <a:pt x="1414191" y="140642"/>
                    <a:pt x="1407765" y="150243"/>
                    <a:pt x="1407765" y="169444"/>
                  </a:cubicBezTo>
                  <a:lnTo>
                    <a:pt x="1407765" y="307628"/>
                  </a:lnTo>
                  <a:lnTo>
                    <a:pt x="1311324" y="307628"/>
                  </a:lnTo>
                  <a:lnTo>
                    <a:pt x="1311324" y="76125"/>
                  </a:lnTo>
                  <a:lnTo>
                    <a:pt x="1401514" y="76125"/>
                  </a:lnTo>
                  <a:lnTo>
                    <a:pt x="1401514" y="107644"/>
                  </a:lnTo>
                  <a:cubicBezTo>
                    <a:pt x="1408490" y="83506"/>
                    <a:pt x="1428313" y="71437"/>
                    <a:pt x="1460984" y="71437"/>
                  </a:cubicBezTo>
                  <a:close/>
                  <a:moveTo>
                    <a:pt x="1149873" y="71437"/>
                  </a:moveTo>
                  <a:cubicBezTo>
                    <a:pt x="1168130" y="71437"/>
                    <a:pt x="1185074" y="73295"/>
                    <a:pt x="1200705" y="77011"/>
                  </a:cubicBezTo>
                  <a:cubicBezTo>
                    <a:pt x="1216335" y="80727"/>
                    <a:pt x="1228841" y="86647"/>
                    <a:pt x="1238222" y="94771"/>
                  </a:cubicBezTo>
                  <a:cubicBezTo>
                    <a:pt x="1247602" y="102895"/>
                    <a:pt x="1253896" y="111490"/>
                    <a:pt x="1257103" y="120556"/>
                  </a:cubicBezTo>
                  <a:cubicBezTo>
                    <a:pt x="1260310" y="129622"/>
                    <a:pt x="1261913" y="146411"/>
                    <a:pt x="1261913" y="170923"/>
                  </a:cubicBezTo>
                  <a:lnTo>
                    <a:pt x="1261913" y="259812"/>
                  </a:lnTo>
                  <a:cubicBezTo>
                    <a:pt x="1261913" y="276374"/>
                    <a:pt x="1264146" y="292312"/>
                    <a:pt x="1268610" y="307628"/>
                  </a:cubicBezTo>
                  <a:lnTo>
                    <a:pt x="1177252" y="307628"/>
                  </a:lnTo>
                  <a:cubicBezTo>
                    <a:pt x="1174608" y="295649"/>
                    <a:pt x="1173286" y="285334"/>
                    <a:pt x="1173286" y="276681"/>
                  </a:cubicBezTo>
                  <a:cubicBezTo>
                    <a:pt x="1162217" y="300437"/>
                    <a:pt x="1139833" y="312316"/>
                    <a:pt x="1106135" y="312316"/>
                  </a:cubicBezTo>
                  <a:cubicBezTo>
                    <a:pt x="1078574" y="312316"/>
                    <a:pt x="1057835" y="305164"/>
                    <a:pt x="1043919" y="290860"/>
                  </a:cubicBezTo>
                  <a:cubicBezTo>
                    <a:pt x="1030002" y="276556"/>
                    <a:pt x="1023044" y="260101"/>
                    <a:pt x="1023044" y="241496"/>
                  </a:cubicBezTo>
                  <a:cubicBezTo>
                    <a:pt x="1023044" y="216458"/>
                    <a:pt x="1034230" y="196337"/>
                    <a:pt x="1056603" y="181133"/>
                  </a:cubicBezTo>
                  <a:cubicBezTo>
                    <a:pt x="1078976" y="165929"/>
                    <a:pt x="1116382" y="156920"/>
                    <a:pt x="1168821" y="154107"/>
                  </a:cubicBezTo>
                  <a:lnTo>
                    <a:pt x="1168821" y="153221"/>
                  </a:lnTo>
                  <a:cubicBezTo>
                    <a:pt x="1168821" y="144942"/>
                    <a:pt x="1167088" y="139548"/>
                    <a:pt x="1163622" y="137039"/>
                  </a:cubicBezTo>
                  <a:cubicBezTo>
                    <a:pt x="1160156" y="134530"/>
                    <a:pt x="1154610" y="133275"/>
                    <a:pt x="1146985" y="133275"/>
                  </a:cubicBezTo>
                  <a:cubicBezTo>
                    <a:pt x="1129535" y="133275"/>
                    <a:pt x="1119622" y="141387"/>
                    <a:pt x="1117245" y="157609"/>
                  </a:cubicBezTo>
                  <a:lnTo>
                    <a:pt x="1029071" y="149760"/>
                  </a:lnTo>
                  <a:cubicBezTo>
                    <a:pt x="1041068" y="97545"/>
                    <a:pt x="1081336" y="71437"/>
                    <a:pt x="1149873" y="71437"/>
                  </a:cubicBezTo>
                  <a:close/>
                  <a:moveTo>
                    <a:pt x="1587549" y="0"/>
                  </a:moveTo>
                  <a:lnTo>
                    <a:pt x="1678632" y="0"/>
                  </a:lnTo>
                  <a:lnTo>
                    <a:pt x="1678632" y="124883"/>
                  </a:lnTo>
                  <a:cubicBezTo>
                    <a:pt x="1678632" y="125762"/>
                    <a:pt x="1678409" y="137677"/>
                    <a:pt x="1677962" y="160630"/>
                  </a:cubicBezTo>
                  <a:cubicBezTo>
                    <a:pt x="1677527" y="154611"/>
                    <a:pt x="1679811" y="150072"/>
                    <a:pt x="1684813" y="147012"/>
                  </a:cubicBezTo>
                  <a:lnTo>
                    <a:pt x="1743100" y="76125"/>
                  </a:lnTo>
                  <a:lnTo>
                    <a:pt x="1826865" y="76125"/>
                  </a:lnTo>
                  <a:lnTo>
                    <a:pt x="1759460" y="157595"/>
                  </a:lnTo>
                  <a:lnTo>
                    <a:pt x="1834455" y="307628"/>
                  </a:lnTo>
                  <a:lnTo>
                    <a:pt x="1736630" y="307628"/>
                  </a:lnTo>
                  <a:lnTo>
                    <a:pt x="1696634" y="218830"/>
                  </a:lnTo>
                  <a:lnTo>
                    <a:pt x="1678632" y="243456"/>
                  </a:lnTo>
                  <a:lnTo>
                    <a:pt x="1678632" y="307628"/>
                  </a:lnTo>
                  <a:lnTo>
                    <a:pt x="1587549" y="307628"/>
                  </a:lnTo>
                  <a:close/>
                  <a:moveTo>
                    <a:pt x="733424" y="0"/>
                  </a:moveTo>
                  <a:lnTo>
                    <a:pt x="889523" y="0"/>
                  </a:lnTo>
                  <a:cubicBezTo>
                    <a:pt x="922440" y="0"/>
                    <a:pt x="946547" y="8426"/>
                    <a:pt x="961846" y="25279"/>
                  </a:cubicBezTo>
                  <a:cubicBezTo>
                    <a:pt x="977146" y="42131"/>
                    <a:pt x="984795" y="61316"/>
                    <a:pt x="984795" y="82833"/>
                  </a:cubicBezTo>
                  <a:cubicBezTo>
                    <a:pt x="984795" y="98600"/>
                    <a:pt x="980301" y="112924"/>
                    <a:pt x="971313" y="125807"/>
                  </a:cubicBezTo>
                  <a:cubicBezTo>
                    <a:pt x="962326" y="138690"/>
                    <a:pt x="950092" y="146028"/>
                    <a:pt x="934614" y="147821"/>
                  </a:cubicBezTo>
                  <a:cubicBezTo>
                    <a:pt x="973277" y="155011"/>
                    <a:pt x="992608" y="178281"/>
                    <a:pt x="992608" y="217630"/>
                  </a:cubicBezTo>
                  <a:cubicBezTo>
                    <a:pt x="992608" y="240782"/>
                    <a:pt x="985401" y="261569"/>
                    <a:pt x="970987" y="279993"/>
                  </a:cubicBezTo>
                  <a:cubicBezTo>
                    <a:pt x="956573" y="298416"/>
                    <a:pt x="926270" y="307628"/>
                    <a:pt x="880077" y="307628"/>
                  </a:cubicBezTo>
                  <a:lnTo>
                    <a:pt x="733424" y="307628"/>
                  </a:lnTo>
                  <a:close/>
                  <a:moveTo>
                    <a:pt x="0" y="0"/>
                  </a:moveTo>
                  <a:lnTo>
                    <a:pt x="127537" y="0"/>
                  </a:lnTo>
                  <a:lnTo>
                    <a:pt x="167288" y="158648"/>
                  </a:lnTo>
                  <a:lnTo>
                    <a:pt x="205236" y="0"/>
                  </a:lnTo>
                  <a:lnTo>
                    <a:pt x="333747" y="0"/>
                  </a:lnTo>
                  <a:lnTo>
                    <a:pt x="333747" y="307628"/>
                  </a:lnTo>
                  <a:lnTo>
                    <a:pt x="239538" y="307628"/>
                  </a:lnTo>
                  <a:lnTo>
                    <a:pt x="239538" y="94055"/>
                  </a:lnTo>
                  <a:lnTo>
                    <a:pt x="192169" y="307628"/>
                  </a:lnTo>
                  <a:lnTo>
                    <a:pt x="126878" y="307628"/>
                  </a:lnTo>
                  <a:lnTo>
                    <a:pt x="77911" y="94055"/>
                  </a:lnTo>
                  <a:lnTo>
                    <a:pt x="77911" y="307628"/>
                  </a:lnTo>
                  <a:lnTo>
                    <a:pt x="0" y="307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63F0A9-963D-4582-B72F-CC466A45CF45}"/>
                </a:ext>
              </a:extLst>
            </p:cNvPr>
            <p:cNvSpPr/>
            <p:nvPr/>
          </p:nvSpPr>
          <p:spPr>
            <a:xfrm>
              <a:off x="4162847" y="4709073"/>
              <a:ext cx="2041789" cy="154460"/>
            </a:xfrm>
            <a:custGeom>
              <a:avLst/>
              <a:gdLst/>
              <a:ahLst/>
              <a:cxnLst/>
              <a:rect l="l" t="t" r="r" b="b"/>
              <a:pathLst>
                <a:path w="4420641" h="334417">
                  <a:moveTo>
                    <a:pt x="2911748" y="178817"/>
                  </a:moveTo>
                  <a:cubicBezTo>
                    <a:pt x="2896418" y="178817"/>
                    <a:pt x="2884996" y="184100"/>
                    <a:pt x="2877480" y="194667"/>
                  </a:cubicBezTo>
                  <a:cubicBezTo>
                    <a:pt x="2869964" y="205234"/>
                    <a:pt x="2866206" y="216694"/>
                    <a:pt x="2866206" y="229047"/>
                  </a:cubicBezTo>
                  <a:cubicBezTo>
                    <a:pt x="2866206" y="246311"/>
                    <a:pt x="2870634" y="259780"/>
                    <a:pt x="2879489" y="269453"/>
                  </a:cubicBezTo>
                  <a:cubicBezTo>
                    <a:pt x="2888345" y="279127"/>
                    <a:pt x="2899395" y="283964"/>
                    <a:pt x="2912641" y="283964"/>
                  </a:cubicBezTo>
                  <a:cubicBezTo>
                    <a:pt x="2925589" y="283964"/>
                    <a:pt x="2936304" y="279313"/>
                    <a:pt x="2944788" y="270011"/>
                  </a:cubicBezTo>
                  <a:cubicBezTo>
                    <a:pt x="2953271" y="260710"/>
                    <a:pt x="2957512" y="247278"/>
                    <a:pt x="2957512" y="229716"/>
                  </a:cubicBezTo>
                  <a:cubicBezTo>
                    <a:pt x="2957512" y="214387"/>
                    <a:pt x="2953196" y="202071"/>
                    <a:pt x="2944564" y="192770"/>
                  </a:cubicBezTo>
                  <a:cubicBezTo>
                    <a:pt x="2935932" y="183468"/>
                    <a:pt x="2924993" y="178817"/>
                    <a:pt x="2911748" y="178817"/>
                  </a:cubicBezTo>
                  <a:close/>
                  <a:moveTo>
                    <a:pt x="368573" y="178817"/>
                  </a:moveTo>
                  <a:cubicBezTo>
                    <a:pt x="353244" y="178817"/>
                    <a:pt x="341821" y="184100"/>
                    <a:pt x="334305" y="194667"/>
                  </a:cubicBezTo>
                  <a:cubicBezTo>
                    <a:pt x="326789" y="205234"/>
                    <a:pt x="323031" y="216694"/>
                    <a:pt x="323031" y="229047"/>
                  </a:cubicBezTo>
                  <a:cubicBezTo>
                    <a:pt x="323031" y="246311"/>
                    <a:pt x="327459" y="259780"/>
                    <a:pt x="336314" y="269453"/>
                  </a:cubicBezTo>
                  <a:cubicBezTo>
                    <a:pt x="345170" y="279127"/>
                    <a:pt x="356220" y="283964"/>
                    <a:pt x="369466" y="283964"/>
                  </a:cubicBezTo>
                  <a:cubicBezTo>
                    <a:pt x="382414" y="283964"/>
                    <a:pt x="393129" y="279313"/>
                    <a:pt x="401613" y="270011"/>
                  </a:cubicBezTo>
                  <a:cubicBezTo>
                    <a:pt x="410096" y="260710"/>
                    <a:pt x="414337" y="247278"/>
                    <a:pt x="414337" y="229716"/>
                  </a:cubicBezTo>
                  <a:cubicBezTo>
                    <a:pt x="414337" y="214387"/>
                    <a:pt x="410021" y="202071"/>
                    <a:pt x="401389" y="192770"/>
                  </a:cubicBezTo>
                  <a:cubicBezTo>
                    <a:pt x="392757" y="183468"/>
                    <a:pt x="381819" y="178817"/>
                    <a:pt x="368573" y="178817"/>
                  </a:cubicBezTo>
                  <a:close/>
                  <a:moveTo>
                    <a:pt x="3547318" y="162297"/>
                  </a:moveTo>
                  <a:cubicBezTo>
                    <a:pt x="3535263" y="162297"/>
                    <a:pt x="3525068" y="167022"/>
                    <a:pt x="3516734" y="176473"/>
                  </a:cubicBezTo>
                  <a:cubicBezTo>
                    <a:pt x="3508400" y="185924"/>
                    <a:pt x="3504233" y="199876"/>
                    <a:pt x="3504233" y="218331"/>
                  </a:cubicBezTo>
                  <a:cubicBezTo>
                    <a:pt x="3504233" y="238720"/>
                    <a:pt x="3508921" y="254459"/>
                    <a:pt x="3518297" y="265547"/>
                  </a:cubicBezTo>
                  <a:cubicBezTo>
                    <a:pt x="3527673" y="276634"/>
                    <a:pt x="3538389" y="282178"/>
                    <a:pt x="3550444" y="282178"/>
                  </a:cubicBezTo>
                  <a:cubicBezTo>
                    <a:pt x="3562052" y="282178"/>
                    <a:pt x="3571726" y="277639"/>
                    <a:pt x="3579465" y="268560"/>
                  </a:cubicBezTo>
                  <a:cubicBezTo>
                    <a:pt x="3587204" y="259482"/>
                    <a:pt x="3591074" y="244599"/>
                    <a:pt x="3591074" y="223912"/>
                  </a:cubicBezTo>
                  <a:cubicBezTo>
                    <a:pt x="3591074" y="202630"/>
                    <a:pt x="3586907" y="187040"/>
                    <a:pt x="3578572" y="177143"/>
                  </a:cubicBezTo>
                  <a:cubicBezTo>
                    <a:pt x="3570238" y="167246"/>
                    <a:pt x="3559820" y="162297"/>
                    <a:pt x="3547318" y="162297"/>
                  </a:cubicBezTo>
                  <a:close/>
                  <a:moveTo>
                    <a:pt x="889843" y="162297"/>
                  </a:moveTo>
                  <a:cubicBezTo>
                    <a:pt x="877788" y="162297"/>
                    <a:pt x="867594" y="167022"/>
                    <a:pt x="859259" y="176473"/>
                  </a:cubicBezTo>
                  <a:cubicBezTo>
                    <a:pt x="850925" y="185924"/>
                    <a:pt x="846758" y="199876"/>
                    <a:pt x="846758" y="218331"/>
                  </a:cubicBezTo>
                  <a:cubicBezTo>
                    <a:pt x="846758" y="238720"/>
                    <a:pt x="851446" y="254459"/>
                    <a:pt x="860822" y="265547"/>
                  </a:cubicBezTo>
                  <a:cubicBezTo>
                    <a:pt x="870198" y="276634"/>
                    <a:pt x="880914" y="282178"/>
                    <a:pt x="892969" y="282178"/>
                  </a:cubicBezTo>
                  <a:cubicBezTo>
                    <a:pt x="904577" y="282178"/>
                    <a:pt x="914251" y="277639"/>
                    <a:pt x="921990" y="268560"/>
                  </a:cubicBezTo>
                  <a:cubicBezTo>
                    <a:pt x="929729" y="259482"/>
                    <a:pt x="933599" y="244599"/>
                    <a:pt x="933599" y="223912"/>
                  </a:cubicBezTo>
                  <a:cubicBezTo>
                    <a:pt x="933599" y="202630"/>
                    <a:pt x="929432" y="187040"/>
                    <a:pt x="921097" y="177143"/>
                  </a:cubicBezTo>
                  <a:cubicBezTo>
                    <a:pt x="912763" y="167246"/>
                    <a:pt x="902345" y="162297"/>
                    <a:pt x="889843" y="162297"/>
                  </a:cubicBezTo>
                  <a:close/>
                  <a:moveTo>
                    <a:pt x="4071267" y="95771"/>
                  </a:moveTo>
                  <a:lnTo>
                    <a:pt x="3996035" y="207615"/>
                  </a:lnTo>
                  <a:lnTo>
                    <a:pt x="4071267" y="207615"/>
                  </a:lnTo>
                  <a:close/>
                  <a:moveTo>
                    <a:pt x="1528093" y="95771"/>
                  </a:moveTo>
                  <a:lnTo>
                    <a:pt x="1452860" y="207615"/>
                  </a:lnTo>
                  <a:lnTo>
                    <a:pt x="1528093" y="207615"/>
                  </a:lnTo>
                  <a:close/>
                  <a:moveTo>
                    <a:pt x="2645197" y="52015"/>
                  </a:moveTo>
                  <a:cubicBezTo>
                    <a:pt x="2633588" y="52015"/>
                    <a:pt x="2623951" y="56592"/>
                    <a:pt x="2616287" y="65745"/>
                  </a:cubicBezTo>
                  <a:cubicBezTo>
                    <a:pt x="2608622" y="74898"/>
                    <a:pt x="2604790" y="89892"/>
                    <a:pt x="2604790" y="110728"/>
                  </a:cubicBezTo>
                  <a:cubicBezTo>
                    <a:pt x="2604790" y="131862"/>
                    <a:pt x="2608957" y="147377"/>
                    <a:pt x="2617291" y="157274"/>
                  </a:cubicBezTo>
                  <a:cubicBezTo>
                    <a:pt x="2625626" y="167171"/>
                    <a:pt x="2636044" y="172120"/>
                    <a:pt x="2648545" y="172120"/>
                  </a:cubicBezTo>
                  <a:cubicBezTo>
                    <a:pt x="2660600" y="172120"/>
                    <a:pt x="2670758" y="167357"/>
                    <a:pt x="2679018" y="157832"/>
                  </a:cubicBezTo>
                  <a:cubicBezTo>
                    <a:pt x="2687278" y="148307"/>
                    <a:pt x="2691408" y="134317"/>
                    <a:pt x="2691408" y="115863"/>
                  </a:cubicBezTo>
                  <a:cubicBezTo>
                    <a:pt x="2691408" y="95622"/>
                    <a:pt x="2686757" y="79921"/>
                    <a:pt x="2677455" y="68759"/>
                  </a:cubicBezTo>
                  <a:cubicBezTo>
                    <a:pt x="2668153" y="57597"/>
                    <a:pt x="2657401" y="52015"/>
                    <a:pt x="2645197" y="52015"/>
                  </a:cubicBezTo>
                  <a:close/>
                  <a:moveTo>
                    <a:pt x="102022" y="52015"/>
                  </a:moveTo>
                  <a:cubicBezTo>
                    <a:pt x="90413" y="52015"/>
                    <a:pt x="80776" y="56592"/>
                    <a:pt x="73112" y="65745"/>
                  </a:cubicBezTo>
                  <a:cubicBezTo>
                    <a:pt x="65447" y="74898"/>
                    <a:pt x="61615" y="89892"/>
                    <a:pt x="61615" y="110728"/>
                  </a:cubicBezTo>
                  <a:cubicBezTo>
                    <a:pt x="61615" y="131862"/>
                    <a:pt x="65782" y="147377"/>
                    <a:pt x="74116" y="157274"/>
                  </a:cubicBezTo>
                  <a:cubicBezTo>
                    <a:pt x="82451" y="167171"/>
                    <a:pt x="92869" y="172120"/>
                    <a:pt x="105370" y="172120"/>
                  </a:cubicBezTo>
                  <a:cubicBezTo>
                    <a:pt x="117425" y="172120"/>
                    <a:pt x="127583" y="167357"/>
                    <a:pt x="135843" y="157832"/>
                  </a:cubicBezTo>
                  <a:cubicBezTo>
                    <a:pt x="144103" y="148307"/>
                    <a:pt x="148233" y="134317"/>
                    <a:pt x="148233" y="115863"/>
                  </a:cubicBezTo>
                  <a:cubicBezTo>
                    <a:pt x="148233" y="95622"/>
                    <a:pt x="143582" y="79921"/>
                    <a:pt x="134280" y="68759"/>
                  </a:cubicBezTo>
                  <a:cubicBezTo>
                    <a:pt x="124978" y="57597"/>
                    <a:pt x="114226" y="52015"/>
                    <a:pt x="102022" y="52015"/>
                  </a:cubicBezTo>
                  <a:close/>
                  <a:moveTo>
                    <a:pt x="2911525" y="49783"/>
                  </a:moveTo>
                  <a:cubicBezTo>
                    <a:pt x="2899469" y="49783"/>
                    <a:pt x="2889870" y="53355"/>
                    <a:pt x="2882726" y="60499"/>
                  </a:cubicBezTo>
                  <a:cubicBezTo>
                    <a:pt x="2875583" y="67642"/>
                    <a:pt x="2872011" y="77093"/>
                    <a:pt x="2872011" y="88850"/>
                  </a:cubicBezTo>
                  <a:cubicBezTo>
                    <a:pt x="2872011" y="101352"/>
                    <a:pt x="2875545" y="111100"/>
                    <a:pt x="2882615" y="118095"/>
                  </a:cubicBezTo>
                  <a:cubicBezTo>
                    <a:pt x="2889684" y="125090"/>
                    <a:pt x="2899097" y="128588"/>
                    <a:pt x="2910855" y="128588"/>
                  </a:cubicBezTo>
                  <a:cubicBezTo>
                    <a:pt x="2922761" y="128588"/>
                    <a:pt x="2932286" y="125053"/>
                    <a:pt x="2939430" y="117984"/>
                  </a:cubicBezTo>
                  <a:cubicBezTo>
                    <a:pt x="2946574" y="110914"/>
                    <a:pt x="2950145" y="101129"/>
                    <a:pt x="2950145" y="88627"/>
                  </a:cubicBezTo>
                  <a:cubicBezTo>
                    <a:pt x="2950145" y="76870"/>
                    <a:pt x="2946611" y="67456"/>
                    <a:pt x="2939541" y="60387"/>
                  </a:cubicBezTo>
                  <a:cubicBezTo>
                    <a:pt x="2932472" y="53318"/>
                    <a:pt x="2923133" y="49783"/>
                    <a:pt x="2911525" y="49783"/>
                  </a:cubicBezTo>
                  <a:close/>
                  <a:moveTo>
                    <a:pt x="368350" y="49783"/>
                  </a:moveTo>
                  <a:cubicBezTo>
                    <a:pt x="356294" y="49783"/>
                    <a:pt x="346695" y="53355"/>
                    <a:pt x="339551" y="60499"/>
                  </a:cubicBezTo>
                  <a:cubicBezTo>
                    <a:pt x="332408" y="67642"/>
                    <a:pt x="328836" y="77093"/>
                    <a:pt x="328836" y="88850"/>
                  </a:cubicBezTo>
                  <a:cubicBezTo>
                    <a:pt x="328836" y="101352"/>
                    <a:pt x="332370" y="111100"/>
                    <a:pt x="339440" y="118095"/>
                  </a:cubicBezTo>
                  <a:cubicBezTo>
                    <a:pt x="346509" y="125090"/>
                    <a:pt x="355922" y="128588"/>
                    <a:pt x="367680" y="128588"/>
                  </a:cubicBezTo>
                  <a:cubicBezTo>
                    <a:pt x="379586" y="128588"/>
                    <a:pt x="389111" y="125053"/>
                    <a:pt x="396255" y="117984"/>
                  </a:cubicBezTo>
                  <a:cubicBezTo>
                    <a:pt x="403399" y="110914"/>
                    <a:pt x="406971" y="101129"/>
                    <a:pt x="406971" y="88627"/>
                  </a:cubicBezTo>
                  <a:cubicBezTo>
                    <a:pt x="406971" y="76870"/>
                    <a:pt x="403436" y="67456"/>
                    <a:pt x="396366" y="60387"/>
                  </a:cubicBezTo>
                  <a:cubicBezTo>
                    <a:pt x="389297" y="53318"/>
                    <a:pt x="379958" y="49783"/>
                    <a:pt x="368350" y="49783"/>
                  </a:cubicBezTo>
                  <a:close/>
                  <a:moveTo>
                    <a:pt x="3731716" y="5804"/>
                  </a:moveTo>
                  <a:lnTo>
                    <a:pt x="3897585" y="5804"/>
                  </a:lnTo>
                  <a:lnTo>
                    <a:pt x="3897585" y="64517"/>
                  </a:lnTo>
                  <a:lnTo>
                    <a:pt x="3779267" y="64517"/>
                  </a:lnTo>
                  <a:lnTo>
                    <a:pt x="3769444" y="120104"/>
                  </a:lnTo>
                  <a:cubicBezTo>
                    <a:pt x="3783434" y="113109"/>
                    <a:pt x="3797722" y="109612"/>
                    <a:pt x="3812307" y="109612"/>
                  </a:cubicBezTo>
                  <a:cubicBezTo>
                    <a:pt x="3840138" y="109612"/>
                    <a:pt x="3863727" y="119732"/>
                    <a:pt x="3883075" y="139973"/>
                  </a:cubicBezTo>
                  <a:cubicBezTo>
                    <a:pt x="3902422" y="160214"/>
                    <a:pt x="3912096" y="186482"/>
                    <a:pt x="3912096" y="218777"/>
                  </a:cubicBezTo>
                  <a:cubicBezTo>
                    <a:pt x="3912096" y="245715"/>
                    <a:pt x="3904283" y="269751"/>
                    <a:pt x="3888655" y="290885"/>
                  </a:cubicBezTo>
                  <a:cubicBezTo>
                    <a:pt x="3867373" y="319757"/>
                    <a:pt x="3837831" y="334194"/>
                    <a:pt x="3800028" y="334194"/>
                  </a:cubicBezTo>
                  <a:cubicBezTo>
                    <a:pt x="3769816" y="334194"/>
                    <a:pt x="3745185" y="326082"/>
                    <a:pt x="3726135" y="309860"/>
                  </a:cubicBezTo>
                  <a:cubicBezTo>
                    <a:pt x="3707085" y="293638"/>
                    <a:pt x="3695700" y="271835"/>
                    <a:pt x="3691979" y="244450"/>
                  </a:cubicBezTo>
                  <a:lnTo>
                    <a:pt x="3754487" y="237976"/>
                  </a:lnTo>
                  <a:cubicBezTo>
                    <a:pt x="3756273" y="252115"/>
                    <a:pt x="3761556" y="263314"/>
                    <a:pt x="3770337" y="271574"/>
                  </a:cubicBezTo>
                  <a:cubicBezTo>
                    <a:pt x="3779118" y="279834"/>
                    <a:pt x="3789238" y="283964"/>
                    <a:pt x="3800698" y="283964"/>
                  </a:cubicBezTo>
                  <a:cubicBezTo>
                    <a:pt x="3813795" y="283964"/>
                    <a:pt x="3824883" y="278643"/>
                    <a:pt x="3833961" y="268002"/>
                  </a:cubicBezTo>
                  <a:cubicBezTo>
                    <a:pt x="3843040" y="257361"/>
                    <a:pt x="3847579" y="241325"/>
                    <a:pt x="3847579" y="219894"/>
                  </a:cubicBezTo>
                  <a:cubicBezTo>
                    <a:pt x="3847579" y="199802"/>
                    <a:pt x="3843077" y="184733"/>
                    <a:pt x="3834073" y="174687"/>
                  </a:cubicBezTo>
                  <a:cubicBezTo>
                    <a:pt x="3825069" y="164641"/>
                    <a:pt x="3813349" y="159618"/>
                    <a:pt x="3798912" y="159618"/>
                  </a:cubicBezTo>
                  <a:cubicBezTo>
                    <a:pt x="3780904" y="159618"/>
                    <a:pt x="3764756" y="167581"/>
                    <a:pt x="3750469" y="183505"/>
                  </a:cubicBezTo>
                  <a:lnTo>
                    <a:pt x="3699569" y="176138"/>
                  </a:lnTo>
                  <a:close/>
                  <a:moveTo>
                    <a:pt x="3062436" y="5804"/>
                  </a:moveTo>
                  <a:lnTo>
                    <a:pt x="3276972" y="5804"/>
                  </a:lnTo>
                  <a:lnTo>
                    <a:pt x="3276972" y="51346"/>
                  </a:lnTo>
                  <a:cubicBezTo>
                    <a:pt x="3259261" y="68759"/>
                    <a:pt x="3241253" y="93762"/>
                    <a:pt x="3222947" y="126355"/>
                  </a:cubicBezTo>
                  <a:cubicBezTo>
                    <a:pt x="3204642" y="158948"/>
                    <a:pt x="3190689" y="193588"/>
                    <a:pt x="3181089" y="230274"/>
                  </a:cubicBezTo>
                  <a:cubicBezTo>
                    <a:pt x="3171490" y="266960"/>
                    <a:pt x="3166765" y="299740"/>
                    <a:pt x="3166914" y="328613"/>
                  </a:cubicBezTo>
                  <a:lnTo>
                    <a:pt x="3106415" y="328613"/>
                  </a:lnTo>
                  <a:cubicBezTo>
                    <a:pt x="3107457" y="283369"/>
                    <a:pt x="3116796" y="237232"/>
                    <a:pt x="3134432" y="190202"/>
                  </a:cubicBezTo>
                  <a:cubicBezTo>
                    <a:pt x="3152068" y="143173"/>
                    <a:pt x="3175620" y="101129"/>
                    <a:pt x="3205088" y="64071"/>
                  </a:cubicBezTo>
                  <a:lnTo>
                    <a:pt x="3062436" y="64071"/>
                  </a:lnTo>
                  <a:close/>
                  <a:moveTo>
                    <a:pt x="1188541" y="5804"/>
                  </a:moveTo>
                  <a:lnTo>
                    <a:pt x="1354410" y="5804"/>
                  </a:lnTo>
                  <a:lnTo>
                    <a:pt x="1354410" y="64517"/>
                  </a:lnTo>
                  <a:lnTo>
                    <a:pt x="1236092" y="64517"/>
                  </a:lnTo>
                  <a:lnTo>
                    <a:pt x="1226269" y="120104"/>
                  </a:lnTo>
                  <a:cubicBezTo>
                    <a:pt x="1240259" y="113109"/>
                    <a:pt x="1254547" y="109612"/>
                    <a:pt x="1269132" y="109612"/>
                  </a:cubicBezTo>
                  <a:cubicBezTo>
                    <a:pt x="1296963" y="109612"/>
                    <a:pt x="1320552" y="119732"/>
                    <a:pt x="1339900" y="139973"/>
                  </a:cubicBezTo>
                  <a:cubicBezTo>
                    <a:pt x="1359247" y="160214"/>
                    <a:pt x="1368921" y="186482"/>
                    <a:pt x="1368921" y="218777"/>
                  </a:cubicBezTo>
                  <a:cubicBezTo>
                    <a:pt x="1368921" y="245715"/>
                    <a:pt x="1361108" y="269751"/>
                    <a:pt x="1345481" y="290885"/>
                  </a:cubicBezTo>
                  <a:cubicBezTo>
                    <a:pt x="1324198" y="319757"/>
                    <a:pt x="1294656" y="334194"/>
                    <a:pt x="1256854" y="334194"/>
                  </a:cubicBezTo>
                  <a:cubicBezTo>
                    <a:pt x="1226641" y="334194"/>
                    <a:pt x="1202010" y="326082"/>
                    <a:pt x="1182960" y="309860"/>
                  </a:cubicBezTo>
                  <a:cubicBezTo>
                    <a:pt x="1163910" y="293638"/>
                    <a:pt x="1152525" y="271835"/>
                    <a:pt x="1148804" y="244450"/>
                  </a:cubicBezTo>
                  <a:lnTo>
                    <a:pt x="1211312" y="237976"/>
                  </a:lnTo>
                  <a:cubicBezTo>
                    <a:pt x="1213098" y="252115"/>
                    <a:pt x="1218381" y="263314"/>
                    <a:pt x="1227162" y="271574"/>
                  </a:cubicBezTo>
                  <a:cubicBezTo>
                    <a:pt x="1235943" y="279834"/>
                    <a:pt x="1246063" y="283964"/>
                    <a:pt x="1257523" y="283964"/>
                  </a:cubicBezTo>
                  <a:cubicBezTo>
                    <a:pt x="1270620" y="283964"/>
                    <a:pt x="1281708" y="278643"/>
                    <a:pt x="1290786" y="268002"/>
                  </a:cubicBezTo>
                  <a:cubicBezTo>
                    <a:pt x="1299865" y="257361"/>
                    <a:pt x="1304404" y="241325"/>
                    <a:pt x="1304404" y="219894"/>
                  </a:cubicBezTo>
                  <a:cubicBezTo>
                    <a:pt x="1304404" y="199802"/>
                    <a:pt x="1299902" y="184733"/>
                    <a:pt x="1290898" y="174687"/>
                  </a:cubicBezTo>
                  <a:cubicBezTo>
                    <a:pt x="1281894" y="164641"/>
                    <a:pt x="1270174" y="159618"/>
                    <a:pt x="1255737" y="159618"/>
                  </a:cubicBezTo>
                  <a:cubicBezTo>
                    <a:pt x="1237729" y="159618"/>
                    <a:pt x="1221581" y="167581"/>
                    <a:pt x="1207294" y="183505"/>
                  </a:cubicBezTo>
                  <a:lnTo>
                    <a:pt x="1156395" y="176138"/>
                  </a:lnTo>
                  <a:close/>
                  <a:moveTo>
                    <a:pt x="519261" y="5804"/>
                  </a:moveTo>
                  <a:lnTo>
                    <a:pt x="733797" y="5804"/>
                  </a:lnTo>
                  <a:lnTo>
                    <a:pt x="733797" y="51346"/>
                  </a:lnTo>
                  <a:cubicBezTo>
                    <a:pt x="716086" y="68759"/>
                    <a:pt x="698078" y="93762"/>
                    <a:pt x="679772" y="126355"/>
                  </a:cubicBezTo>
                  <a:cubicBezTo>
                    <a:pt x="661467" y="158948"/>
                    <a:pt x="647514" y="193588"/>
                    <a:pt x="637914" y="230274"/>
                  </a:cubicBezTo>
                  <a:cubicBezTo>
                    <a:pt x="628315" y="266960"/>
                    <a:pt x="623590" y="299740"/>
                    <a:pt x="623739" y="328613"/>
                  </a:cubicBezTo>
                  <a:lnTo>
                    <a:pt x="563240" y="328613"/>
                  </a:lnTo>
                  <a:cubicBezTo>
                    <a:pt x="564282" y="283369"/>
                    <a:pt x="573621" y="237232"/>
                    <a:pt x="591257" y="190202"/>
                  </a:cubicBezTo>
                  <a:cubicBezTo>
                    <a:pt x="608893" y="143173"/>
                    <a:pt x="632445" y="101129"/>
                    <a:pt x="661913" y="64071"/>
                  </a:cubicBezTo>
                  <a:lnTo>
                    <a:pt x="519261" y="64071"/>
                  </a:lnTo>
                  <a:close/>
                  <a:moveTo>
                    <a:pt x="4308797" y="0"/>
                  </a:moveTo>
                  <a:cubicBezTo>
                    <a:pt x="4339605" y="0"/>
                    <a:pt x="4364310" y="9823"/>
                    <a:pt x="4382913" y="29468"/>
                  </a:cubicBezTo>
                  <a:cubicBezTo>
                    <a:pt x="4398243" y="45541"/>
                    <a:pt x="4405907" y="63698"/>
                    <a:pt x="4405907" y="83939"/>
                  </a:cubicBezTo>
                  <a:cubicBezTo>
                    <a:pt x="4405907" y="112663"/>
                    <a:pt x="4390206" y="135582"/>
                    <a:pt x="4358803" y="152698"/>
                  </a:cubicBezTo>
                  <a:cubicBezTo>
                    <a:pt x="4377556" y="156716"/>
                    <a:pt x="4392551" y="165720"/>
                    <a:pt x="4403787" y="179710"/>
                  </a:cubicBezTo>
                  <a:cubicBezTo>
                    <a:pt x="4415023" y="193700"/>
                    <a:pt x="4420641" y="210592"/>
                    <a:pt x="4420641" y="230386"/>
                  </a:cubicBezTo>
                  <a:cubicBezTo>
                    <a:pt x="4420641" y="259110"/>
                    <a:pt x="4410149" y="283592"/>
                    <a:pt x="4389165" y="303833"/>
                  </a:cubicBezTo>
                  <a:cubicBezTo>
                    <a:pt x="4368179" y="324073"/>
                    <a:pt x="4342061" y="334194"/>
                    <a:pt x="4310807" y="334194"/>
                  </a:cubicBezTo>
                  <a:cubicBezTo>
                    <a:pt x="4281189" y="334194"/>
                    <a:pt x="4256633" y="325673"/>
                    <a:pt x="4237137" y="308632"/>
                  </a:cubicBezTo>
                  <a:cubicBezTo>
                    <a:pt x="4217640" y="291592"/>
                    <a:pt x="4206329" y="269305"/>
                    <a:pt x="4203203" y="241771"/>
                  </a:cubicBezTo>
                  <a:lnTo>
                    <a:pt x="4263925" y="234404"/>
                  </a:lnTo>
                  <a:cubicBezTo>
                    <a:pt x="4265861" y="249882"/>
                    <a:pt x="4271069" y="261714"/>
                    <a:pt x="4279553" y="269900"/>
                  </a:cubicBezTo>
                  <a:cubicBezTo>
                    <a:pt x="4288035" y="278085"/>
                    <a:pt x="4298305" y="282178"/>
                    <a:pt x="4310360" y="282178"/>
                  </a:cubicBezTo>
                  <a:cubicBezTo>
                    <a:pt x="4323308" y="282178"/>
                    <a:pt x="4334209" y="277267"/>
                    <a:pt x="4343065" y="267444"/>
                  </a:cubicBezTo>
                  <a:cubicBezTo>
                    <a:pt x="4351920" y="257622"/>
                    <a:pt x="4356348" y="244376"/>
                    <a:pt x="4356348" y="227707"/>
                  </a:cubicBezTo>
                  <a:cubicBezTo>
                    <a:pt x="4356348" y="211931"/>
                    <a:pt x="4352106" y="199430"/>
                    <a:pt x="4343623" y="190202"/>
                  </a:cubicBezTo>
                  <a:cubicBezTo>
                    <a:pt x="4335140" y="180975"/>
                    <a:pt x="4324797" y="176361"/>
                    <a:pt x="4312593" y="176361"/>
                  </a:cubicBezTo>
                  <a:cubicBezTo>
                    <a:pt x="4304555" y="176361"/>
                    <a:pt x="4294956" y="177924"/>
                    <a:pt x="4283794" y="181049"/>
                  </a:cubicBezTo>
                  <a:lnTo>
                    <a:pt x="4290715" y="129927"/>
                  </a:lnTo>
                  <a:cubicBezTo>
                    <a:pt x="4307681" y="130373"/>
                    <a:pt x="4320629" y="126690"/>
                    <a:pt x="4329559" y="118877"/>
                  </a:cubicBezTo>
                  <a:cubicBezTo>
                    <a:pt x="4338489" y="111063"/>
                    <a:pt x="4342953" y="100682"/>
                    <a:pt x="4342953" y="87734"/>
                  </a:cubicBezTo>
                  <a:cubicBezTo>
                    <a:pt x="4342953" y="76721"/>
                    <a:pt x="4339679" y="67940"/>
                    <a:pt x="4333131" y="61392"/>
                  </a:cubicBezTo>
                  <a:cubicBezTo>
                    <a:pt x="4326582" y="54843"/>
                    <a:pt x="4317876" y="51569"/>
                    <a:pt x="4307011" y="51569"/>
                  </a:cubicBezTo>
                  <a:cubicBezTo>
                    <a:pt x="4296295" y="51569"/>
                    <a:pt x="4287143" y="55290"/>
                    <a:pt x="4279553" y="62731"/>
                  </a:cubicBezTo>
                  <a:cubicBezTo>
                    <a:pt x="4271963" y="70172"/>
                    <a:pt x="4267349" y="81037"/>
                    <a:pt x="4265711" y="95324"/>
                  </a:cubicBezTo>
                  <a:lnTo>
                    <a:pt x="4207892" y="85502"/>
                  </a:lnTo>
                  <a:cubicBezTo>
                    <a:pt x="4211910" y="65708"/>
                    <a:pt x="4217975" y="49895"/>
                    <a:pt x="4226086" y="38063"/>
                  </a:cubicBezTo>
                  <a:cubicBezTo>
                    <a:pt x="4234197" y="26231"/>
                    <a:pt x="4245508" y="16929"/>
                    <a:pt x="4260019" y="10158"/>
                  </a:cubicBezTo>
                  <a:cubicBezTo>
                    <a:pt x="4274529" y="3386"/>
                    <a:pt x="4290789" y="0"/>
                    <a:pt x="4308797" y="0"/>
                  </a:cubicBezTo>
                  <a:close/>
                  <a:moveTo>
                    <a:pt x="4079304" y="0"/>
                  </a:moveTo>
                  <a:lnTo>
                    <a:pt x="4131989" y="0"/>
                  </a:lnTo>
                  <a:lnTo>
                    <a:pt x="4131989" y="207615"/>
                  </a:lnTo>
                  <a:lnTo>
                    <a:pt x="4172619" y="207615"/>
                  </a:lnTo>
                  <a:lnTo>
                    <a:pt x="4172619" y="262756"/>
                  </a:lnTo>
                  <a:lnTo>
                    <a:pt x="4131989" y="262756"/>
                  </a:lnTo>
                  <a:lnTo>
                    <a:pt x="4131989" y="328613"/>
                  </a:lnTo>
                  <a:lnTo>
                    <a:pt x="4071267" y="328613"/>
                  </a:lnTo>
                  <a:lnTo>
                    <a:pt x="4071267" y="262756"/>
                  </a:lnTo>
                  <a:lnTo>
                    <a:pt x="3937322" y="262756"/>
                  </a:lnTo>
                  <a:lnTo>
                    <a:pt x="3937322" y="207839"/>
                  </a:lnTo>
                  <a:close/>
                  <a:moveTo>
                    <a:pt x="3553569" y="0"/>
                  </a:moveTo>
                  <a:cubicBezTo>
                    <a:pt x="3578423" y="0"/>
                    <a:pt x="3598999" y="6958"/>
                    <a:pt x="3615296" y="20873"/>
                  </a:cubicBezTo>
                  <a:cubicBezTo>
                    <a:pt x="3631592" y="34789"/>
                    <a:pt x="3641973" y="54992"/>
                    <a:pt x="3646438" y="81483"/>
                  </a:cubicBezTo>
                  <a:lnTo>
                    <a:pt x="3585716" y="88181"/>
                  </a:lnTo>
                  <a:cubicBezTo>
                    <a:pt x="3584228" y="75679"/>
                    <a:pt x="3580358" y="66452"/>
                    <a:pt x="3574107" y="60499"/>
                  </a:cubicBezTo>
                  <a:cubicBezTo>
                    <a:pt x="3567857" y="54546"/>
                    <a:pt x="3559745" y="51569"/>
                    <a:pt x="3549774" y="51569"/>
                  </a:cubicBezTo>
                  <a:cubicBezTo>
                    <a:pt x="3536528" y="51569"/>
                    <a:pt x="3525329" y="57522"/>
                    <a:pt x="3516176" y="69428"/>
                  </a:cubicBezTo>
                  <a:cubicBezTo>
                    <a:pt x="3507023" y="81335"/>
                    <a:pt x="3501256" y="106114"/>
                    <a:pt x="3498875" y="143768"/>
                  </a:cubicBezTo>
                  <a:cubicBezTo>
                    <a:pt x="3514502" y="125313"/>
                    <a:pt x="3533924" y="116086"/>
                    <a:pt x="3557141" y="116086"/>
                  </a:cubicBezTo>
                  <a:cubicBezTo>
                    <a:pt x="3583335" y="116086"/>
                    <a:pt x="3605771" y="126057"/>
                    <a:pt x="3624448" y="146000"/>
                  </a:cubicBezTo>
                  <a:cubicBezTo>
                    <a:pt x="3643126" y="165943"/>
                    <a:pt x="3652465" y="191691"/>
                    <a:pt x="3652465" y="223242"/>
                  </a:cubicBezTo>
                  <a:cubicBezTo>
                    <a:pt x="3652465" y="256729"/>
                    <a:pt x="3642643" y="283592"/>
                    <a:pt x="3622997" y="303833"/>
                  </a:cubicBezTo>
                  <a:cubicBezTo>
                    <a:pt x="3603352" y="324073"/>
                    <a:pt x="3578126" y="334194"/>
                    <a:pt x="3547318" y="334194"/>
                  </a:cubicBezTo>
                  <a:cubicBezTo>
                    <a:pt x="3514278" y="334194"/>
                    <a:pt x="3487117" y="321357"/>
                    <a:pt x="3465835" y="295684"/>
                  </a:cubicBezTo>
                  <a:cubicBezTo>
                    <a:pt x="3444552" y="270011"/>
                    <a:pt x="3433911" y="227930"/>
                    <a:pt x="3433911" y="169441"/>
                  </a:cubicBezTo>
                  <a:cubicBezTo>
                    <a:pt x="3433911" y="109463"/>
                    <a:pt x="3444999" y="66229"/>
                    <a:pt x="3467174" y="39737"/>
                  </a:cubicBezTo>
                  <a:cubicBezTo>
                    <a:pt x="3489350" y="13246"/>
                    <a:pt x="3518148" y="0"/>
                    <a:pt x="3553569" y="0"/>
                  </a:cubicBezTo>
                  <a:close/>
                  <a:moveTo>
                    <a:pt x="2910855" y="0"/>
                  </a:moveTo>
                  <a:cubicBezTo>
                    <a:pt x="2941960" y="0"/>
                    <a:pt x="2966107" y="7962"/>
                    <a:pt x="2983297" y="23887"/>
                  </a:cubicBezTo>
                  <a:cubicBezTo>
                    <a:pt x="3000487" y="39812"/>
                    <a:pt x="3009081" y="59978"/>
                    <a:pt x="3009081" y="84386"/>
                  </a:cubicBezTo>
                  <a:cubicBezTo>
                    <a:pt x="3009081" y="99566"/>
                    <a:pt x="3005137" y="113072"/>
                    <a:pt x="2997250" y="124904"/>
                  </a:cubicBezTo>
                  <a:cubicBezTo>
                    <a:pt x="2989362" y="136736"/>
                    <a:pt x="2978274" y="145777"/>
                    <a:pt x="2963986" y="152028"/>
                  </a:cubicBezTo>
                  <a:cubicBezTo>
                    <a:pt x="2982143" y="159321"/>
                    <a:pt x="2995947" y="169962"/>
                    <a:pt x="3005398" y="183952"/>
                  </a:cubicBezTo>
                  <a:cubicBezTo>
                    <a:pt x="3014848" y="197941"/>
                    <a:pt x="3019574" y="214089"/>
                    <a:pt x="3019574" y="232395"/>
                  </a:cubicBezTo>
                  <a:cubicBezTo>
                    <a:pt x="3019574" y="262607"/>
                    <a:pt x="3009937" y="287164"/>
                    <a:pt x="2990664" y="306065"/>
                  </a:cubicBezTo>
                  <a:cubicBezTo>
                    <a:pt x="2971391" y="324966"/>
                    <a:pt x="2945755" y="334417"/>
                    <a:pt x="2913757" y="334417"/>
                  </a:cubicBezTo>
                  <a:cubicBezTo>
                    <a:pt x="2883991" y="334417"/>
                    <a:pt x="2859211" y="326603"/>
                    <a:pt x="2839417" y="310976"/>
                  </a:cubicBezTo>
                  <a:cubicBezTo>
                    <a:pt x="2816051" y="292522"/>
                    <a:pt x="2804368" y="267221"/>
                    <a:pt x="2804368" y="235074"/>
                  </a:cubicBezTo>
                  <a:cubicBezTo>
                    <a:pt x="2804368" y="217364"/>
                    <a:pt x="2808759" y="201104"/>
                    <a:pt x="2817540" y="186296"/>
                  </a:cubicBezTo>
                  <a:cubicBezTo>
                    <a:pt x="2826320" y="171487"/>
                    <a:pt x="2840161" y="160065"/>
                    <a:pt x="2859063" y="152028"/>
                  </a:cubicBezTo>
                  <a:cubicBezTo>
                    <a:pt x="2842840" y="145182"/>
                    <a:pt x="2831046" y="135768"/>
                    <a:pt x="2823679" y="123788"/>
                  </a:cubicBezTo>
                  <a:cubicBezTo>
                    <a:pt x="2816312" y="111807"/>
                    <a:pt x="2812628" y="98673"/>
                    <a:pt x="2812628" y="84386"/>
                  </a:cubicBezTo>
                  <a:cubicBezTo>
                    <a:pt x="2812628" y="59978"/>
                    <a:pt x="2821149" y="39812"/>
                    <a:pt x="2838189" y="23887"/>
                  </a:cubicBezTo>
                  <a:cubicBezTo>
                    <a:pt x="2855230" y="7962"/>
                    <a:pt x="2879452" y="0"/>
                    <a:pt x="2910855" y="0"/>
                  </a:cubicBezTo>
                  <a:close/>
                  <a:moveTo>
                    <a:pt x="2648099" y="0"/>
                  </a:moveTo>
                  <a:cubicBezTo>
                    <a:pt x="2681287" y="0"/>
                    <a:pt x="2708523" y="12836"/>
                    <a:pt x="2729805" y="38509"/>
                  </a:cubicBezTo>
                  <a:cubicBezTo>
                    <a:pt x="2751088" y="64182"/>
                    <a:pt x="2761729" y="106412"/>
                    <a:pt x="2761729" y="165199"/>
                  </a:cubicBezTo>
                  <a:cubicBezTo>
                    <a:pt x="2761729" y="225028"/>
                    <a:pt x="2750641" y="268188"/>
                    <a:pt x="2728466" y="294680"/>
                  </a:cubicBezTo>
                  <a:cubicBezTo>
                    <a:pt x="2706291" y="321171"/>
                    <a:pt x="2677418" y="334417"/>
                    <a:pt x="2641848" y="334417"/>
                  </a:cubicBezTo>
                  <a:cubicBezTo>
                    <a:pt x="2616250" y="334417"/>
                    <a:pt x="2595562" y="327608"/>
                    <a:pt x="2579787" y="313990"/>
                  </a:cubicBezTo>
                  <a:cubicBezTo>
                    <a:pt x="2564011" y="300372"/>
                    <a:pt x="2553891" y="280020"/>
                    <a:pt x="2549426" y="252933"/>
                  </a:cubicBezTo>
                  <a:lnTo>
                    <a:pt x="2610148" y="246236"/>
                  </a:lnTo>
                  <a:cubicBezTo>
                    <a:pt x="2611636" y="258589"/>
                    <a:pt x="2615505" y="267742"/>
                    <a:pt x="2621756" y="273695"/>
                  </a:cubicBezTo>
                  <a:cubicBezTo>
                    <a:pt x="2628007" y="279648"/>
                    <a:pt x="2636267" y="282625"/>
                    <a:pt x="2646536" y="282625"/>
                  </a:cubicBezTo>
                  <a:cubicBezTo>
                    <a:pt x="2659484" y="282625"/>
                    <a:pt x="2670497" y="276672"/>
                    <a:pt x="2679576" y="264765"/>
                  </a:cubicBezTo>
                  <a:cubicBezTo>
                    <a:pt x="2688654" y="252859"/>
                    <a:pt x="2694459" y="228154"/>
                    <a:pt x="2696989" y="190649"/>
                  </a:cubicBezTo>
                  <a:cubicBezTo>
                    <a:pt x="2681213" y="208955"/>
                    <a:pt x="2661493" y="218108"/>
                    <a:pt x="2637830" y="218108"/>
                  </a:cubicBezTo>
                  <a:cubicBezTo>
                    <a:pt x="2612082" y="218108"/>
                    <a:pt x="2589870" y="208173"/>
                    <a:pt x="2571192" y="188305"/>
                  </a:cubicBezTo>
                  <a:cubicBezTo>
                    <a:pt x="2552514" y="168436"/>
                    <a:pt x="2543175" y="142577"/>
                    <a:pt x="2543175" y="110728"/>
                  </a:cubicBezTo>
                  <a:cubicBezTo>
                    <a:pt x="2543175" y="77539"/>
                    <a:pt x="2553035" y="50788"/>
                    <a:pt x="2572755" y="30473"/>
                  </a:cubicBezTo>
                  <a:cubicBezTo>
                    <a:pt x="2592474" y="10158"/>
                    <a:pt x="2617589" y="0"/>
                    <a:pt x="2648099" y="0"/>
                  </a:cubicBezTo>
                  <a:close/>
                  <a:moveTo>
                    <a:pt x="2400523" y="0"/>
                  </a:moveTo>
                  <a:lnTo>
                    <a:pt x="2451422" y="0"/>
                  </a:lnTo>
                  <a:lnTo>
                    <a:pt x="2451422" y="328613"/>
                  </a:lnTo>
                  <a:lnTo>
                    <a:pt x="2388691" y="328613"/>
                  </a:lnTo>
                  <a:lnTo>
                    <a:pt x="2388691" y="92199"/>
                  </a:lnTo>
                  <a:cubicBezTo>
                    <a:pt x="2365772" y="113630"/>
                    <a:pt x="2338759" y="129481"/>
                    <a:pt x="2307654" y="139750"/>
                  </a:cubicBezTo>
                  <a:lnTo>
                    <a:pt x="2307654" y="82823"/>
                  </a:lnTo>
                  <a:cubicBezTo>
                    <a:pt x="2324026" y="77465"/>
                    <a:pt x="2341810" y="67308"/>
                    <a:pt x="2361009" y="52350"/>
                  </a:cubicBezTo>
                  <a:cubicBezTo>
                    <a:pt x="2380208" y="37393"/>
                    <a:pt x="2393379" y="19943"/>
                    <a:pt x="2400523" y="0"/>
                  </a:cubicBezTo>
                  <a:close/>
                  <a:moveTo>
                    <a:pt x="2027485" y="0"/>
                  </a:moveTo>
                  <a:cubicBezTo>
                    <a:pt x="2059781" y="0"/>
                    <a:pt x="2085156" y="8706"/>
                    <a:pt x="2103611" y="26119"/>
                  </a:cubicBezTo>
                  <a:cubicBezTo>
                    <a:pt x="2122066" y="43532"/>
                    <a:pt x="2131293" y="65187"/>
                    <a:pt x="2131293" y="91083"/>
                  </a:cubicBezTo>
                  <a:cubicBezTo>
                    <a:pt x="2131293" y="105817"/>
                    <a:pt x="2128651" y="119844"/>
                    <a:pt x="2123368" y="133164"/>
                  </a:cubicBezTo>
                  <a:cubicBezTo>
                    <a:pt x="2118085" y="146484"/>
                    <a:pt x="2109713" y="160437"/>
                    <a:pt x="2098253" y="175022"/>
                  </a:cubicBezTo>
                  <a:cubicBezTo>
                    <a:pt x="2090663" y="184696"/>
                    <a:pt x="2076971" y="198611"/>
                    <a:pt x="2057177" y="216768"/>
                  </a:cubicBezTo>
                  <a:cubicBezTo>
                    <a:pt x="2037383" y="234925"/>
                    <a:pt x="2024844" y="246980"/>
                    <a:pt x="2019560" y="252933"/>
                  </a:cubicBezTo>
                  <a:cubicBezTo>
                    <a:pt x="2014277" y="258887"/>
                    <a:pt x="2009998" y="264691"/>
                    <a:pt x="2006724" y="270346"/>
                  </a:cubicBezTo>
                  <a:lnTo>
                    <a:pt x="2131293" y="270346"/>
                  </a:lnTo>
                  <a:lnTo>
                    <a:pt x="2131293" y="328613"/>
                  </a:lnTo>
                  <a:lnTo>
                    <a:pt x="1911400" y="328613"/>
                  </a:lnTo>
                  <a:cubicBezTo>
                    <a:pt x="1913781" y="306586"/>
                    <a:pt x="1920925" y="285713"/>
                    <a:pt x="1932831" y="265993"/>
                  </a:cubicBezTo>
                  <a:cubicBezTo>
                    <a:pt x="1944737" y="246273"/>
                    <a:pt x="1968252" y="220117"/>
                    <a:pt x="2003375" y="187523"/>
                  </a:cubicBezTo>
                  <a:cubicBezTo>
                    <a:pt x="2031653" y="161181"/>
                    <a:pt x="2048991" y="143322"/>
                    <a:pt x="2055391" y="133945"/>
                  </a:cubicBezTo>
                  <a:cubicBezTo>
                    <a:pt x="2064023" y="120997"/>
                    <a:pt x="2068339" y="108198"/>
                    <a:pt x="2068339" y="95548"/>
                  </a:cubicBezTo>
                  <a:cubicBezTo>
                    <a:pt x="2068339" y="81558"/>
                    <a:pt x="2064581" y="70805"/>
                    <a:pt x="2057065" y="63289"/>
                  </a:cubicBezTo>
                  <a:cubicBezTo>
                    <a:pt x="2049549" y="55773"/>
                    <a:pt x="2039168" y="52015"/>
                    <a:pt x="2025923" y="52015"/>
                  </a:cubicBezTo>
                  <a:cubicBezTo>
                    <a:pt x="2012826" y="52015"/>
                    <a:pt x="2002408" y="55959"/>
                    <a:pt x="1994669" y="63847"/>
                  </a:cubicBezTo>
                  <a:cubicBezTo>
                    <a:pt x="1986930" y="71735"/>
                    <a:pt x="1982465" y="84832"/>
                    <a:pt x="1981274" y="103138"/>
                  </a:cubicBezTo>
                  <a:lnTo>
                    <a:pt x="1918767" y="96887"/>
                  </a:lnTo>
                  <a:cubicBezTo>
                    <a:pt x="1922487" y="62359"/>
                    <a:pt x="1934170" y="37579"/>
                    <a:pt x="1953816" y="22547"/>
                  </a:cubicBezTo>
                  <a:cubicBezTo>
                    <a:pt x="1973461" y="7516"/>
                    <a:pt x="1998018" y="0"/>
                    <a:pt x="2027485" y="0"/>
                  </a:cubicBezTo>
                  <a:close/>
                  <a:moveTo>
                    <a:pt x="1765622" y="0"/>
                  </a:moveTo>
                  <a:cubicBezTo>
                    <a:pt x="1796430" y="0"/>
                    <a:pt x="1821135" y="9823"/>
                    <a:pt x="1839739" y="29468"/>
                  </a:cubicBezTo>
                  <a:cubicBezTo>
                    <a:pt x="1855068" y="45541"/>
                    <a:pt x="1862733" y="63698"/>
                    <a:pt x="1862733" y="83939"/>
                  </a:cubicBezTo>
                  <a:cubicBezTo>
                    <a:pt x="1862733" y="112663"/>
                    <a:pt x="1847031" y="135582"/>
                    <a:pt x="1815629" y="152698"/>
                  </a:cubicBezTo>
                  <a:cubicBezTo>
                    <a:pt x="1834381" y="156716"/>
                    <a:pt x="1849375" y="165720"/>
                    <a:pt x="1860612" y="179710"/>
                  </a:cubicBezTo>
                  <a:cubicBezTo>
                    <a:pt x="1871849" y="193700"/>
                    <a:pt x="1877467" y="210592"/>
                    <a:pt x="1877467" y="230386"/>
                  </a:cubicBezTo>
                  <a:cubicBezTo>
                    <a:pt x="1877467" y="259110"/>
                    <a:pt x="1866974" y="283592"/>
                    <a:pt x="1845990" y="303833"/>
                  </a:cubicBezTo>
                  <a:cubicBezTo>
                    <a:pt x="1825005" y="324073"/>
                    <a:pt x="1798886" y="334194"/>
                    <a:pt x="1767632" y="334194"/>
                  </a:cubicBezTo>
                  <a:cubicBezTo>
                    <a:pt x="1738015" y="334194"/>
                    <a:pt x="1713458" y="325673"/>
                    <a:pt x="1693962" y="308632"/>
                  </a:cubicBezTo>
                  <a:cubicBezTo>
                    <a:pt x="1674465" y="291592"/>
                    <a:pt x="1663154" y="269305"/>
                    <a:pt x="1660029" y="241771"/>
                  </a:cubicBezTo>
                  <a:lnTo>
                    <a:pt x="1720751" y="234404"/>
                  </a:lnTo>
                  <a:cubicBezTo>
                    <a:pt x="1722686" y="249882"/>
                    <a:pt x="1727895" y="261714"/>
                    <a:pt x="1736378" y="269900"/>
                  </a:cubicBezTo>
                  <a:cubicBezTo>
                    <a:pt x="1744861" y="278085"/>
                    <a:pt x="1755130" y="282178"/>
                    <a:pt x="1767185" y="282178"/>
                  </a:cubicBezTo>
                  <a:cubicBezTo>
                    <a:pt x="1780133" y="282178"/>
                    <a:pt x="1791035" y="277267"/>
                    <a:pt x="1799890" y="267444"/>
                  </a:cubicBezTo>
                  <a:cubicBezTo>
                    <a:pt x="1808745" y="257622"/>
                    <a:pt x="1813173" y="244376"/>
                    <a:pt x="1813173" y="227707"/>
                  </a:cubicBezTo>
                  <a:cubicBezTo>
                    <a:pt x="1813173" y="211931"/>
                    <a:pt x="1808931" y="199430"/>
                    <a:pt x="1800448" y="190202"/>
                  </a:cubicBezTo>
                  <a:cubicBezTo>
                    <a:pt x="1791965" y="180975"/>
                    <a:pt x="1781621" y="176361"/>
                    <a:pt x="1769418" y="176361"/>
                  </a:cubicBezTo>
                  <a:cubicBezTo>
                    <a:pt x="1761381" y="176361"/>
                    <a:pt x="1751781" y="177924"/>
                    <a:pt x="1740619" y="181049"/>
                  </a:cubicBezTo>
                  <a:lnTo>
                    <a:pt x="1747540" y="129927"/>
                  </a:lnTo>
                  <a:cubicBezTo>
                    <a:pt x="1764506" y="130373"/>
                    <a:pt x="1777454" y="126690"/>
                    <a:pt x="1786384" y="118877"/>
                  </a:cubicBezTo>
                  <a:cubicBezTo>
                    <a:pt x="1795314" y="111063"/>
                    <a:pt x="1799779" y="100682"/>
                    <a:pt x="1799779" y="87734"/>
                  </a:cubicBezTo>
                  <a:cubicBezTo>
                    <a:pt x="1799779" y="76721"/>
                    <a:pt x="1796504" y="67940"/>
                    <a:pt x="1789956" y="61392"/>
                  </a:cubicBezTo>
                  <a:cubicBezTo>
                    <a:pt x="1783407" y="54843"/>
                    <a:pt x="1774701" y="51569"/>
                    <a:pt x="1763837" y="51569"/>
                  </a:cubicBezTo>
                  <a:cubicBezTo>
                    <a:pt x="1753121" y="51569"/>
                    <a:pt x="1743968" y="55290"/>
                    <a:pt x="1736378" y="62731"/>
                  </a:cubicBezTo>
                  <a:cubicBezTo>
                    <a:pt x="1728787" y="70172"/>
                    <a:pt x="1724174" y="81037"/>
                    <a:pt x="1722537" y="95324"/>
                  </a:cubicBezTo>
                  <a:lnTo>
                    <a:pt x="1664717" y="85502"/>
                  </a:lnTo>
                  <a:cubicBezTo>
                    <a:pt x="1668735" y="65708"/>
                    <a:pt x="1674800" y="49895"/>
                    <a:pt x="1682911" y="38063"/>
                  </a:cubicBezTo>
                  <a:cubicBezTo>
                    <a:pt x="1691022" y="26231"/>
                    <a:pt x="1702333" y="16929"/>
                    <a:pt x="1716844" y="10158"/>
                  </a:cubicBezTo>
                  <a:cubicBezTo>
                    <a:pt x="1731355" y="3386"/>
                    <a:pt x="1747614" y="0"/>
                    <a:pt x="1765622" y="0"/>
                  </a:cubicBezTo>
                  <a:close/>
                  <a:moveTo>
                    <a:pt x="1536129" y="0"/>
                  </a:moveTo>
                  <a:lnTo>
                    <a:pt x="1588815" y="0"/>
                  </a:lnTo>
                  <a:lnTo>
                    <a:pt x="1588815" y="207615"/>
                  </a:lnTo>
                  <a:lnTo>
                    <a:pt x="1629445" y="207615"/>
                  </a:lnTo>
                  <a:lnTo>
                    <a:pt x="1629445" y="262756"/>
                  </a:lnTo>
                  <a:lnTo>
                    <a:pt x="1588815" y="262756"/>
                  </a:lnTo>
                  <a:lnTo>
                    <a:pt x="1588815" y="328613"/>
                  </a:lnTo>
                  <a:lnTo>
                    <a:pt x="1528093" y="328613"/>
                  </a:lnTo>
                  <a:lnTo>
                    <a:pt x="1528093" y="262756"/>
                  </a:lnTo>
                  <a:lnTo>
                    <a:pt x="1394147" y="262756"/>
                  </a:lnTo>
                  <a:lnTo>
                    <a:pt x="1394147" y="207839"/>
                  </a:lnTo>
                  <a:close/>
                  <a:moveTo>
                    <a:pt x="896094" y="0"/>
                  </a:moveTo>
                  <a:cubicBezTo>
                    <a:pt x="920948" y="0"/>
                    <a:pt x="941524" y="6958"/>
                    <a:pt x="957821" y="20873"/>
                  </a:cubicBezTo>
                  <a:cubicBezTo>
                    <a:pt x="974117" y="34789"/>
                    <a:pt x="984498" y="54992"/>
                    <a:pt x="988963" y="81483"/>
                  </a:cubicBezTo>
                  <a:lnTo>
                    <a:pt x="928241" y="88181"/>
                  </a:lnTo>
                  <a:cubicBezTo>
                    <a:pt x="926753" y="75679"/>
                    <a:pt x="922883" y="66452"/>
                    <a:pt x="916632" y="60499"/>
                  </a:cubicBezTo>
                  <a:cubicBezTo>
                    <a:pt x="910382" y="54546"/>
                    <a:pt x="902270" y="51569"/>
                    <a:pt x="892299" y="51569"/>
                  </a:cubicBezTo>
                  <a:cubicBezTo>
                    <a:pt x="879053" y="51569"/>
                    <a:pt x="867854" y="57522"/>
                    <a:pt x="858701" y="69428"/>
                  </a:cubicBezTo>
                  <a:cubicBezTo>
                    <a:pt x="849548" y="81335"/>
                    <a:pt x="843781" y="106114"/>
                    <a:pt x="841400" y="143768"/>
                  </a:cubicBezTo>
                  <a:cubicBezTo>
                    <a:pt x="857027" y="125313"/>
                    <a:pt x="876449" y="116086"/>
                    <a:pt x="899666" y="116086"/>
                  </a:cubicBezTo>
                  <a:cubicBezTo>
                    <a:pt x="925860" y="116086"/>
                    <a:pt x="948296" y="126057"/>
                    <a:pt x="966973" y="146000"/>
                  </a:cubicBezTo>
                  <a:cubicBezTo>
                    <a:pt x="985651" y="165943"/>
                    <a:pt x="994990" y="191691"/>
                    <a:pt x="994990" y="223242"/>
                  </a:cubicBezTo>
                  <a:cubicBezTo>
                    <a:pt x="994990" y="256729"/>
                    <a:pt x="985168" y="283592"/>
                    <a:pt x="965522" y="303833"/>
                  </a:cubicBezTo>
                  <a:cubicBezTo>
                    <a:pt x="945877" y="324073"/>
                    <a:pt x="920651" y="334194"/>
                    <a:pt x="889843" y="334194"/>
                  </a:cubicBezTo>
                  <a:cubicBezTo>
                    <a:pt x="856803" y="334194"/>
                    <a:pt x="829642" y="321357"/>
                    <a:pt x="808360" y="295684"/>
                  </a:cubicBezTo>
                  <a:cubicBezTo>
                    <a:pt x="787077" y="270011"/>
                    <a:pt x="776436" y="227930"/>
                    <a:pt x="776436" y="169441"/>
                  </a:cubicBezTo>
                  <a:cubicBezTo>
                    <a:pt x="776436" y="109463"/>
                    <a:pt x="787524" y="66229"/>
                    <a:pt x="809699" y="39737"/>
                  </a:cubicBezTo>
                  <a:cubicBezTo>
                    <a:pt x="831875" y="13246"/>
                    <a:pt x="860673" y="0"/>
                    <a:pt x="896094" y="0"/>
                  </a:cubicBezTo>
                  <a:close/>
                  <a:moveTo>
                    <a:pt x="367680" y="0"/>
                  </a:moveTo>
                  <a:cubicBezTo>
                    <a:pt x="398785" y="0"/>
                    <a:pt x="422932" y="7962"/>
                    <a:pt x="440122" y="23887"/>
                  </a:cubicBezTo>
                  <a:cubicBezTo>
                    <a:pt x="457312" y="39812"/>
                    <a:pt x="465906" y="59978"/>
                    <a:pt x="465906" y="84386"/>
                  </a:cubicBezTo>
                  <a:cubicBezTo>
                    <a:pt x="465906" y="99566"/>
                    <a:pt x="461962" y="113072"/>
                    <a:pt x="454075" y="124904"/>
                  </a:cubicBezTo>
                  <a:cubicBezTo>
                    <a:pt x="446187" y="136736"/>
                    <a:pt x="435099" y="145777"/>
                    <a:pt x="420811" y="152028"/>
                  </a:cubicBezTo>
                  <a:cubicBezTo>
                    <a:pt x="438969" y="159321"/>
                    <a:pt x="452772" y="169962"/>
                    <a:pt x="462223" y="183952"/>
                  </a:cubicBezTo>
                  <a:cubicBezTo>
                    <a:pt x="471674" y="197941"/>
                    <a:pt x="476399" y="214089"/>
                    <a:pt x="476399" y="232395"/>
                  </a:cubicBezTo>
                  <a:cubicBezTo>
                    <a:pt x="476399" y="262607"/>
                    <a:pt x="466762" y="287164"/>
                    <a:pt x="447489" y="306065"/>
                  </a:cubicBezTo>
                  <a:cubicBezTo>
                    <a:pt x="428216" y="324966"/>
                    <a:pt x="402580" y="334417"/>
                    <a:pt x="370582" y="334417"/>
                  </a:cubicBezTo>
                  <a:cubicBezTo>
                    <a:pt x="340816" y="334417"/>
                    <a:pt x="316037" y="326603"/>
                    <a:pt x="296242" y="310976"/>
                  </a:cubicBezTo>
                  <a:cubicBezTo>
                    <a:pt x="272876" y="292522"/>
                    <a:pt x="261193" y="267221"/>
                    <a:pt x="261193" y="235074"/>
                  </a:cubicBezTo>
                  <a:cubicBezTo>
                    <a:pt x="261193" y="217364"/>
                    <a:pt x="265584" y="201104"/>
                    <a:pt x="274365" y="186296"/>
                  </a:cubicBezTo>
                  <a:cubicBezTo>
                    <a:pt x="283146" y="171487"/>
                    <a:pt x="296986" y="160065"/>
                    <a:pt x="315888" y="152028"/>
                  </a:cubicBezTo>
                  <a:cubicBezTo>
                    <a:pt x="299665" y="145182"/>
                    <a:pt x="287871" y="135768"/>
                    <a:pt x="280504" y="123788"/>
                  </a:cubicBezTo>
                  <a:cubicBezTo>
                    <a:pt x="273137" y="111807"/>
                    <a:pt x="269453" y="98673"/>
                    <a:pt x="269453" y="84386"/>
                  </a:cubicBezTo>
                  <a:cubicBezTo>
                    <a:pt x="269453" y="59978"/>
                    <a:pt x="277974" y="39812"/>
                    <a:pt x="295015" y="23887"/>
                  </a:cubicBezTo>
                  <a:cubicBezTo>
                    <a:pt x="312055" y="7962"/>
                    <a:pt x="336277" y="0"/>
                    <a:pt x="367680" y="0"/>
                  </a:cubicBezTo>
                  <a:close/>
                  <a:moveTo>
                    <a:pt x="104924" y="0"/>
                  </a:moveTo>
                  <a:cubicBezTo>
                    <a:pt x="138113" y="0"/>
                    <a:pt x="165348" y="12836"/>
                    <a:pt x="186630" y="38509"/>
                  </a:cubicBezTo>
                  <a:cubicBezTo>
                    <a:pt x="207913" y="64182"/>
                    <a:pt x="218554" y="106412"/>
                    <a:pt x="218554" y="165199"/>
                  </a:cubicBezTo>
                  <a:cubicBezTo>
                    <a:pt x="218554" y="225028"/>
                    <a:pt x="207466" y="268188"/>
                    <a:pt x="185291" y="294680"/>
                  </a:cubicBezTo>
                  <a:cubicBezTo>
                    <a:pt x="163116" y="321171"/>
                    <a:pt x="134243" y="334417"/>
                    <a:pt x="98673" y="334417"/>
                  </a:cubicBezTo>
                  <a:cubicBezTo>
                    <a:pt x="73075" y="334417"/>
                    <a:pt x="52388" y="327608"/>
                    <a:pt x="36612" y="313990"/>
                  </a:cubicBezTo>
                  <a:cubicBezTo>
                    <a:pt x="20836" y="300372"/>
                    <a:pt x="10716" y="280020"/>
                    <a:pt x="6251" y="252933"/>
                  </a:cubicBezTo>
                  <a:lnTo>
                    <a:pt x="66973" y="246236"/>
                  </a:lnTo>
                  <a:cubicBezTo>
                    <a:pt x="68461" y="258589"/>
                    <a:pt x="72330" y="267742"/>
                    <a:pt x="78581" y="273695"/>
                  </a:cubicBezTo>
                  <a:cubicBezTo>
                    <a:pt x="84832" y="279648"/>
                    <a:pt x="93092" y="282625"/>
                    <a:pt x="103361" y="282625"/>
                  </a:cubicBezTo>
                  <a:cubicBezTo>
                    <a:pt x="116309" y="282625"/>
                    <a:pt x="127322" y="276672"/>
                    <a:pt x="136401" y="264765"/>
                  </a:cubicBezTo>
                  <a:cubicBezTo>
                    <a:pt x="145479" y="252859"/>
                    <a:pt x="151284" y="228154"/>
                    <a:pt x="153814" y="190649"/>
                  </a:cubicBezTo>
                  <a:cubicBezTo>
                    <a:pt x="138038" y="208955"/>
                    <a:pt x="118318" y="218108"/>
                    <a:pt x="94655" y="218108"/>
                  </a:cubicBezTo>
                  <a:cubicBezTo>
                    <a:pt x="68907" y="218108"/>
                    <a:pt x="46695" y="208173"/>
                    <a:pt x="28017" y="188305"/>
                  </a:cubicBezTo>
                  <a:cubicBezTo>
                    <a:pt x="9339" y="168436"/>
                    <a:pt x="0" y="142577"/>
                    <a:pt x="0" y="110728"/>
                  </a:cubicBezTo>
                  <a:cubicBezTo>
                    <a:pt x="0" y="77539"/>
                    <a:pt x="9860" y="50788"/>
                    <a:pt x="29580" y="30473"/>
                  </a:cubicBezTo>
                  <a:cubicBezTo>
                    <a:pt x="49299" y="10158"/>
                    <a:pt x="74414" y="0"/>
                    <a:pt x="1049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84B997D-CFEC-479F-B1DA-523B36152C05}"/>
                </a:ext>
              </a:extLst>
            </p:cNvPr>
            <p:cNvSpPr/>
            <p:nvPr/>
          </p:nvSpPr>
          <p:spPr>
            <a:xfrm>
              <a:off x="5134859" y="4438504"/>
              <a:ext cx="878627" cy="107907"/>
            </a:xfrm>
            <a:custGeom>
              <a:avLst/>
              <a:gdLst/>
              <a:ahLst/>
              <a:cxnLst/>
              <a:rect l="l" t="t" r="r" b="b"/>
              <a:pathLst>
                <a:path w="2755702" h="338436">
                  <a:moveTo>
                    <a:pt x="2649438" y="56257"/>
                  </a:moveTo>
                  <a:cubicBezTo>
                    <a:pt x="2641848" y="56257"/>
                    <a:pt x="2635076" y="58676"/>
                    <a:pt x="2629123" y="63513"/>
                  </a:cubicBezTo>
                  <a:cubicBezTo>
                    <a:pt x="2623170" y="68350"/>
                    <a:pt x="2618556" y="77019"/>
                    <a:pt x="2615282" y="89521"/>
                  </a:cubicBezTo>
                  <a:cubicBezTo>
                    <a:pt x="2610966" y="105743"/>
                    <a:pt x="2608808" y="133053"/>
                    <a:pt x="2608808" y="171450"/>
                  </a:cubicBezTo>
                  <a:cubicBezTo>
                    <a:pt x="2608808" y="209848"/>
                    <a:pt x="2610743" y="236228"/>
                    <a:pt x="2614613" y="250590"/>
                  </a:cubicBezTo>
                  <a:cubicBezTo>
                    <a:pt x="2618482" y="264952"/>
                    <a:pt x="2623356" y="274514"/>
                    <a:pt x="2629235" y="279276"/>
                  </a:cubicBezTo>
                  <a:cubicBezTo>
                    <a:pt x="2635114" y="284039"/>
                    <a:pt x="2641848" y="286420"/>
                    <a:pt x="2649438" y="286420"/>
                  </a:cubicBezTo>
                  <a:cubicBezTo>
                    <a:pt x="2657029" y="286420"/>
                    <a:pt x="2663800" y="284002"/>
                    <a:pt x="2669753" y="279165"/>
                  </a:cubicBezTo>
                  <a:cubicBezTo>
                    <a:pt x="2675706" y="274328"/>
                    <a:pt x="2680320" y="265659"/>
                    <a:pt x="2683594" y="253157"/>
                  </a:cubicBezTo>
                  <a:cubicBezTo>
                    <a:pt x="2687910" y="237084"/>
                    <a:pt x="2690068" y="209848"/>
                    <a:pt x="2690068" y="171450"/>
                  </a:cubicBezTo>
                  <a:cubicBezTo>
                    <a:pt x="2690068" y="133053"/>
                    <a:pt x="2688134" y="106673"/>
                    <a:pt x="2684264" y="92311"/>
                  </a:cubicBezTo>
                  <a:cubicBezTo>
                    <a:pt x="2680395" y="77949"/>
                    <a:pt x="2675520" y="68350"/>
                    <a:pt x="2669642" y="63513"/>
                  </a:cubicBezTo>
                  <a:cubicBezTo>
                    <a:pt x="2663763" y="58676"/>
                    <a:pt x="2657029" y="56257"/>
                    <a:pt x="2649438" y="56257"/>
                  </a:cubicBezTo>
                  <a:close/>
                  <a:moveTo>
                    <a:pt x="1754088" y="56257"/>
                  </a:moveTo>
                  <a:cubicBezTo>
                    <a:pt x="1746498" y="56257"/>
                    <a:pt x="1739726" y="58676"/>
                    <a:pt x="1733773" y="63513"/>
                  </a:cubicBezTo>
                  <a:cubicBezTo>
                    <a:pt x="1727820" y="68350"/>
                    <a:pt x="1723207" y="77019"/>
                    <a:pt x="1719932" y="89521"/>
                  </a:cubicBezTo>
                  <a:cubicBezTo>
                    <a:pt x="1715616" y="105743"/>
                    <a:pt x="1713458" y="133053"/>
                    <a:pt x="1713458" y="171450"/>
                  </a:cubicBezTo>
                  <a:cubicBezTo>
                    <a:pt x="1713458" y="209848"/>
                    <a:pt x="1715393" y="236228"/>
                    <a:pt x="1719263" y="250590"/>
                  </a:cubicBezTo>
                  <a:cubicBezTo>
                    <a:pt x="1723132" y="264952"/>
                    <a:pt x="1728006" y="274514"/>
                    <a:pt x="1733885" y="279276"/>
                  </a:cubicBezTo>
                  <a:cubicBezTo>
                    <a:pt x="1739764" y="284039"/>
                    <a:pt x="1746498" y="286420"/>
                    <a:pt x="1754088" y="286420"/>
                  </a:cubicBezTo>
                  <a:cubicBezTo>
                    <a:pt x="1761679" y="286420"/>
                    <a:pt x="1768450" y="284002"/>
                    <a:pt x="1774403" y="279165"/>
                  </a:cubicBezTo>
                  <a:cubicBezTo>
                    <a:pt x="1780357" y="274328"/>
                    <a:pt x="1784970" y="265659"/>
                    <a:pt x="1788244" y="253157"/>
                  </a:cubicBezTo>
                  <a:cubicBezTo>
                    <a:pt x="1792560" y="237084"/>
                    <a:pt x="1794718" y="209848"/>
                    <a:pt x="1794718" y="171450"/>
                  </a:cubicBezTo>
                  <a:cubicBezTo>
                    <a:pt x="1794718" y="133053"/>
                    <a:pt x="1792784" y="106673"/>
                    <a:pt x="1788914" y="92311"/>
                  </a:cubicBezTo>
                  <a:cubicBezTo>
                    <a:pt x="1785045" y="77949"/>
                    <a:pt x="1780170" y="68350"/>
                    <a:pt x="1774292" y="63513"/>
                  </a:cubicBezTo>
                  <a:cubicBezTo>
                    <a:pt x="1768413" y="58676"/>
                    <a:pt x="1761679" y="56257"/>
                    <a:pt x="1754088" y="56257"/>
                  </a:cubicBezTo>
                  <a:close/>
                  <a:moveTo>
                    <a:pt x="106263" y="56257"/>
                  </a:moveTo>
                  <a:cubicBezTo>
                    <a:pt x="98673" y="56257"/>
                    <a:pt x="91901" y="58676"/>
                    <a:pt x="85948" y="63513"/>
                  </a:cubicBezTo>
                  <a:cubicBezTo>
                    <a:pt x="79995" y="68350"/>
                    <a:pt x="75382" y="77019"/>
                    <a:pt x="72107" y="89521"/>
                  </a:cubicBezTo>
                  <a:cubicBezTo>
                    <a:pt x="67791" y="105743"/>
                    <a:pt x="65633" y="133053"/>
                    <a:pt x="65633" y="171450"/>
                  </a:cubicBezTo>
                  <a:cubicBezTo>
                    <a:pt x="65633" y="209848"/>
                    <a:pt x="67568" y="236228"/>
                    <a:pt x="71438" y="250590"/>
                  </a:cubicBezTo>
                  <a:cubicBezTo>
                    <a:pt x="75307" y="264952"/>
                    <a:pt x="80181" y="274514"/>
                    <a:pt x="86060" y="279276"/>
                  </a:cubicBezTo>
                  <a:cubicBezTo>
                    <a:pt x="91939" y="284039"/>
                    <a:pt x="98673" y="286420"/>
                    <a:pt x="106263" y="286420"/>
                  </a:cubicBezTo>
                  <a:cubicBezTo>
                    <a:pt x="113854" y="286420"/>
                    <a:pt x="120625" y="284002"/>
                    <a:pt x="126578" y="279165"/>
                  </a:cubicBezTo>
                  <a:cubicBezTo>
                    <a:pt x="132532" y="274328"/>
                    <a:pt x="137145" y="265659"/>
                    <a:pt x="140419" y="253157"/>
                  </a:cubicBezTo>
                  <a:cubicBezTo>
                    <a:pt x="144735" y="237084"/>
                    <a:pt x="146893" y="209848"/>
                    <a:pt x="146893" y="171450"/>
                  </a:cubicBezTo>
                  <a:cubicBezTo>
                    <a:pt x="146893" y="133053"/>
                    <a:pt x="144959" y="106673"/>
                    <a:pt x="141089" y="92311"/>
                  </a:cubicBezTo>
                  <a:cubicBezTo>
                    <a:pt x="137220" y="77949"/>
                    <a:pt x="132346" y="68350"/>
                    <a:pt x="126467" y="63513"/>
                  </a:cubicBezTo>
                  <a:cubicBezTo>
                    <a:pt x="120588" y="58676"/>
                    <a:pt x="113854" y="56257"/>
                    <a:pt x="106263" y="56257"/>
                  </a:cubicBezTo>
                  <a:close/>
                  <a:moveTo>
                    <a:pt x="2326853" y="10046"/>
                  </a:moveTo>
                  <a:lnTo>
                    <a:pt x="2492722" y="10046"/>
                  </a:lnTo>
                  <a:lnTo>
                    <a:pt x="2492722" y="68759"/>
                  </a:lnTo>
                  <a:lnTo>
                    <a:pt x="2374404" y="68759"/>
                  </a:lnTo>
                  <a:lnTo>
                    <a:pt x="2364581" y="124346"/>
                  </a:lnTo>
                  <a:cubicBezTo>
                    <a:pt x="2378571" y="117351"/>
                    <a:pt x="2392859" y="113854"/>
                    <a:pt x="2407444" y="113854"/>
                  </a:cubicBezTo>
                  <a:cubicBezTo>
                    <a:pt x="2435275" y="113854"/>
                    <a:pt x="2458864" y="123974"/>
                    <a:pt x="2478212" y="144215"/>
                  </a:cubicBezTo>
                  <a:cubicBezTo>
                    <a:pt x="2497559" y="164456"/>
                    <a:pt x="2507233" y="190724"/>
                    <a:pt x="2507233" y="223019"/>
                  </a:cubicBezTo>
                  <a:cubicBezTo>
                    <a:pt x="2507233" y="249957"/>
                    <a:pt x="2499420" y="273993"/>
                    <a:pt x="2483793" y="295127"/>
                  </a:cubicBezTo>
                  <a:cubicBezTo>
                    <a:pt x="2462510" y="323999"/>
                    <a:pt x="2432968" y="338436"/>
                    <a:pt x="2395165" y="338436"/>
                  </a:cubicBezTo>
                  <a:cubicBezTo>
                    <a:pt x="2364953" y="338436"/>
                    <a:pt x="2340322" y="330324"/>
                    <a:pt x="2321272" y="314102"/>
                  </a:cubicBezTo>
                  <a:cubicBezTo>
                    <a:pt x="2302222" y="297880"/>
                    <a:pt x="2290837" y="276077"/>
                    <a:pt x="2287116" y="248692"/>
                  </a:cubicBezTo>
                  <a:lnTo>
                    <a:pt x="2349624" y="242218"/>
                  </a:lnTo>
                  <a:cubicBezTo>
                    <a:pt x="2351410" y="256357"/>
                    <a:pt x="2356693" y="267556"/>
                    <a:pt x="2365474" y="275816"/>
                  </a:cubicBezTo>
                  <a:cubicBezTo>
                    <a:pt x="2374255" y="284076"/>
                    <a:pt x="2384375" y="288206"/>
                    <a:pt x="2395835" y="288206"/>
                  </a:cubicBezTo>
                  <a:cubicBezTo>
                    <a:pt x="2408932" y="288206"/>
                    <a:pt x="2420020" y="282886"/>
                    <a:pt x="2429098" y="272244"/>
                  </a:cubicBezTo>
                  <a:cubicBezTo>
                    <a:pt x="2438177" y="261603"/>
                    <a:pt x="2442716" y="245567"/>
                    <a:pt x="2442716" y="224136"/>
                  </a:cubicBezTo>
                  <a:cubicBezTo>
                    <a:pt x="2442716" y="204044"/>
                    <a:pt x="2438214" y="188975"/>
                    <a:pt x="2429210" y="178929"/>
                  </a:cubicBezTo>
                  <a:cubicBezTo>
                    <a:pt x="2420206" y="168883"/>
                    <a:pt x="2408486" y="163860"/>
                    <a:pt x="2394049" y="163860"/>
                  </a:cubicBezTo>
                  <a:cubicBezTo>
                    <a:pt x="2376041" y="163860"/>
                    <a:pt x="2359893" y="171823"/>
                    <a:pt x="2345606" y="187747"/>
                  </a:cubicBezTo>
                  <a:lnTo>
                    <a:pt x="2294706" y="180380"/>
                  </a:lnTo>
                  <a:close/>
                  <a:moveTo>
                    <a:pt x="936203" y="10046"/>
                  </a:moveTo>
                  <a:lnTo>
                    <a:pt x="1102072" y="10046"/>
                  </a:lnTo>
                  <a:lnTo>
                    <a:pt x="1102072" y="68759"/>
                  </a:lnTo>
                  <a:lnTo>
                    <a:pt x="983754" y="68759"/>
                  </a:lnTo>
                  <a:lnTo>
                    <a:pt x="973931" y="124346"/>
                  </a:lnTo>
                  <a:cubicBezTo>
                    <a:pt x="987921" y="117351"/>
                    <a:pt x="1002209" y="113854"/>
                    <a:pt x="1016794" y="113854"/>
                  </a:cubicBezTo>
                  <a:cubicBezTo>
                    <a:pt x="1044625" y="113854"/>
                    <a:pt x="1068214" y="123974"/>
                    <a:pt x="1087562" y="144215"/>
                  </a:cubicBezTo>
                  <a:cubicBezTo>
                    <a:pt x="1106909" y="164456"/>
                    <a:pt x="1116583" y="190724"/>
                    <a:pt x="1116583" y="223019"/>
                  </a:cubicBezTo>
                  <a:cubicBezTo>
                    <a:pt x="1116583" y="249957"/>
                    <a:pt x="1108770" y="273993"/>
                    <a:pt x="1093143" y="295127"/>
                  </a:cubicBezTo>
                  <a:cubicBezTo>
                    <a:pt x="1071860" y="323999"/>
                    <a:pt x="1042318" y="338436"/>
                    <a:pt x="1004516" y="338436"/>
                  </a:cubicBezTo>
                  <a:cubicBezTo>
                    <a:pt x="974303" y="338436"/>
                    <a:pt x="949672" y="330324"/>
                    <a:pt x="930622" y="314102"/>
                  </a:cubicBezTo>
                  <a:cubicBezTo>
                    <a:pt x="911572" y="297880"/>
                    <a:pt x="900187" y="276077"/>
                    <a:pt x="896466" y="248692"/>
                  </a:cubicBezTo>
                  <a:lnTo>
                    <a:pt x="958974" y="242218"/>
                  </a:lnTo>
                  <a:cubicBezTo>
                    <a:pt x="960760" y="256357"/>
                    <a:pt x="966043" y="267556"/>
                    <a:pt x="974824" y="275816"/>
                  </a:cubicBezTo>
                  <a:cubicBezTo>
                    <a:pt x="983605" y="284076"/>
                    <a:pt x="993725" y="288206"/>
                    <a:pt x="1005185" y="288206"/>
                  </a:cubicBezTo>
                  <a:cubicBezTo>
                    <a:pt x="1018282" y="288206"/>
                    <a:pt x="1029370" y="282886"/>
                    <a:pt x="1038448" y="272244"/>
                  </a:cubicBezTo>
                  <a:cubicBezTo>
                    <a:pt x="1047527" y="261603"/>
                    <a:pt x="1052066" y="245567"/>
                    <a:pt x="1052066" y="224136"/>
                  </a:cubicBezTo>
                  <a:cubicBezTo>
                    <a:pt x="1052066" y="204044"/>
                    <a:pt x="1047564" y="188975"/>
                    <a:pt x="1038560" y="178929"/>
                  </a:cubicBezTo>
                  <a:cubicBezTo>
                    <a:pt x="1029556" y="168883"/>
                    <a:pt x="1017836" y="163860"/>
                    <a:pt x="1003399" y="163860"/>
                  </a:cubicBezTo>
                  <a:cubicBezTo>
                    <a:pt x="985391" y="163860"/>
                    <a:pt x="969243" y="171823"/>
                    <a:pt x="954956" y="187747"/>
                  </a:cubicBezTo>
                  <a:lnTo>
                    <a:pt x="904057" y="180380"/>
                  </a:lnTo>
                  <a:close/>
                  <a:moveTo>
                    <a:pt x="2649438" y="4242"/>
                  </a:moveTo>
                  <a:cubicBezTo>
                    <a:pt x="2681139" y="4242"/>
                    <a:pt x="2705919" y="15553"/>
                    <a:pt x="2723778" y="38175"/>
                  </a:cubicBezTo>
                  <a:cubicBezTo>
                    <a:pt x="2745060" y="64964"/>
                    <a:pt x="2755702" y="109389"/>
                    <a:pt x="2755702" y="171450"/>
                  </a:cubicBezTo>
                  <a:cubicBezTo>
                    <a:pt x="2755702" y="233363"/>
                    <a:pt x="2744986" y="277863"/>
                    <a:pt x="2723555" y="304949"/>
                  </a:cubicBezTo>
                  <a:cubicBezTo>
                    <a:pt x="2705844" y="327274"/>
                    <a:pt x="2681139" y="338436"/>
                    <a:pt x="2649438" y="338436"/>
                  </a:cubicBezTo>
                  <a:cubicBezTo>
                    <a:pt x="2617589" y="338436"/>
                    <a:pt x="2591916" y="326195"/>
                    <a:pt x="2572420" y="301712"/>
                  </a:cubicBezTo>
                  <a:cubicBezTo>
                    <a:pt x="2552923" y="277230"/>
                    <a:pt x="2543175" y="233586"/>
                    <a:pt x="2543175" y="170781"/>
                  </a:cubicBezTo>
                  <a:cubicBezTo>
                    <a:pt x="2543175" y="109166"/>
                    <a:pt x="2553891" y="64815"/>
                    <a:pt x="2575322" y="37728"/>
                  </a:cubicBezTo>
                  <a:cubicBezTo>
                    <a:pt x="2593032" y="15404"/>
                    <a:pt x="2617738" y="4242"/>
                    <a:pt x="2649438" y="4242"/>
                  </a:cubicBezTo>
                  <a:close/>
                  <a:moveTo>
                    <a:pt x="2014835" y="4242"/>
                  </a:moveTo>
                  <a:lnTo>
                    <a:pt x="2065734" y="4242"/>
                  </a:lnTo>
                  <a:lnTo>
                    <a:pt x="2065734" y="332855"/>
                  </a:lnTo>
                  <a:lnTo>
                    <a:pt x="2003003" y="332855"/>
                  </a:lnTo>
                  <a:lnTo>
                    <a:pt x="2003003" y="96441"/>
                  </a:lnTo>
                  <a:cubicBezTo>
                    <a:pt x="1980084" y="117872"/>
                    <a:pt x="1953072" y="133723"/>
                    <a:pt x="1921966" y="143992"/>
                  </a:cubicBezTo>
                  <a:lnTo>
                    <a:pt x="1921966" y="87065"/>
                  </a:lnTo>
                  <a:cubicBezTo>
                    <a:pt x="1938338" y="81707"/>
                    <a:pt x="1956123" y="71550"/>
                    <a:pt x="1975321" y="56592"/>
                  </a:cubicBezTo>
                  <a:cubicBezTo>
                    <a:pt x="1994520" y="41635"/>
                    <a:pt x="2007691" y="24185"/>
                    <a:pt x="2014835" y="4242"/>
                  </a:cubicBezTo>
                  <a:close/>
                  <a:moveTo>
                    <a:pt x="1754088" y="4242"/>
                  </a:moveTo>
                  <a:cubicBezTo>
                    <a:pt x="1785789" y="4242"/>
                    <a:pt x="1810569" y="15553"/>
                    <a:pt x="1828428" y="38175"/>
                  </a:cubicBezTo>
                  <a:cubicBezTo>
                    <a:pt x="1849710" y="64964"/>
                    <a:pt x="1860352" y="109389"/>
                    <a:pt x="1860352" y="171450"/>
                  </a:cubicBezTo>
                  <a:cubicBezTo>
                    <a:pt x="1860352" y="233363"/>
                    <a:pt x="1849636" y="277863"/>
                    <a:pt x="1828205" y="304949"/>
                  </a:cubicBezTo>
                  <a:cubicBezTo>
                    <a:pt x="1810494" y="327274"/>
                    <a:pt x="1785789" y="338436"/>
                    <a:pt x="1754088" y="338436"/>
                  </a:cubicBezTo>
                  <a:cubicBezTo>
                    <a:pt x="1722239" y="338436"/>
                    <a:pt x="1696566" y="326195"/>
                    <a:pt x="1677070" y="301712"/>
                  </a:cubicBezTo>
                  <a:cubicBezTo>
                    <a:pt x="1657573" y="277230"/>
                    <a:pt x="1647825" y="233586"/>
                    <a:pt x="1647825" y="170781"/>
                  </a:cubicBezTo>
                  <a:cubicBezTo>
                    <a:pt x="1647825" y="109166"/>
                    <a:pt x="1658541" y="64815"/>
                    <a:pt x="1679972" y="37728"/>
                  </a:cubicBezTo>
                  <a:cubicBezTo>
                    <a:pt x="1697682" y="15404"/>
                    <a:pt x="1722388" y="4242"/>
                    <a:pt x="1754088" y="4242"/>
                  </a:cubicBezTo>
                  <a:close/>
                  <a:moveTo>
                    <a:pt x="746448" y="4242"/>
                  </a:moveTo>
                  <a:cubicBezTo>
                    <a:pt x="778743" y="4242"/>
                    <a:pt x="804118" y="12949"/>
                    <a:pt x="822573" y="30361"/>
                  </a:cubicBezTo>
                  <a:cubicBezTo>
                    <a:pt x="841028" y="47774"/>
                    <a:pt x="850255" y="69429"/>
                    <a:pt x="850255" y="95325"/>
                  </a:cubicBezTo>
                  <a:cubicBezTo>
                    <a:pt x="850255" y="110059"/>
                    <a:pt x="847613" y="124086"/>
                    <a:pt x="842330" y="137406"/>
                  </a:cubicBezTo>
                  <a:cubicBezTo>
                    <a:pt x="837047" y="150726"/>
                    <a:pt x="828675" y="164679"/>
                    <a:pt x="817215" y="179264"/>
                  </a:cubicBezTo>
                  <a:cubicBezTo>
                    <a:pt x="809625" y="188938"/>
                    <a:pt x="795933" y="202853"/>
                    <a:pt x="776139" y="221010"/>
                  </a:cubicBezTo>
                  <a:cubicBezTo>
                    <a:pt x="756345" y="239167"/>
                    <a:pt x="743806" y="251222"/>
                    <a:pt x="738522" y="257175"/>
                  </a:cubicBezTo>
                  <a:cubicBezTo>
                    <a:pt x="733239" y="263129"/>
                    <a:pt x="728960" y="268933"/>
                    <a:pt x="725686" y="274588"/>
                  </a:cubicBezTo>
                  <a:lnTo>
                    <a:pt x="850255" y="274588"/>
                  </a:lnTo>
                  <a:lnTo>
                    <a:pt x="850255" y="332855"/>
                  </a:lnTo>
                  <a:lnTo>
                    <a:pt x="630362" y="332855"/>
                  </a:lnTo>
                  <a:cubicBezTo>
                    <a:pt x="632743" y="310828"/>
                    <a:pt x="639887" y="289955"/>
                    <a:pt x="651793" y="270235"/>
                  </a:cubicBezTo>
                  <a:cubicBezTo>
                    <a:pt x="663699" y="250515"/>
                    <a:pt x="687214" y="224359"/>
                    <a:pt x="722337" y="191766"/>
                  </a:cubicBezTo>
                  <a:cubicBezTo>
                    <a:pt x="750615" y="165423"/>
                    <a:pt x="767953" y="147564"/>
                    <a:pt x="774353" y="138187"/>
                  </a:cubicBezTo>
                  <a:cubicBezTo>
                    <a:pt x="782985" y="125239"/>
                    <a:pt x="787301" y="112440"/>
                    <a:pt x="787301" y="99790"/>
                  </a:cubicBezTo>
                  <a:cubicBezTo>
                    <a:pt x="787301" y="85800"/>
                    <a:pt x="783543" y="75047"/>
                    <a:pt x="776027" y="67531"/>
                  </a:cubicBezTo>
                  <a:cubicBezTo>
                    <a:pt x="768511" y="60015"/>
                    <a:pt x="758131" y="56257"/>
                    <a:pt x="744885" y="56257"/>
                  </a:cubicBezTo>
                  <a:cubicBezTo>
                    <a:pt x="731788" y="56257"/>
                    <a:pt x="721370" y="60201"/>
                    <a:pt x="713631" y="68089"/>
                  </a:cubicBezTo>
                  <a:cubicBezTo>
                    <a:pt x="705892" y="75977"/>
                    <a:pt x="701427" y="89074"/>
                    <a:pt x="700236" y="107380"/>
                  </a:cubicBezTo>
                  <a:lnTo>
                    <a:pt x="637729" y="101129"/>
                  </a:lnTo>
                  <a:cubicBezTo>
                    <a:pt x="641449" y="66601"/>
                    <a:pt x="653132" y="41821"/>
                    <a:pt x="672778" y="26790"/>
                  </a:cubicBezTo>
                  <a:cubicBezTo>
                    <a:pt x="692423" y="11758"/>
                    <a:pt x="716980" y="4242"/>
                    <a:pt x="746448" y="4242"/>
                  </a:cubicBezTo>
                  <a:close/>
                  <a:moveTo>
                    <a:pt x="367010" y="4242"/>
                  </a:moveTo>
                  <a:lnTo>
                    <a:pt x="417909" y="4242"/>
                  </a:lnTo>
                  <a:lnTo>
                    <a:pt x="417909" y="332855"/>
                  </a:lnTo>
                  <a:lnTo>
                    <a:pt x="355178" y="332855"/>
                  </a:lnTo>
                  <a:lnTo>
                    <a:pt x="355178" y="96441"/>
                  </a:lnTo>
                  <a:cubicBezTo>
                    <a:pt x="332259" y="117872"/>
                    <a:pt x="305247" y="133723"/>
                    <a:pt x="274141" y="143992"/>
                  </a:cubicBezTo>
                  <a:lnTo>
                    <a:pt x="274141" y="87065"/>
                  </a:lnTo>
                  <a:cubicBezTo>
                    <a:pt x="290513" y="81707"/>
                    <a:pt x="308298" y="71550"/>
                    <a:pt x="327496" y="56592"/>
                  </a:cubicBezTo>
                  <a:cubicBezTo>
                    <a:pt x="346695" y="41635"/>
                    <a:pt x="359866" y="24185"/>
                    <a:pt x="367010" y="4242"/>
                  </a:cubicBezTo>
                  <a:close/>
                  <a:moveTo>
                    <a:pt x="106263" y="4242"/>
                  </a:moveTo>
                  <a:cubicBezTo>
                    <a:pt x="137964" y="4242"/>
                    <a:pt x="162744" y="15553"/>
                    <a:pt x="180603" y="38175"/>
                  </a:cubicBezTo>
                  <a:cubicBezTo>
                    <a:pt x="201885" y="64964"/>
                    <a:pt x="212527" y="109389"/>
                    <a:pt x="212527" y="171450"/>
                  </a:cubicBezTo>
                  <a:cubicBezTo>
                    <a:pt x="212527" y="233363"/>
                    <a:pt x="201811" y="277863"/>
                    <a:pt x="180380" y="304949"/>
                  </a:cubicBezTo>
                  <a:cubicBezTo>
                    <a:pt x="162669" y="327274"/>
                    <a:pt x="137964" y="338436"/>
                    <a:pt x="106263" y="338436"/>
                  </a:cubicBezTo>
                  <a:cubicBezTo>
                    <a:pt x="74414" y="338436"/>
                    <a:pt x="48741" y="326195"/>
                    <a:pt x="29245" y="301712"/>
                  </a:cubicBezTo>
                  <a:cubicBezTo>
                    <a:pt x="9748" y="277230"/>
                    <a:pt x="0" y="233586"/>
                    <a:pt x="0" y="170781"/>
                  </a:cubicBezTo>
                  <a:cubicBezTo>
                    <a:pt x="0" y="109166"/>
                    <a:pt x="10716" y="64815"/>
                    <a:pt x="32147" y="37728"/>
                  </a:cubicBezTo>
                  <a:cubicBezTo>
                    <a:pt x="49858" y="15404"/>
                    <a:pt x="74563" y="4242"/>
                    <a:pt x="106263" y="4242"/>
                  </a:cubicBezTo>
                  <a:close/>
                  <a:moveTo>
                    <a:pt x="2223343" y="0"/>
                  </a:moveTo>
                  <a:lnTo>
                    <a:pt x="2270447" y="0"/>
                  </a:lnTo>
                  <a:lnTo>
                    <a:pt x="2188518" y="338436"/>
                  </a:lnTo>
                  <a:lnTo>
                    <a:pt x="2142306" y="338436"/>
                  </a:lnTo>
                  <a:close/>
                  <a:moveTo>
                    <a:pt x="575518" y="0"/>
                  </a:moveTo>
                  <a:lnTo>
                    <a:pt x="622622" y="0"/>
                  </a:lnTo>
                  <a:lnTo>
                    <a:pt x="540693" y="338436"/>
                  </a:lnTo>
                  <a:lnTo>
                    <a:pt x="494482" y="3384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CB1F62-BEE1-4ECA-9638-8D1CE2ED84B0}"/>
                </a:ext>
              </a:extLst>
            </p:cNvPr>
            <p:cNvSpPr/>
            <p:nvPr/>
          </p:nvSpPr>
          <p:spPr>
            <a:xfrm>
              <a:off x="4171483" y="4932898"/>
              <a:ext cx="882826" cy="107907"/>
            </a:xfrm>
            <a:custGeom>
              <a:avLst/>
              <a:gdLst/>
              <a:ahLst/>
              <a:cxnLst/>
              <a:rect l="l" t="t" r="r" b="b"/>
              <a:pathLst>
                <a:path w="2768872" h="338436">
                  <a:moveTo>
                    <a:pt x="1943472" y="81930"/>
                  </a:moveTo>
                  <a:lnTo>
                    <a:pt x="1899270" y="203374"/>
                  </a:lnTo>
                  <a:lnTo>
                    <a:pt x="1988567" y="203374"/>
                  </a:lnTo>
                  <a:close/>
                  <a:moveTo>
                    <a:pt x="1100360" y="60946"/>
                  </a:moveTo>
                  <a:lnTo>
                    <a:pt x="1100360" y="143992"/>
                  </a:lnTo>
                  <a:lnTo>
                    <a:pt x="1149250" y="143992"/>
                  </a:lnTo>
                  <a:cubicBezTo>
                    <a:pt x="1180951" y="143992"/>
                    <a:pt x="1200745" y="142652"/>
                    <a:pt x="1208633" y="139973"/>
                  </a:cubicBezTo>
                  <a:cubicBezTo>
                    <a:pt x="1216521" y="137294"/>
                    <a:pt x="1222697" y="132681"/>
                    <a:pt x="1227162" y="126132"/>
                  </a:cubicBezTo>
                  <a:cubicBezTo>
                    <a:pt x="1231627" y="119584"/>
                    <a:pt x="1233859" y="111398"/>
                    <a:pt x="1233859" y="101576"/>
                  </a:cubicBezTo>
                  <a:cubicBezTo>
                    <a:pt x="1233859" y="90562"/>
                    <a:pt x="1230920" y="81670"/>
                    <a:pt x="1225041" y="74898"/>
                  </a:cubicBezTo>
                  <a:cubicBezTo>
                    <a:pt x="1219162" y="68127"/>
                    <a:pt x="1210865" y="63848"/>
                    <a:pt x="1200150" y="62062"/>
                  </a:cubicBezTo>
                  <a:cubicBezTo>
                    <a:pt x="1194792" y="61318"/>
                    <a:pt x="1178718" y="60946"/>
                    <a:pt x="1151929" y="60946"/>
                  </a:cubicBezTo>
                  <a:close/>
                  <a:moveTo>
                    <a:pt x="493811" y="56481"/>
                  </a:moveTo>
                  <a:cubicBezTo>
                    <a:pt x="466576" y="56481"/>
                    <a:pt x="444624" y="65820"/>
                    <a:pt x="427955" y="84498"/>
                  </a:cubicBezTo>
                  <a:cubicBezTo>
                    <a:pt x="411286" y="103176"/>
                    <a:pt x="402952" y="131341"/>
                    <a:pt x="402952" y="168995"/>
                  </a:cubicBezTo>
                  <a:cubicBezTo>
                    <a:pt x="402952" y="206053"/>
                    <a:pt x="411509" y="234144"/>
                    <a:pt x="428625" y="253269"/>
                  </a:cubicBezTo>
                  <a:cubicBezTo>
                    <a:pt x="445740" y="272393"/>
                    <a:pt x="467469" y="281955"/>
                    <a:pt x="493811" y="281955"/>
                  </a:cubicBezTo>
                  <a:cubicBezTo>
                    <a:pt x="520154" y="281955"/>
                    <a:pt x="541771" y="272468"/>
                    <a:pt x="558663" y="253492"/>
                  </a:cubicBezTo>
                  <a:cubicBezTo>
                    <a:pt x="575555" y="234516"/>
                    <a:pt x="584001" y="206053"/>
                    <a:pt x="584001" y="168102"/>
                  </a:cubicBezTo>
                  <a:cubicBezTo>
                    <a:pt x="584001" y="130597"/>
                    <a:pt x="575778" y="102617"/>
                    <a:pt x="559333" y="84163"/>
                  </a:cubicBezTo>
                  <a:cubicBezTo>
                    <a:pt x="542887" y="65708"/>
                    <a:pt x="521047" y="56481"/>
                    <a:pt x="493811" y="56481"/>
                  </a:cubicBezTo>
                  <a:close/>
                  <a:moveTo>
                    <a:pt x="2519957" y="5582"/>
                  </a:moveTo>
                  <a:lnTo>
                    <a:pt x="2762622" y="5582"/>
                  </a:lnTo>
                  <a:lnTo>
                    <a:pt x="2762622" y="60946"/>
                  </a:lnTo>
                  <a:lnTo>
                    <a:pt x="2586037" y="60946"/>
                  </a:lnTo>
                  <a:lnTo>
                    <a:pt x="2586037" y="133499"/>
                  </a:lnTo>
                  <a:lnTo>
                    <a:pt x="2750343" y="133499"/>
                  </a:lnTo>
                  <a:lnTo>
                    <a:pt x="2750343" y="188640"/>
                  </a:lnTo>
                  <a:lnTo>
                    <a:pt x="2586037" y="188640"/>
                  </a:lnTo>
                  <a:lnTo>
                    <a:pt x="2586037" y="277714"/>
                  </a:lnTo>
                  <a:lnTo>
                    <a:pt x="2768872" y="277714"/>
                  </a:lnTo>
                  <a:lnTo>
                    <a:pt x="2768872" y="332855"/>
                  </a:lnTo>
                  <a:lnTo>
                    <a:pt x="2519957" y="332855"/>
                  </a:lnTo>
                  <a:close/>
                  <a:moveTo>
                    <a:pt x="2128539" y="5582"/>
                  </a:moveTo>
                  <a:lnTo>
                    <a:pt x="2227436" y="5582"/>
                  </a:lnTo>
                  <a:lnTo>
                    <a:pt x="2286818" y="228824"/>
                  </a:lnTo>
                  <a:lnTo>
                    <a:pt x="2345531" y="5582"/>
                  </a:lnTo>
                  <a:lnTo>
                    <a:pt x="2444650" y="5582"/>
                  </a:lnTo>
                  <a:lnTo>
                    <a:pt x="2444650" y="332855"/>
                  </a:lnTo>
                  <a:lnTo>
                    <a:pt x="2383259" y="332855"/>
                  </a:lnTo>
                  <a:lnTo>
                    <a:pt x="2383259" y="75233"/>
                  </a:lnTo>
                  <a:lnTo>
                    <a:pt x="2318295" y="332855"/>
                  </a:lnTo>
                  <a:lnTo>
                    <a:pt x="2254671" y="332855"/>
                  </a:lnTo>
                  <a:lnTo>
                    <a:pt x="2189931" y="75233"/>
                  </a:lnTo>
                  <a:lnTo>
                    <a:pt x="2189931" y="332855"/>
                  </a:lnTo>
                  <a:lnTo>
                    <a:pt x="2128539" y="332855"/>
                  </a:lnTo>
                  <a:close/>
                  <a:moveTo>
                    <a:pt x="1909316" y="5582"/>
                  </a:moveTo>
                  <a:lnTo>
                    <a:pt x="1979190" y="5582"/>
                  </a:lnTo>
                  <a:lnTo>
                    <a:pt x="2110233" y="332855"/>
                  </a:lnTo>
                  <a:lnTo>
                    <a:pt x="2038349" y="332855"/>
                  </a:lnTo>
                  <a:lnTo>
                    <a:pt x="2009774" y="258515"/>
                  </a:lnTo>
                  <a:lnTo>
                    <a:pt x="1878955" y="258515"/>
                  </a:lnTo>
                  <a:lnTo>
                    <a:pt x="1851942" y="332855"/>
                  </a:lnTo>
                  <a:lnTo>
                    <a:pt x="1781844" y="332855"/>
                  </a:lnTo>
                  <a:close/>
                  <a:moveTo>
                    <a:pt x="1482402" y="5582"/>
                  </a:moveTo>
                  <a:lnTo>
                    <a:pt x="1546696" y="5582"/>
                  </a:lnTo>
                  <a:lnTo>
                    <a:pt x="1680641" y="224136"/>
                  </a:lnTo>
                  <a:lnTo>
                    <a:pt x="1680641" y="5582"/>
                  </a:lnTo>
                  <a:lnTo>
                    <a:pt x="1742033" y="5582"/>
                  </a:lnTo>
                  <a:lnTo>
                    <a:pt x="1742033" y="332855"/>
                  </a:lnTo>
                  <a:lnTo>
                    <a:pt x="1675730" y="332855"/>
                  </a:lnTo>
                  <a:lnTo>
                    <a:pt x="1543794" y="119435"/>
                  </a:lnTo>
                  <a:lnTo>
                    <a:pt x="1543794" y="332855"/>
                  </a:lnTo>
                  <a:lnTo>
                    <a:pt x="1482402" y="332855"/>
                  </a:lnTo>
                  <a:close/>
                  <a:moveTo>
                    <a:pt x="1034281" y="5582"/>
                  </a:moveTo>
                  <a:lnTo>
                    <a:pt x="1173360" y="5582"/>
                  </a:lnTo>
                  <a:cubicBezTo>
                    <a:pt x="1208335" y="5582"/>
                    <a:pt x="1233747" y="8521"/>
                    <a:pt x="1249598" y="14400"/>
                  </a:cubicBezTo>
                  <a:cubicBezTo>
                    <a:pt x="1265448" y="20278"/>
                    <a:pt x="1278135" y="30733"/>
                    <a:pt x="1287660" y="45765"/>
                  </a:cubicBezTo>
                  <a:cubicBezTo>
                    <a:pt x="1297185" y="60797"/>
                    <a:pt x="1301948" y="77986"/>
                    <a:pt x="1301948" y="97334"/>
                  </a:cubicBezTo>
                  <a:cubicBezTo>
                    <a:pt x="1301948" y="121891"/>
                    <a:pt x="1294730" y="142169"/>
                    <a:pt x="1280293" y="158168"/>
                  </a:cubicBezTo>
                  <a:cubicBezTo>
                    <a:pt x="1265857" y="174167"/>
                    <a:pt x="1244277" y="184250"/>
                    <a:pt x="1215553" y="188417"/>
                  </a:cubicBezTo>
                  <a:cubicBezTo>
                    <a:pt x="1229841" y="196751"/>
                    <a:pt x="1241635" y="205904"/>
                    <a:pt x="1250937" y="215876"/>
                  </a:cubicBezTo>
                  <a:cubicBezTo>
                    <a:pt x="1260239" y="225847"/>
                    <a:pt x="1272778" y="243558"/>
                    <a:pt x="1288553" y="269007"/>
                  </a:cubicBezTo>
                  <a:lnTo>
                    <a:pt x="1328514" y="332855"/>
                  </a:lnTo>
                  <a:lnTo>
                    <a:pt x="1249486" y="332855"/>
                  </a:lnTo>
                  <a:lnTo>
                    <a:pt x="1201712" y="261640"/>
                  </a:lnTo>
                  <a:cubicBezTo>
                    <a:pt x="1184746" y="236191"/>
                    <a:pt x="1173137" y="220154"/>
                    <a:pt x="1166886" y="213532"/>
                  </a:cubicBezTo>
                  <a:cubicBezTo>
                    <a:pt x="1160636" y="206909"/>
                    <a:pt x="1154013" y="202370"/>
                    <a:pt x="1147018" y="199914"/>
                  </a:cubicBezTo>
                  <a:cubicBezTo>
                    <a:pt x="1140023" y="197458"/>
                    <a:pt x="1128935" y="196230"/>
                    <a:pt x="1113755" y="196230"/>
                  </a:cubicBezTo>
                  <a:lnTo>
                    <a:pt x="1100360" y="196230"/>
                  </a:lnTo>
                  <a:lnTo>
                    <a:pt x="1100360" y="332855"/>
                  </a:lnTo>
                  <a:lnTo>
                    <a:pt x="1034281" y="332855"/>
                  </a:lnTo>
                  <a:close/>
                  <a:moveTo>
                    <a:pt x="700236" y="5582"/>
                  </a:moveTo>
                  <a:lnTo>
                    <a:pt x="766315" y="5582"/>
                  </a:lnTo>
                  <a:lnTo>
                    <a:pt x="766315" y="182836"/>
                  </a:lnTo>
                  <a:cubicBezTo>
                    <a:pt x="766315" y="210964"/>
                    <a:pt x="767134" y="229196"/>
                    <a:pt x="768771" y="237530"/>
                  </a:cubicBezTo>
                  <a:cubicBezTo>
                    <a:pt x="771599" y="250925"/>
                    <a:pt x="778333" y="261678"/>
                    <a:pt x="788975" y="269789"/>
                  </a:cubicBezTo>
                  <a:cubicBezTo>
                    <a:pt x="799616" y="277900"/>
                    <a:pt x="814164" y="281955"/>
                    <a:pt x="832618" y="281955"/>
                  </a:cubicBezTo>
                  <a:cubicBezTo>
                    <a:pt x="851371" y="281955"/>
                    <a:pt x="865510" y="278123"/>
                    <a:pt x="875034" y="270458"/>
                  </a:cubicBezTo>
                  <a:cubicBezTo>
                    <a:pt x="884560" y="262794"/>
                    <a:pt x="890289" y="253380"/>
                    <a:pt x="892224" y="242218"/>
                  </a:cubicBezTo>
                  <a:cubicBezTo>
                    <a:pt x="894159" y="231056"/>
                    <a:pt x="895126" y="212527"/>
                    <a:pt x="895126" y="186631"/>
                  </a:cubicBezTo>
                  <a:lnTo>
                    <a:pt x="895126" y="5582"/>
                  </a:lnTo>
                  <a:lnTo>
                    <a:pt x="961206" y="5582"/>
                  </a:lnTo>
                  <a:lnTo>
                    <a:pt x="961206" y="177478"/>
                  </a:lnTo>
                  <a:cubicBezTo>
                    <a:pt x="961206" y="216769"/>
                    <a:pt x="959420" y="244525"/>
                    <a:pt x="955848" y="260747"/>
                  </a:cubicBezTo>
                  <a:cubicBezTo>
                    <a:pt x="952276" y="276970"/>
                    <a:pt x="945691" y="290662"/>
                    <a:pt x="936091" y="301824"/>
                  </a:cubicBezTo>
                  <a:cubicBezTo>
                    <a:pt x="926492" y="312986"/>
                    <a:pt x="913655" y="321878"/>
                    <a:pt x="897582" y="328501"/>
                  </a:cubicBezTo>
                  <a:cubicBezTo>
                    <a:pt x="881508" y="335124"/>
                    <a:pt x="860524" y="338436"/>
                    <a:pt x="834628" y="338436"/>
                  </a:cubicBezTo>
                  <a:cubicBezTo>
                    <a:pt x="803374" y="338436"/>
                    <a:pt x="779673" y="334827"/>
                    <a:pt x="763525" y="327608"/>
                  </a:cubicBezTo>
                  <a:cubicBezTo>
                    <a:pt x="747377" y="320390"/>
                    <a:pt x="734615" y="311014"/>
                    <a:pt x="725239" y="299480"/>
                  </a:cubicBezTo>
                  <a:cubicBezTo>
                    <a:pt x="715863" y="287946"/>
                    <a:pt x="709686" y="275853"/>
                    <a:pt x="706710" y="263203"/>
                  </a:cubicBezTo>
                  <a:cubicBezTo>
                    <a:pt x="702394" y="244451"/>
                    <a:pt x="700236" y="216769"/>
                    <a:pt x="700236" y="180157"/>
                  </a:cubicBezTo>
                  <a:close/>
                  <a:moveTo>
                    <a:pt x="0" y="5582"/>
                  </a:moveTo>
                  <a:lnTo>
                    <a:pt x="77465" y="5582"/>
                  </a:lnTo>
                  <a:lnTo>
                    <a:pt x="154483" y="135062"/>
                  </a:lnTo>
                  <a:lnTo>
                    <a:pt x="229939" y="5582"/>
                  </a:lnTo>
                  <a:lnTo>
                    <a:pt x="306065" y="5582"/>
                  </a:lnTo>
                  <a:lnTo>
                    <a:pt x="185737" y="195561"/>
                  </a:lnTo>
                  <a:lnTo>
                    <a:pt x="185737" y="332855"/>
                  </a:lnTo>
                  <a:lnTo>
                    <a:pt x="119881" y="332855"/>
                  </a:lnTo>
                  <a:lnTo>
                    <a:pt x="119881" y="195114"/>
                  </a:lnTo>
                  <a:close/>
                  <a:moveTo>
                    <a:pt x="493142" y="0"/>
                  </a:moveTo>
                  <a:cubicBezTo>
                    <a:pt x="541362" y="0"/>
                    <a:pt x="579946" y="14958"/>
                    <a:pt x="608893" y="44872"/>
                  </a:cubicBezTo>
                  <a:cubicBezTo>
                    <a:pt x="637840" y="74787"/>
                    <a:pt x="652313" y="116384"/>
                    <a:pt x="652313" y="169665"/>
                  </a:cubicBezTo>
                  <a:cubicBezTo>
                    <a:pt x="652313" y="222499"/>
                    <a:pt x="637951" y="263836"/>
                    <a:pt x="609227" y="293676"/>
                  </a:cubicBezTo>
                  <a:cubicBezTo>
                    <a:pt x="580504" y="323516"/>
                    <a:pt x="542106" y="338436"/>
                    <a:pt x="494034" y="338436"/>
                  </a:cubicBezTo>
                  <a:cubicBezTo>
                    <a:pt x="445368" y="338436"/>
                    <a:pt x="406672" y="323590"/>
                    <a:pt x="377949" y="293899"/>
                  </a:cubicBezTo>
                  <a:cubicBezTo>
                    <a:pt x="349225" y="264208"/>
                    <a:pt x="334863" y="223317"/>
                    <a:pt x="334863" y="171227"/>
                  </a:cubicBezTo>
                  <a:cubicBezTo>
                    <a:pt x="334863" y="137890"/>
                    <a:pt x="339849" y="109910"/>
                    <a:pt x="349820" y="87288"/>
                  </a:cubicBezTo>
                  <a:cubicBezTo>
                    <a:pt x="357261" y="70619"/>
                    <a:pt x="367419" y="55662"/>
                    <a:pt x="380293" y="42416"/>
                  </a:cubicBezTo>
                  <a:cubicBezTo>
                    <a:pt x="393166" y="29171"/>
                    <a:pt x="407268" y="19348"/>
                    <a:pt x="422597" y="12949"/>
                  </a:cubicBezTo>
                  <a:cubicBezTo>
                    <a:pt x="442986" y="4316"/>
                    <a:pt x="466501" y="0"/>
                    <a:pt x="4931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96665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IMPLEMENTASI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793CE9-5D01-9904-827B-222DC5DFB9D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b="9451"/>
          <a:stretch>
            <a:fillRect/>
          </a:stretch>
        </p:blipFill>
        <p:spPr>
          <a:xfrm>
            <a:off x="1539433" y="0"/>
            <a:ext cx="3900488" cy="6858000"/>
          </a:xfr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FA78DB0-4D84-E747-9335-3C05A8CF7372}"/>
              </a:ext>
            </a:extLst>
          </p:cNvPr>
          <p:cNvSpPr txBox="1">
            <a:spLocks/>
          </p:cNvSpPr>
          <p:nvPr/>
        </p:nvSpPr>
        <p:spPr>
          <a:xfrm>
            <a:off x="6456784" y="339509"/>
            <a:ext cx="5439942" cy="1190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7522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793CE9-5D01-9904-827B-222DC5DFB9D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b="9451"/>
          <a:stretch/>
        </p:blipFill>
        <p:spPr>
          <a:xfrm>
            <a:off x="1539433" y="0"/>
            <a:ext cx="3900488" cy="6858000"/>
          </a:xfr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FA78DB0-4D84-E747-9335-3C05A8CF7372}"/>
              </a:ext>
            </a:extLst>
          </p:cNvPr>
          <p:cNvSpPr txBox="1">
            <a:spLocks/>
          </p:cNvSpPr>
          <p:nvPr/>
        </p:nvSpPr>
        <p:spPr>
          <a:xfrm>
            <a:off x="6456784" y="339509"/>
            <a:ext cx="5439942" cy="1190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30030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793CE9-5D01-9904-827B-222DC5DFB9D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b="9451"/>
          <a:stretch/>
        </p:blipFill>
        <p:spPr>
          <a:xfrm>
            <a:off x="1539433" y="0"/>
            <a:ext cx="3900488" cy="6858000"/>
          </a:xfr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FA78DB0-4D84-E747-9335-3C05A8CF7372}"/>
              </a:ext>
            </a:extLst>
          </p:cNvPr>
          <p:cNvSpPr txBox="1">
            <a:spLocks/>
          </p:cNvSpPr>
          <p:nvPr/>
        </p:nvSpPr>
        <p:spPr>
          <a:xfrm>
            <a:off x="6456784" y="339509"/>
            <a:ext cx="5439942" cy="1190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42524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793CE9-5D01-9904-827B-222DC5DFB9D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b="9451"/>
          <a:stretch/>
        </p:blipFill>
        <p:spPr>
          <a:xfrm>
            <a:off x="1539433" y="0"/>
            <a:ext cx="3900488" cy="6858000"/>
          </a:xfr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FA78DB0-4D84-E747-9335-3C05A8CF7372}"/>
              </a:ext>
            </a:extLst>
          </p:cNvPr>
          <p:cNvSpPr txBox="1">
            <a:spLocks/>
          </p:cNvSpPr>
          <p:nvPr/>
        </p:nvSpPr>
        <p:spPr>
          <a:xfrm>
            <a:off x="6456784" y="339509"/>
            <a:ext cx="5439942" cy="1190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/>
              <a:t>MENAMBAH UANG MASUK</a:t>
            </a:r>
          </a:p>
        </p:txBody>
      </p:sp>
    </p:spTree>
    <p:extLst>
      <p:ext uri="{BB962C8B-B14F-4D97-AF65-F5344CB8AC3E}">
        <p14:creationId xmlns:p14="http://schemas.microsoft.com/office/powerpoint/2010/main" val="337741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793CE9-5D01-9904-827B-222DC5DFB9D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b="9451"/>
          <a:stretch/>
        </p:blipFill>
        <p:spPr>
          <a:xfrm>
            <a:off x="1539433" y="0"/>
            <a:ext cx="3900488" cy="6858000"/>
          </a:xfr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FA78DB0-4D84-E747-9335-3C05A8CF7372}"/>
              </a:ext>
            </a:extLst>
          </p:cNvPr>
          <p:cNvSpPr txBox="1">
            <a:spLocks/>
          </p:cNvSpPr>
          <p:nvPr/>
        </p:nvSpPr>
        <p:spPr>
          <a:xfrm>
            <a:off x="6456784" y="339509"/>
            <a:ext cx="5439942" cy="1190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MENAMBAH UANG KELUAR</a:t>
            </a:r>
          </a:p>
        </p:txBody>
      </p:sp>
    </p:spTree>
    <p:extLst>
      <p:ext uri="{BB962C8B-B14F-4D97-AF65-F5344CB8AC3E}">
        <p14:creationId xmlns:p14="http://schemas.microsoft.com/office/powerpoint/2010/main" val="40410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793CE9-5D01-9904-827B-222DC5DFB9D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b="9451"/>
          <a:stretch/>
        </p:blipFill>
        <p:spPr>
          <a:xfrm>
            <a:off x="1539433" y="0"/>
            <a:ext cx="3900488" cy="6858000"/>
          </a:xfr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FA78DB0-4D84-E747-9335-3C05A8CF7372}"/>
              </a:ext>
            </a:extLst>
          </p:cNvPr>
          <p:cNvSpPr txBox="1">
            <a:spLocks/>
          </p:cNvSpPr>
          <p:nvPr/>
        </p:nvSpPr>
        <p:spPr>
          <a:xfrm>
            <a:off x="6456784" y="339509"/>
            <a:ext cx="5439942" cy="1190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RIWAYAT KEUANGAN</a:t>
            </a:r>
          </a:p>
        </p:txBody>
      </p:sp>
    </p:spTree>
    <p:extLst>
      <p:ext uri="{BB962C8B-B14F-4D97-AF65-F5344CB8AC3E}">
        <p14:creationId xmlns:p14="http://schemas.microsoft.com/office/powerpoint/2010/main" val="398507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793CE9-5D01-9904-827B-222DC5DFB9D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b="9451"/>
          <a:stretch/>
        </p:blipFill>
        <p:spPr>
          <a:xfrm>
            <a:off x="1539433" y="0"/>
            <a:ext cx="3900488" cy="6858000"/>
          </a:xfr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FA78DB0-4D84-E747-9335-3C05A8CF7372}"/>
              </a:ext>
            </a:extLst>
          </p:cNvPr>
          <p:cNvSpPr txBox="1">
            <a:spLocks/>
          </p:cNvSpPr>
          <p:nvPr/>
        </p:nvSpPr>
        <p:spPr>
          <a:xfrm>
            <a:off x="6456784" y="339509"/>
            <a:ext cx="5439942" cy="1190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PENGATURAN</a:t>
            </a:r>
          </a:p>
        </p:txBody>
      </p:sp>
    </p:spTree>
    <p:extLst>
      <p:ext uri="{BB962C8B-B14F-4D97-AF65-F5344CB8AC3E}">
        <p14:creationId xmlns:p14="http://schemas.microsoft.com/office/powerpoint/2010/main" val="73034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123796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499566" y="290051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08C510-2F87-4B9E-890F-26E8AF686C39}"/>
              </a:ext>
            </a:extLst>
          </p:cNvPr>
          <p:cNvGrpSpPr/>
          <p:nvPr/>
        </p:nvGrpSpPr>
        <p:grpSpPr>
          <a:xfrm>
            <a:off x="849362" y="1717172"/>
            <a:ext cx="6400748" cy="1200329"/>
            <a:chOff x="756138" y="1100479"/>
            <a:chExt cx="6400748" cy="12003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56DB5E-4EC4-4EDC-AB79-4B0A21671B1C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F39A9F-604B-4C3A-9AF3-926626102F7F}"/>
                </a:ext>
              </a:extLst>
            </p:cNvPr>
            <p:cNvSpPr txBox="1"/>
            <p:nvPr/>
          </p:nvSpPr>
          <p:spPr>
            <a:xfrm>
              <a:off x="2048241" y="1529776"/>
              <a:ext cx="51086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E1E8B7-A1FA-4E60-8344-B0AE8232A05D}"/>
              </a:ext>
            </a:extLst>
          </p:cNvPr>
          <p:cNvGrpSpPr/>
          <p:nvPr/>
        </p:nvGrpSpPr>
        <p:grpSpPr>
          <a:xfrm>
            <a:off x="849362" y="2853083"/>
            <a:ext cx="6400747" cy="1200329"/>
            <a:chOff x="756138" y="1100479"/>
            <a:chExt cx="6400747" cy="12003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B24144-D194-42B3-B8F5-1BFD211E882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DFFC79-29FC-46BB-84DF-8A573664E36D}"/>
                </a:ext>
              </a:extLst>
            </p:cNvPr>
            <p:cNvSpPr txBox="1"/>
            <p:nvPr/>
          </p:nvSpPr>
          <p:spPr>
            <a:xfrm>
              <a:off x="2048240" y="1529776"/>
              <a:ext cx="51086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PROBLEM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BD597D3-924F-4365-A377-43AF0C329920}"/>
              </a:ext>
            </a:extLst>
          </p:cNvPr>
          <p:cNvGrpSpPr/>
          <p:nvPr/>
        </p:nvGrpSpPr>
        <p:grpSpPr>
          <a:xfrm>
            <a:off x="849362" y="3988994"/>
            <a:ext cx="6512967" cy="1200329"/>
            <a:chOff x="756138" y="1100479"/>
            <a:chExt cx="6512967" cy="120032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331017-E88E-4D03-86A1-0D6B4B41CE7E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19E9DA-D912-42EB-A4E9-78B5690AF960}"/>
                </a:ext>
              </a:extLst>
            </p:cNvPr>
            <p:cNvSpPr txBox="1"/>
            <p:nvPr/>
          </p:nvSpPr>
          <p:spPr>
            <a:xfrm>
              <a:off x="2160460" y="1531366"/>
              <a:ext cx="51086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SOLUTION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B931781-795D-3AD0-E727-60732AD063DE}"/>
              </a:ext>
            </a:extLst>
          </p:cNvPr>
          <p:cNvGrpSpPr/>
          <p:nvPr/>
        </p:nvGrpSpPr>
        <p:grpSpPr>
          <a:xfrm>
            <a:off x="849362" y="5124904"/>
            <a:ext cx="6512967" cy="1200329"/>
            <a:chOff x="756138" y="1100479"/>
            <a:chExt cx="6512967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05F9D9-BB6F-AB2E-5D9F-0608B011F7EA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D73F06-83D5-5A7A-23BE-F82F13F9470B}"/>
                </a:ext>
              </a:extLst>
            </p:cNvPr>
            <p:cNvSpPr txBox="1"/>
            <p:nvPr/>
          </p:nvSpPr>
          <p:spPr>
            <a:xfrm>
              <a:off x="2160460" y="1531366"/>
              <a:ext cx="51086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IMPLEMENTATION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8795EA-636A-6251-0CAE-644C5FA593C0}"/>
              </a:ext>
            </a:extLst>
          </p:cNvPr>
          <p:cNvGrpSpPr/>
          <p:nvPr/>
        </p:nvGrpSpPr>
        <p:grpSpPr>
          <a:xfrm>
            <a:off x="849361" y="581261"/>
            <a:ext cx="6400748" cy="1200329"/>
            <a:chOff x="756138" y="1100479"/>
            <a:chExt cx="6400748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BA452B-89BB-AFF5-AFA5-679F67B12F9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5DE530-7F2B-DC7D-BBCF-DB582184C2F6}"/>
                </a:ext>
              </a:extLst>
            </p:cNvPr>
            <p:cNvSpPr txBox="1"/>
            <p:nvPr/>
          </p:nvSpPr>
          <p:spPr>
            <a:xfrm>
              <a:off x="2048241" y="1529776"/>
              <a:ext cx="51086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LATAR BELAKANG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966654" y="2488299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LATAR BELAKANG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LATAR BELAKANG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DFDB9D-196C-40F6-878F-9E1E7BC57F5B}"/>
              </a:ext>
            </a:extLst>
          </p:cNvPr>
          <p:cNvGrpSpPr/>
          <p:nvPr/>
        </p:nvGrpSpPr>
        <p:grpSpPr>
          <a:xfrm>
            <a:off x="8569854" y="1275924"/>
            <a:ext cx="2743413" cy="5242567"/>
            <a:chOff x="4667395" y="2194756"/>
            <a:chExt cx="2334296" cy="44607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99F92B-361A-4C82-A700-D8FF9F084B81}"/>
                </a:ext>
              </a:extLst>
            </p:cNvPr>
            <p:cNvGrpSpPr/>
            <p:nvPr/>
          </p:nvGrpSpPr>
          <p:grpSpPr>
            <a:xfrm>
              <a:off x="5157079" y="2194756"/>
              <a:ext cx="1844612" cy="4103547"/>
              <a:chOff x="9947628" y="2553954"/>
              <a:chExt cx="1678463" cy="3733930"/>
            </a:xfrm>
          </p:grpSpPr>
          <p:sp>
            <p:nvSpPr>
              <p:cNvPr id="13" name="Graphic 454">
                <a:extLst>
                  <a:ext uri="{FF2B5EF4-FFF2-40B4-BE49-F238E27FC236}">
                    <a16:creationId xmlns:a16="http://schemas.microsoft.com/office/drawing/2014/main" id="{0D4B135D-EA27-4E18-90D2-775D905F9696}"/>
                  </a:ext>
                </a:extLst>
              </p:cNvPr>
              <p:cNvSpPr/>
              <p:nvPr/>
            </p:nvSpPr>
            <p:spPr>
              <a:xfrm>
                <a:off x="10059873" y="2553954"/>
                <a:ext cx="1566218" cy="3712601"/>
              </a:xfrm>
              <a:custGeom>
                <a:avLst/>
                <a:gdLst>
                  <a:gd name="connsiteX0" fmla="*/ 2230114 w 2643745"/>
                  <a:gd name="connsiteY0" fmla="*/ 6266800 h 6266799"/>
                  <a:gd name="connsiteX1" fmla="*/ 2285969 w 2643745"/>
                  <a:gd name="connsiteY1" fmla="*/ 6079959 h 6266799"/>
                  <a:gd name="connsiteX2" fmla="*/ 2285875 w 2643745"/>
                  <a:gd name="connsiteY2" fmla="*/ 1819953 h 6266799"/>
                  <a:gd name="connsiteX3" fmla="*/ 1952144 w 2643745"/>
                  <a:gd name="connsiteY3" fmla="*/ 1247829 h 6266799"/>
                  <a:gd name="connsiteX4" fmla="*/ 1572662 w 2643745"/>
                  <a:gd name="connsiteY4" fmla="*/ 1026932 h 6266799"/>
                  <a:gd name="connsiteX5" fmla="*/ 1515590 w 2643745"/>
                  <a:gd name="connsiteY5" fmla="*/ 1048077 h 6266799"/>
                  <a:gd name="connsiteX6" fmla="*/ 1475827 w 2643745"/>
                  <a:gd name="connsiteY6" fmla="*/ 1167554 h 6266799"/>
                  <a:gd name="connsiteX7" fmla="*/ 1418848 w 2643745"/>
                  <a:gd name="connsiteY7" fmla="*/ 1188044 h 6266799"/>
                  <a:gd name="connsiteX8" fmla="*/ 730429 w 2643745"/>
                  <a:gd name="connsiteY8" fmla="*/ 792563 h 6266799"/>
                  <a:gd name="connsiteX9" fmla="*/ 582041 w 2643745"/>
                  <a:gd name="connsiteY9" fmla="*/ 593559 h 6266799"/>
                  <a:gd name="connsiteX10" fmla="*/ 395481 w 2643745"/>
                  <a:gd name="connsiteY10" fmla="*/ 347682 h 6266799"/>
                  <a:gd name="connsiteX11" fmla="*/ 290319 w 2643745"/>
                  <a:gd name="connsiteY11" fmla="*/ 287335 h 6266799"/>
                  <a:gd name="connsiteX12" fmla="*/ 0 w 2643745"/>
                  <a:gd name="connsiteY12" fmla="*/ 218661 h 6266799"/>
                  <a:gd name="connsiteX13" fmla="*/ 321942 w 2643745"/>
                  <a:gd name="connsiteY13" fmla="*/ 32008 h 6266799"/>
                  <a:gd name="connsiteX14" fmla="*/ 592333 w 2643745"/>
                  <a:gd name="connsiteY14" fmla="*/ 43890 h 6266799"/>
                  <a:gd name="connsiteX15" fmla="*/ 2338269 w 2643745"/>
                  <a:gd name="connsiteY15" fmla="*/ 1051726 h 6266799"/>
                  <a:gd name="connsiteX16" fmla="*/ 2642996 w 2643745"/>
                  <a:gd name="connsiteY16" fmla="*/ 1575572 h 6266799"/>
                  <a:gd name="connsiteX17" fmla="*/ 2643745 w 2643745"/>
                  <a:gd name="connsiteY17" fmla="*/ 5910895 h 6266799"/>
                  <a:gd name="connsiteX18" fmla="*/ 2537460 w 2643745"/>
                  <a:gd name="connsiteY18" fmla="*/ 6091842 h 6266799"/>
                  <a:gd name="connsiteX19" fmla="*/ 2230114 w 2643745"/>
                  <a:gd name="connsiteY19" fmla="*/ 6266800 h 626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43745" h="6266799">
                    <a:moveTo>
                      <a:pt x="2230114" y="6266800"/>
                    </a:moveTo>
                    <a:cubicBezTo>
                      <a:pt x="2278109" y="6213283"/>
                      <a:pt x="2286063" y="6149194"/>
                      <a:pt x="2285969" y="6079959"/>
                    </a:cubicBezTo>
                    <a:cubicBezTo>
                      <a:pt x="2285126" y="4659988"/>
                      <a:pt x="2284753" y="3240017"/>
                      <a:pt x="2285875" y="1819953"/>
                    </a:cubicBezTo>
                    <a:cubicBezTo>
                      <a:pt x="2286063" y="1562100"/>
                      <a:pt x="2177906" y="1372639"/>
                      <a:pt x="1952144" y="1247829"/>
                    </a:cubicBezTo>
                    <a:cubicBezTo>
                      <a:pt x="1824059" y="1177004"/>
                      <a:pt x="1698314" y="1102062"/>
                      <a:pt x="1572662" y="1026932"/>
                    </a:cubicBezTo>
                    <a:cubicBezTo>
                      <a:pt x="1540384" y="1007659"/>
                      <a:pt x="1525601" y="1009156"/>
                      <a:pt x="1515590" y="1048077"/>
                    </a:cubicBezTo>
                    <a:cubicBezTo>
                      <a:pt x="1505205" y="1088682"/>
                      <a:pt x="1485838" y="1126949"/>
                      <a:pt x="1475827" y="1167554"/>
                    </a:cubicBezTo>
                    <a:cubicBezTo>
                      <a:pt x="1465909" y="1208066"/>
                      <a:pt x="1449910" y="1206101"/>
                      <a:pt x="1418848" y="1188044"/>
                    </a:cubicBezTo>
                    <a:cubicBezTo>
                      <a:pt x="1190185" y="1054720"/>
                      <a:pt x="962927" y="918776"/>
                      <a:pt x="730429" y="792563"/>
                    </a:cubicBezTo>
                    <a:cubicBezTo>
                      <a:pt x="645008" y="746250"/>
                      <a:pt x="592988" y="690020"/>
                      <a:pt x="582041" y="593559"/>
                    </a:cubicBezTo>
                    <a:cubicBezTo>
                      <a:pt x="568662" y="475766"/>
                      <a:pt x="512058" y="389877"/>
                      <a:pt x="395481" y="347682"/>
                    </a:cubicBezTo>
                    <a:cubicBezTo>
                      <a:pt x="358056" y="334115"/>
                      <a:pt x="324375" y="309134"/>
                      <a:pt x="290319" y="287335"/>
                    </a:cubicBezTo>
                    <a:cubicBezTo>
                      <a:pt x="201436" y="230169"/>
                      <a:pt x="108718" y="190967"/>
                      <a:pt x="0" y="218661"/>
                    </a:cubicBezTo>
                    <a:cubicBezTo>
                      <a:pt x="107220" y="156163"/>
                      <a:pt x="212944" y="91044"/>
                      <a:pt x="321942" y="32008"/>
                    </a:cubicBezTo>
                    <a:cubicBezTo>
                      <a:pt x="412416" y="-17018"/>
                      <a:pt x="504105" y="-7101"/>
                      <a:pt x="592333" y="43890"/>
                    </a:cubicBezTo>
                    <a:cubicBezTo>
                      <a:pt x="998106" y="278353"/>
                      <a:pt x="2162188" y="950025"/>
                      <a:pt x="2338269" y="1051726"/>
                    </a:cubicBezTo>
                    <a:cubicBezTo>
                      <a:pt x="2539706" y="1168115"/>
                      <a:pt x="2643090" y="1340922"/>
                      <a:pt x="2642996" y="1575572"/>
                    </a:cubicBezTo>
                    <a:cubicBezTo>
                      <a:pt x="2642529" y="3020711"/>
                      <a:pt x="2642435" y="4465756"/>
                      <a:pt x="2643745" y="5910895"/>
                    </a:cubicBezTo>
                    <a:cubicBezTo>
                      <a:pt x="2643839" y="5996035"/>
                      <a:pt x="2609408" y="6051985"/>
                      <a:pt x="2537460" y="6091842"/>
                    </a:cubicBezTo>
                    <a:cubicBezTo>
                      <a:pt x="2434356" y="6149007"/>
                      <a:pt x="2332468" y="6208324"/>
                      <a:pt x="2230114" y="62668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454">
                <a:extLst>
                  <a:ext uri="{FF2B5EF4-FFF2-40B4-BE49-F238E27FC236}">
                    <a16:creationId xmlns:a16="http://schemas.microsoft.com/office/drawing/2014/main" id="{2BF07062-6698-401E-A11D-A030D783FF11}"/>
                  </a:ext>
                </a:extLst>
              </p:cNvPr>
              <p:cNvSpPr/>
              <p:nvPr/>
            </p:nvSpPr>
            <p:spPr>
              <a:xfrm>
                <a:off x="9947628" y="2668454"/>
                <a:ext cx="1478638" cy="3619430"/>
              </a:xfrm>
              <a:custGeom>
                <a:avLst/>
                <a:gdLst>
                  <a:gd name="connsiteX0" fmla="*/ 2495178 w 2495913"/>
                  <a:gd name="connsiteY0" fmla="*/ 5890521 h 6109528"/>
                  <a:gd name="connsiteX1" fmla="*/ 2494336 w 2495913"/>
                  <a:gd name="connsiteY1" fmla="*/ 1593090 h 6109528"/>
                  <a:gd name="connsiteX2" fmla="*/ 2222542 w 2495913"/>
                  <a:gd name="connsiteY2" fmla="*/ 1082717 h 6109528"/>
                  <a:gd name="connsiteX3" fmla="*/ 1771299 w 2495913"/>
                  <a:gd name="connsiteY3" fmla="*/ 818127 h 6109528"/>
                  <a:gd name="connsiteX4" fmla="*/ 1687562 w 2495913"/>
                  <a:gd name="connsiteY4" fmla="*/ 849283 h 6109528"/>
                  <a:gd name="connsiteX5" fmla="*/ 1651167 w 2495913"/>
                  <a:gd name="connsiteY5" fmla="*/ 955380 h 6109528"/>
                  <a:gd name="connsiteX6" fmla="*/ 1608409 w 2495913"/>
                  <a:gd name="connsiteY6" fmla="*/ 971192 h 6109528"/>
                  <a:gd name="connsiteX7" fmla="*/ 883688 w 2495913"/>
                  <a:gd name="connsiteY7" fmla="*/ 554099 h 6109528"/>
                  <a:gd name="connsiteX8" fmla="*/ 804910 w 2495913"/>
                  <a:gd name="connsiteY8" fmla="*/ 451556 h 6109528"/>
                  <a:gd name="connsiteX9" fmla="*/ 757849 w 2495913"/>
                  <a:gd name="connsiteY9" fmla="*/ 280434 h 6109528"/>
                  <a:gd name="connsiteX10" fmla="*/ 687585 w 2495913"/>
                  <a:gd name="connsiteY10" fmla="*/ 192299 h 6109528"/>
                  <a:gd name="connsiteX11" fmla="*/ 444982 w 2495913"/>
                  <a:gd name="connsiteY11" fmla="*/ 52052 h 6109528"/>
                  <a:gd name="connsiteX12" fmla="*/ 189655 w 2495913"/>
                  <a:gd name="connsiteY12" fmla="*/ 25387 h 6109528"/>
                  <a:gd name="connsiteX13" fmla="*/ 7 w 2495913"/>
                  <a:gd name="connsiteY13" fmla="*/ 331050 h 6109528"/>
                  <a:gd name="connsiteX14" fmla="*/ 1036 w 2495913"/>
                  <a:gd name="connsiteY14" fmla="*/ 4526686 h 6109528"/>
                  <a:gd name="connsiteX15" fmla="*/ 187596 w 2495913"/>
                  <a:gd name="connsiteY15" fmla="*/ 4919361 h 6109528"/>
                  <a:gd name="connsiteX16" fmla="*/ 2151155 w 2495913"/>
                  <a:gd name="connsiteY16" fmla="*/ 6061924 h 6109528"/>
                  <a:gd name="connsiteX17" fmla="*/ 2419674 w 2495913"/>
                  <a:gd name="connsiteY17" fmla="*/ 6073526 h 6109528"/>
                  <a:gd name="connsiteX18" fmla="*/ 2495178 w 2495913"/>
                  <a:gd name="connsiteY18" fmla="*/ 5890521 h 610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95913" h="6109528">
                    <a:moveTo>
                      <a:pt x="2495178" y="5890521"/>
                    </a:moveTo>
                    <a:cubicBezTo>
                      <a:pt x="2494055" y="5870312"/>
                      <a:pt x="2497330" y="1781709"/>
                      <a:pt x="2494336" y="1593090"/>
                    </a:cubicBezTo>
                    <a:cubicBezTo>
                      <a:pt x="2490875" y="1377526"/>
                      <a:pt x="2402927" y="1202194"/>
                      <a:pt x="2222542" y="1082717"/>
                    </a:cubicBezTo>
                    <a:cubicBezTo>
                      <a:pt x="2077242" y="986443"/>
                      <a:pt x="1922119" y="905606"/>
                      <a:pt x="1771299" y="818127"/>
                    </a:cubicBezTo>
                    <a:cubicBezTo>
                      <a:pt x="1729103" y="793614"/>
                      <a:pt x="1706180" y="803719"/>
                      <a:pt x="1687562" y="849283"/>
                    </a:cubicBezTo>
                    <a:cubicBezTo>
                      <a:pt x="1673434" y="883900"/>
                      <a:pt x="1663236" y="919921"/>
                      <a:pt x="1651167" y="955380"/>
                    </a:cubicBezTo>
                    <a:cubicBezTo>
                      <a:pt x="1643308" y="978490"/>
                      <a:pt x="1629554" y="983823"/>
                      <a:pt x="1608409" y="971192"/>
                    </a:cubicBezTo>
                    <a:cubicBezTo>
                      <a:pt x="1573699" y="950422"/>
                      <a:pt x="1091393" y="670769"/>
                      <a:pt x="883688" y="554099"/>
                    </a:cubicBezTo>
                    <a:cubicBezTo>
                      <a:pt x="840556" y="529866"/>
                      <a:pt x="815389" y="498336"/>
                      <a:pt x="804910" y="451556"/>
                    </a:cubicBezTo>
                    <a:cubicBezTo>
                      <a:pt x="791905" y="393829"/>
                      <a:pt x="773286" y="337506"/>
                      <a:pt x="757849" y="280434"/>
                    </a:cubicBezTo>
                    <a:cubicBezTo>
                      <a:pt x="746903" y="239828"/>
                      <a:pt x="723793" y="212602"/>
                      <a:pt x="687585" y="192299"/>
                    </a:cubicBezTo>
                    <a:cubicBezTo>
                      <a:pt x="606093" y="146735"/>
                      <a:pt x="525538" y="99300"/>
                      <a:pt x="444982" y="52052"/>
                    </a:cubicBezTo>
                    <a:cubicBezTo>
                      <a:pt x="362836" y="3774"/>
                      <a:pt x="280690" y="-22610"/>
                      <a:pt x="189655" y="25387"/>
                    </a:cubicBezTo>
                    <a:cubicBezTo>
                      <a:pt x="55489" y="83208"/>
                      <a:pt x="-741" y="185469"/>
                      <a:pt x="7" y="331050"/>
                    </a:cubicBezTo>
                    <a:cubicBezTo>
                      <a:pt x="2440" y="862194"/>
                      <a:pt x="1224" y="3995355"/>
                      <a:pt x="1036" y="4526686"/>
                    </a:cubicBezTo>
                    <a:cubicBezTo>
                      <a:pt x="943" y="4687330"/>
                      <a:pt x="58015" y="4820561"/>
                      <a:pt x="187596" y="4919361"/>
                    </a:cubicBezTo>
                    <a:cubicBezTo>
                      <a:pt x="333738" y="5001320"/>
                      <a:pt x="1883197" y="5899877"/>
                      <a:pt x="2151155" y="6061924"/>
                    </a:cubicBezTo>
                    <a:cubicBezTo>
                      <a:pt x="2244435" y="6118341"/>
                      <a:pt x="2327610" y="6127604"/>
                      <a:pt x="2419674" y="6073526"/>
                    </a:cubicBezTo>
                    <a:cubicBezTo>
                      <a:pt x="2488442" y="6030581"/>
                      <a:pt x="2499201" y="5963779"/>
                      <a:pt x="2495178" y="5890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Graphic 454">
                <a:extLst>
                  <a:ext uri="{FF2B5EF4-FFF2-40B4-BE49-F238E27FC236}">
                    <a16:creationId xmlns:a16="http://schemas.microsoft.com/office/drawing/2014/main" id="{18064036-E9C8-431A-8B5A-15155A196B85}"/>
                  </a:ext>
                </a:extLst>
              </p:cNvPr>
              <p:cNvSpPr/>
              <p:nvPr/>
            </p:nvSpPr>
            <p:spPr>
              <a:xfrm>
                <a:off x="10128215" y="4711570"/>
                <a:ext cx="955225" cy="804551"/>
              </a:xfrm>
              <a:custGeom>
                <a:avLst/>
                <a:gdLst>
                  <a:gd name="connsiteX0" fmla="*/ 1468435 w 1612402"/>
                  <a:gd name="connsiteY0" fmla="*/ 1358067 h 1358067"/>
                  <a:gd name="connsiteX1" fmla="*/ 1469277 w 1612402"/>
                  <a:gd name="connsiteY1" fmla="*/ 975404 h 1358067"/>
                  <a:gd name="connsiteX2" fmla="*/ 1388722 w 1612402"/>
                  <a:gd name="connsiteY2" fmla="*/ 859108 h 1358067"/>
                  <a:gd name="connsiteX3" fmla="*/ 90379 w 1612402"/>
                  <a:gd name="connsiteY3" fmla="*/ 108096 h 1358067"/>
                  <a:gd name="connsiteX4" fmla="*/ 36301 w 1612402"/>
                  <a:gd name="connsiteY4" fmla="*/ 81899 h 1358067"/>
                  <a:gd name="connsiteX5" fmla="*/ 0 w 1612402"/>
                  <a:gd name="connsiteY5" fmla="*/ 74882 h 1358067"/>
                  <a:gd name="connsiteX6" fmla="*/ 137253 w 1612402"/>
                  <a:gd name="connsiteY6" fmla="*/ 7986 h 1358067"/>
                  <a:gd name="connsiteX7" fmla="*/ 216780 w 1612402"/>
                  <a:gd name="connsiteY7" fmla="*/ 15377 h 1358067"/>
                  <a:gd name="connsiteX8" fmla="*/ 1525320 w 1612402"/>
                  <a:gd name="connsiteY8" fmla="*/ 771535 h 1358067"/>
                  <a:gd name="connsiteX9" fmla="*/ 1612238 w 1612402"/>
                  <a:gd name="connsiteY9" fmla="*/ 918332 h 1358067"/>
                  <a:gd name="connsiteX10" fmla="*/ 1611864 w 1612402"/>
                  <a:gd name="connsiteY10" fmla="*/ 1231199 h 1358067"/>
                  <a:gd name="connsiteX11" fmla="*/ 1572100 w 1612402"/>
                  <a:gd name="connsiteY11" fmla="*/ 1302118 h 1358067"/>
                  <a:gd name="connsiteX12" fmla="*/ 1468435 w 1612402"/>
                  <a:gd name="connsiteY12" fmla="*/ 1358067 h 1358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402" h="1358067">
                    <a:moveTo>
                      <a:pt x="1468435" y="1358067"/>
                    </a:moveTo>
                    <a:cubicBezTo>
                      <a:pt x="1468903" y="1230450"/>
                      <a:pt x="1470494" y="1102927"/>
                      <a:pt x="1469277" y="975404"/>
                    </a:cubicBezTo>
                    <a:cubicBezTo>
                      <a:pt x="1468716" y="920297"/>
                      <a:pt x="1434566" y="885585"/>
                      <a:pt x="1388722" y="859108"/>
                    </a:cubicBezTo>
                    <a:cubicBezTo>
                      <a:pt x="1076416" y="678629"/>
                      <a:pt x="211260" y="177331"/>
                      <a:pt x="90379" y="108096"/>
                    </a:cubicBezTo>
                    <a:cubicBezTo>
                      <a:pt x="73071" y="98178"/>
                      <a:pt x="54359" y="90600"/>
                      <a:pt x="36301" y="81899"/>
                    </a:cubicBezTo>
                    <a:cubicBezTo>
                      <a:pt x="28723" y="77314"/>
                      <a:pt x="19741" y="76379"/>
                      <a:pt x="0" y="74882"/>
                    </a:cubicBezTo>
                    <a:cubicBezTo>
                      <a:pt x="34056" y="56263"/>
                      <a:pt x="102823" y="26043"/>
                      <a:pt x="137253" y="7986"/>
                    </a:cubicBezTo>
                    <a:cubicBezTo>
                      <a:pt x="164854" y="-6516"/>
                      <a:pt x="190864" y="408"/>
                      <a:pt x="216780" y="15377"/>
                    </a:cubicBezTo>
                    <a:cubicBezTo>
                      <a:pt x="652866" y="267617"/>
                      <a:pt x="1089140" y="519576"/>
                      <a:pt x="1525320" y="771535"/>
                    </a:cubicBezTo>
                    <a:cubicBezTo>
                      <a:pt x="1581924" y="804188"/>
                      <a:pt x="1615045" y="847600"/>
                      <a:pt x="1612238" y="918332"/>
                    </a:cubicBezTo>
                    <a:cubicBezTo>
                      <a:pt x="1608121" y="1022465"/>
                      <a:pt x="1609992" y="1126972"/>
                      <a:pt x="1611864" y="1231199"/>
                    </a:cubicBezTo>
                    <a:cubicBezTo>
                      <a:pt x="1612519" y="1268342"/>
                      <a:pt x="1612425" y="1275733"/>
                      <a:pt x="1572100" y="1302118"/>
                    </a:cubicBezTo>
                    <a:cubicBezTo>
                      <a:pt x="1541506" y="1322233"/>
                      <a:pt x="1509882" y="1335519"/>
                      <a:pt x="1468435" y="135806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454">
                <a:extLst>
                  <a:ext uri="{FF2B5EF4-FFF2-40B4-BE49-F238E27FC236}">
                    <a16:creationId xmlns:a16="http://schemas.microsoft.com/office/drawing/2014/main" id="{8FC0ED79-2353-43D5-B924-161621552BD4}"/>
                  </a:ext>
                </a:extLst>
              </p:cNvPr>
              <p:cNvSpPr/>
              <p:nvPr/>
            </p:nvSpPr>
            <p:spPr>
              <a:xfrm>
                <a:off x="10095539" y="4755902"/>
                <a:ext cx="903377" cy="776759"/>
              </a:xfrm>
              <a:custGeom>
                <a:avLst/>
                <a:gdLst>
                  <a:gd name="connsiteX0" fmla="*/ 1524435 w 1524883"/>
                  <a:gd name="connsiteY0" fmla="*/ 900572 h 1311155"/>
                  <a:gd name="connsiteX1" fmla="*/ 1443879 w 1524883"/>
                  <a:gd name="connsiteY1" fmla="*/ 784276 h 1311155"/>
                  <a:gd name="connsiteX2" fmla="*/ 507617 w 1524883"/>
                  <a:gd name="connsiteY2" fmla="*/ 241811 h 1311155"/>
                  <a:gd name="connsiteX3" fmla="*/ 145537 w 1524883"/>
                  <a:gd name="connsiteY3" fmla="*/ 33264 h 1311155"/>
                  <a:gd name="connsiteX4" fmla="*/ 91458 w 1524883"/>
                  <a:gd name="connsiteY4" fmla="*/ 7067 h 1311155"/>
                  <a:gd name="connsiteX5" fmla="*/ 91458 w 1524883"/>
                  <a:gd name="connsiteY5" fmla="*/ 7067 h 1311155"/>
                  <a:gd name="connsiteX6" fmla="*/ 91458 w 1524883"/>
                  <a:gd name="connsiteY6" fmla="*/ 7067 h 1311155"/>
                  <a:gd name="connsiteX7" fmla="*/ 705 w 1524883"/>
                  <a:gd name="connsiteY7" fmla="*/ 104183 h 1311155"/>
                  <a:gd name="connsiteX8" fmla="*/ 798 w 1524883"/>
                  <a:gd name="connsiteY8" fmla="*/ 341921 h 1311155"/>
                  <a:gd name="connsiteX9" fmla="*/ 12119 w 1524883"/>
                  <a:gd name="connsiteY9" fmla="*/ 456626 h 1311155"/>
                  <a:gd name="connsiteX10" fmla="*/ 1150659 w 1524883"/>
                  <a:gd name="connsiteY10" fmla="*/ 1137935 h 1311155"/>
                  <a:gd name="connsiteX11" fmla="*/ 1429470 w 1524883"/>
                  <a:gd name="connsiteY11" fmla="*/ 1296801 h 1311155"/>
                  <a:gd name="connsiteX12" fmla="*/ 1523592 w 1524883"/>
                  <a:gd name="connsiteY12" fmla="*/ 1283235 h 1311155"/>
                  <a:gd name="connsiteX13" fmla="*/ 1524435 w 1524883"/>
                  <a:gd name="connsiteY13" fmla="*/ 900572 h 131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4883" h="1311155">
                    <a:moveTo>
                      <a:pt x="1524435" y="900572"/>
                    </a:moveTo>
                    <a:cubicBezTo>
                      <a:pt x="1523873" y="845464"/>
                      <a:pt x="1489723" y="810753"/>
                      <a:pt x="1443879" y="784276"/>
                    </a:cubicBezTo>
                    <a:cubicBezTo>
                      <a:pt x="1131573" y="603797"/>
                      <a:pt x="819735" y="422570"/>
                      <a:pt x="507617" y="241811"/>
                    </a:cubicBezTo>
                    <a:cubicBezTo>
                      <a:pt x="387111" y="172014"/>
                      <a:pt x="266417" y="102499"/>
                      <a:pt x="145537" y="33264"/>
                    </a:cubicBezTo>
                    <a:cubicBezTo>
                      <a:pt x="128228" y="23346"/>
                      <a:pt x="109516" y="15768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28305" y="-20814"/>
                      <a:pt x="892" y="38410"/>
                      <a:pt x="705" y="104183"/>
                    </a:cubicBezTo>
                    <a:cubicBezTo>
                      <a:pt x="518" y="183429"/>
                      <a:pt x="237" y="262675"/>
                      <a:pt x="798" y="341921"/>
                    </a:cubicBezTo>
                    <a:cubicBezTo>
                      <a:pt x="1079" y="380468"/>
                      <a:pt x="-4909" y="419763"/>
                      <a:pt x="12119" y="456626"/>
                    </a:cubicBezTo>
                    <a:cubicBezTo>
                      <a:pt x="58525" y="516037"/>
                      <a:pt x="918535" y="988893"/>
                      <a:pt x="1150659" y="1137935"/>
                    </a:cubicBezTo>
                    <a:cubicBezTo>
                      <a:pt x="1243659" y="1190797"/>
                      <a:pt x="1337032" y="1243004"/>
                      <a:pt x="1429470" y="1296801"/>
                    </a:cubicBezTo>
                    <a:cubicBezTo>
                      <a:pt x="1465865" y="1317946"/>
                      <a:pt x="1496460" y="1317572"/>
                      <a:pt x="1523592" y="1283235"/>
                    </a:cubicBezTo>
                    <a:cubicBezTo>
                      <a:pt x="1524061" y="1155712"/>
                      <a:pt x="1525651" y="1028095"/>
                      <a:pt x="1524435" y="9005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454">
                <a:extLst>
                  <a:ext uri="{FF2B5EF4-FFF2-40B4-BE49-F238E27FC236}">
                    <a16:creationId xmlns:a16="http://schemas.microsoft.com/office/drawing/2014/main" id="{D9AD85EB-0085-43CE-A833-3209062E9B7F}"/>
                  </a:ext>
                </a:extLst>
              </p:cNvPr>
              <p:cNvSpPr/>
              <p:nvPr/>
            </p:nvSpPr>
            <p:spPr>
              <a:xfrm>
                <a:off x="10128215" y="3443553"/>
                <a:ext cx="955225" cy="804551"/>
              </a:xfrm>
              <a:custGeom>
                <a:avLst/>
                <a:gdLst>
                  <a:gd name="connsiteX0" fmla="*/ 1468435 w 1612402"/>
                  <a:gd name="connsiteY0" fmla="*/ 1358067 h 1358066"/>
                  <a:gd name="connsiteX1" fmla="*/ 1469277 w 1612402"/>
                  <a:gd name="connsiteY1" fmla="*/ 975404 h 1358066"/>
                  <a:gd name="connsiteX2" fmla="*/ 1388722 w 1612402"/>
                  <a:gd name="connsiteY2" fmla="*/ 859108 h 1358066"/>
                  <a:gd name="connsiteX3" fmla="*/ 90379 w 1612402"/>
                  <a:gd name="connsiteY3" fmla="*/ 108096 h 1358066"/>
                  <a:gd name="connsiteX4" fmla="*/ 36301 w 1612402"/>
                  <a:gd name="connsiteY4" fmla="*/ 81899 h 1358066"/>
                  <a:gd name="connsiteX5" fmla="*/ 0 w 1612402"/>
                  <a:gd name="connsiteY5" fmla="*/ 74882 h 1358066"/>
                  <a:gd name="connsiteX6" fmla="*/ 137253 w 1612402"/>
                  <a:gd name="connsiteY6" fmla="*/ 7986 h 1358066"/>
                  <a:gd name="connsiteX7" fmla="*/ 216780 w 1612402"/>
                  <a:gd name="connsiteY7" fmla="*/ 15377 h 1358066"/>
                  <a:gd name="connsiteX8" fmla="*/ 1525320 w 1612402"/>
                  <a:gd name="connsiteY8" fmla="*/ 771535 h 1358066"/>
                  <a:gd name="connsiteX9" fmla="*/ 1612238 w 1612402"/>
                  <a:gd name="connsiteY9" fmla="*/ 918332 h 1358066"/>
                  <a:gd name="connsiteX10" fmla="*/ 1611864 w 1612402"/>
                  <a:gd name="connsiteY10" fmla="*/ 1231199 h 1358066"/>
                  <a:gd name="connsiteX11" fmla="*/ 1572100 w 1612402"/>
                  <a:gd name="connsiteY11" fmla="*/ 1302118 h 1358066"/>
                  <a:gd name="connsiteX12" fmla="*/ 1468435 w 1612402"/>
                  <a:gd name="connsiteY12" fmla="*/ 1358067 h 135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402" h="1358066">
                    <a:moveTo>
                      <a:pt x="1468435" y="1358067"/>
                    </a:moveTo>
                    <a:cubicBezTo>
                      <a:pt x="1468903" y="1230450"/>
                      <a:pt x="1470494" y="1102927"/>
                      <a:pt x="1469277" y="975404"/>
                    </a:cubicBezTo>
                    <a:cubicBezTo>
                      <a:pt x="1468716" y="920296"/>
                      <a:pt x="1434566" y="885585"/>
                      <a:pt x="1388722" y="859108"/>
                    </a:cubicBezTo>
                    <a:cubicBezTo>
                      <a:pt x="1076416" y="678629"/>
                      <a:pt x="211260" y="177331"/>
                      <a:pt x="90379" y="108096"/>
                    </a:cubicBezTo>
                    <a:cubicBezTo>
                      <a:pt x="73071" y="98178"/>
                      <a:pt x="54359" y="90600"/>
                      <a:pt x="36301" y="81899"/>
                    </a:cubicBezTo>
                    <a:cubicBezTo>
                      <a:pt x="28723" y="77314"/>
                      <a:pt x="19741" y="76379"/>
                      <a:pt x="0" y="74882"/>
                    </a:cubicBezTo>
                    <a:cubicBezTo>
                      <a:pt x="34056" y="56263"/>
                      <a:pt x="102823" y="26043"/>
                      <a:pt x="137253" y="7986"/>
                    </a:cubicBezTo>
                    <a:cubicBezTo>
                      <a:pt x="164854" y="-6516"/>
                      <a:pt x="190864" y="407"/>
                      <a:pt x="216780" y="15377"/>
                    </a:cubicBezTo>
                    <a:cubicBezTo>
                      <a:pt x="652866" y="267617"/>
                      <a:pt x="1089140" y="519576"/>
                      <a:pt x="1525320" y="771535"/>
                    </a:cubicBezTo>
                    <a:cubicBezTo>
                      <a:pt x="1581924" y="804188"/>
                      <a:pt x="1615045" y="847600"/>
                      <a:pt x="1612238" y="918332"/>
                    </a:cubicBezTo>
                    <a:cubicBezTo>
                      <a:pt x="1608121" y="1022465"/>
                      <a:pt x="1609992" y="1126972"/>
                      <a:pt x="1611864" y="1231199"/>
                    </a:cubicBezTo>
                    <a:cubicBezTo>
                      <a:pt x="1612519" y="1268342"/>
                      <a:pt x="1612425" y="1275734"/>
                      <a:pt x="1572100" y="1302118"/>
                    </a:cubicBezTo>
                    <a:cubicBezTo>
                      <a:pt x="1541506" y="1322140"/>
                      <a:pt x="1509882" y="1335519"/>
                      <a:pt x="1468435" y="135806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454">
                <a:extLst>
                  <a:ext uri="{FF2B5EF4-FFF2-40B4-BE49-F238E27FC236}">
                    <a16:creationId xmlns:a16="http://schemas.microsoft.com/office/drawing/2014/main" id="{358D1A4C-100C-463A-BA4F-B4DD8866D07E}"/>
                  </a:ext>
                </a:extLst>
              </p:cNvPr>
              <p:cNvSpPr/>
              <p:nvPr/>
            </p:nvSpPr>
            <p:spPr>
              <a:xfrm>
                <a:off x="10095539" y="3487830"/>
                <a:ext cx="903377" cy="776759"/>
              </a:xfrm>
              <a:custGeom>
                <a:avLst/>
                <a:gdLst>
                  <a:gd name="connsiteX0" fmla="*/ 1524435 w 1524883"/>
                  <a:gd name="connsiteY0" fmla="*/ 900572 h 1311155"/>
                  <a:gd name="connsiteX1" fmla="*/ 1443879 w 1524883"/>
                  <a:gd name="connsiteY1" fmla="*/ 784276 h 1311155"/>
                  <a:gd name="connsiteX2" fmla="*/ 507617 w 1524883"/>
                  <a:gd name="connsiteY2" fmla="*/ 241810 h 1311155"/>
                  <a:gd name="connsiteX3" fmla="*/ 145537 w 1524883"/>
                  <a:gd name="connsiteY3" fmla="*/ 33264 h 1311155"/>
                  <a:gd name="connsiteX4" fmla="*/ 91458 w 1524883"/>
                  <a:gd name="connsiteY4" fmla="*/ 7067 h 1311155"/>
                  <a:gd name="connsiteX5" fmla="*/ 91458 w 1524883"/>
                  <a:gd name="connsiteY5" fmla="*/ 7067 h 1311155"/>
                  <a:gd name="connsiteX6" fmla="*/ 91458 w 1524883"/>
                  <a:gd name="connsiteY6" fmla="*/ 7067 h 1311155"/>
                  <a:gd name="connsiteX7" fmla="*/ 705 w 1524883"/>
                  <a:gd name="connsiteY7" fmla="*/ 104183 h 1311155"/>
                  <a:gd name="connsiteX8" fmla="*/ 798 w 1524883"/>
                  <a:gd name="connsiteY8" fmla="*/ 341921 h 1311155"/>
                  <a:gd name="connsiteX9" fmla="*/ 12119 w 1524883"/>
                  <a:gd name="connsiteY9" fmla="*/ 456626 h 1311155"/>
                  <a:gd name="connsiteX10" fmla="*/ 1150659 w 1524883"/>
                  <a:gd name="connsiteY10" fmla="*/ 1137935 h 1311155"/>
                  <a:gd name="connsiteX11" fmla="*/ 1429470 w 1524883"/>
                  <a:gd name="connsiteY11" fmla="*/ 1296801 h 1311155"/>
                  <a:gd name="connsiteX12" fmla="*/ 1523592 w 1524883"/>
                  <a:gd name="connsiteY12" fmla="*/ 1283235 h 1311155"/>
                  <a:gd name="connsiteX13" fmla="*/ 1524435 w 1524883"/>
                  <a:gd name="connsiteY13" fmla="*/ 900572 h 131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4883" h="1311155">
                    <a:moveTo>
                      <a:pt x="1524435" y="900572"/>
                    </a:moveTo>
                    <a:cubicBezTo>
                      <a:pt x="1523873" y="845464"/>
                      <a:pt x="1489723" y="810753"/>
                      <a:pt x="1443879" y="784276"/>
                    </a:cubicBezTo>
                    <a:cubicBezTo>
                      <a:pt x="1131573" y="603797"/>
                      <a:pt x="819735" y="422570"/>
                      <a:pt x="507617" y="241810"/>
                    </a:cubicBezTo>
                    <a:cubicBezTo>
                      <a:pt x="387111" y="172014"/>
                      <a:pt x="266417" y="102499"/>
                      <a:pt x="145537" y="33264"/>
                    </a:cubicBezTo>
                    <a:cubicBezTo>
                      <a:pt x="128228" y="23346"/>
                      <a:pt x="109516" y="15768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28305" y="-20814"/>
                      <a:pt x="892" y="38410"/>
                      <a:pt x="705" y="104183"/>
                    </a:cubicBezTo>
                    <a:cubicBezTo>
                      <a:pt x="518" y="183429"/>
                      <a:pt x="237" y="262675"/>
                      <a:pt x="798" y="341921"/>
                    </a:cubicBezTo>
                    <a:cubicBezTo>
                      <a:pt x="1079" y="380468"/>
                      <a:pt x="-4909" y="419763"/>
                      <a:pt x="12119" y="456626"/>
                    </a:cubicBezTo>
                    <a:cubicBezTo>
                      <a:pt x="58525" y="516037"/>
                      <a:pt x="918535" y="988893"/>
                      <a:pt x="1150659" y="1137935"/>
                    </a:cubicBezTo>
                    <a:cubicBezTo>
                      <a:pt x="1243659" y="1190797"/>
                      <a:pt x="1337032" y="1243004"/>
                      <a:pt x="1429470" y="1296801"/>
                    </a:cubicBezTo>
                    <a:cubicBezTo>
                      <a:pt x="1465865" y="1317946"/>
                      <a:pt x="1496460" y="1317572"/>
                      <a:pt x="1523592" y="1283235"/>
                    </a:cubicBezTo>
                    <a:cubicBezTo>
                      <a:pt x="1524061" y="1155711"/>
                      <a:pt x="1525651" y="1028188"/>
                      <a:pt x="1524435" y="9005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454">
                <a:extLst>
                  <a:ext uri="{FF2B5EF4-FFF2-40B4-BE49-F238E27FC236}">
                    <a16:creationId xmlns:a16="http://schemas.microsoft.com/office/drawing/2014/main" id="{05A1F247-E101-4136-9147-5E7652A449DE}"/>
                  </a:ext>
                </a:extLst>
              </p:cNvPr>
              <p:cNvSpPr/>
              <p:nvPr/>
            </p:nvSpPr>
            <p:spPr>
              <a:xfrm>
                <a:off x="10854650" y="5341746"/>
                <a:ext cx="53709" cy="56148"/>
              </a:xfrm>
              <a:custGeom>
                <a:avLst/>
                <a:gdLst>
                  <a:gd name="connsiteX0" fmla="*/ 73071 w 90660"/>
                  <a:gd name="connsiteY0" fmla="*/ 0 h 94777"/>
                  <a:gd name="connsiteX1" fmla="*/ 90660 w 90660"/>
                  <a:gd name="connsiteY1" fmla="*/ 94777 h 94777"/>
                  <a:gd name="connsiteX2" fmla="*/ 0 w 90660"/>
                  <a:gd name="connsiteY2" fmla="*/ 45938 h 94777"/>
                  <a:gd name="connsiteX3" fmla="*/ 73071 w 90660"/>
                  <a:gd name="connsiteY3" fmla="*/ 0 h 9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60" h="94777">
                    <a:moveTo>
                      <a:pt x="73071" y="0"/>
                    </a:moveTo>
                    <a:cubicBezTo>
                      <a:pt x="99455" y="26197"/>
                      <a:pt x="76907" y="57259"/>
                      <a:pt x="90660" y="94777"/>
                    </a:cubicBezTo>
                    <a:cubicBezTo>
                      <a:pt x="53236" y="74568"/>
                      <a:pt x="26571" y="60253"/>
                      <a:pt x="0" y="45938"/>
                    </a:cubicBezTo>
                    <a:cubicBezTo>
                      <a:pt x="24326" y="30594"/>
                      <a:pt x="48745" y="15250"/>
                      <a:pt x="73071" y="0"/>
                    </a:cubicBezTo>
                    <a:close/>
                  </a:path>
                </a:pathLst>
              </a:custGeom>
              <a:solidFill>
                <a:srgbClr val="2D3885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FDE274-F1B9-4448-A403-F495AF17976E}"/>
                </a:ext>
              </a:extLst>
            </p:cNvPr>
            <p:cNvGrpSpPr/>
            <p:nvPr/>
          </p:nvGrpSpPr>
          <p:grpSpPr>
            <a:xfrm>
              <a:off x="4727305" y="3415771"/>
              <a:ext cx="1483102" cy="935927"/>
              <a:chOff x="9556565" y="3664990"/>
              <a:chExt cx="1349515" cy="851625"/>
            </a:xfrm>
          </p:grpSpPr>
          <p:sp>
            <p:nvSpPr>
              <p:cNvPr id="9" name="Graphic 454">
                <a:extLst>
                  <a:ext uri="{FF2B5EF4-FFF2-40B4-BE49-F238E27FC236}">
                    <a16:creationId xmlns:a16="http://schemas.microsoft.com/office/drawing/2014/main" id="{6A4FF5E6-58E7-403D-B71C-C4A5B08B33BF}"/>
                  </a:ext>
                </a:extLst>
              </p:cNvPr>
              <p:cNvSpPr/>
              <p:nvPr/>
            </p:nvSpPr>
            <p:spPr>
              <a:xfrm>
                <a:off x="9556941" y="3664990"/>
                <a:ext cx="1347162" cy="812761"/>
              </a:xfrm>
              <a:custGeom>
                <a:avLst/>
                <a:gdLst>
                  <a:gd name="connsiteX0" fmla="*/ 1014635 w 2273983"/>
                  <a:gd name="connsiteY0" fmla="*/ 33708 h 1371925"/>
                  <a:gd name="connsiteX1" fmla="*/ 1161713 w 2273983"/>
                  <a:gd name="connsiteY1" fmla="*/ 26504 h 1371925"/>
                  <a:gd name="connsiteX2" fmla="*/ 2195278 w 2273983"/>
                  <a:gd name="connsiteY2" fmla="*/ 639701 h 1371925"/>
                  <a:gd name="connsiteX3" fmla="*/ 2256092 w 2273983"/>
                  <a:gd name="connsiteY3" fmla="*/ 715017 h 1371925"/>
                  <a:gd name="connsiteX4" fmla="*/ 1196517 w 2273983"/>
                  <a:gd name="connsiteY4" fmla="*/ 1337103 h 1371925"/>
                  <a:gd name="connsiteX5" fmla="*/ 962054 w 2273983"/>
                  <a:gd name="connsiteY5" fmla="*/ 1338319 h 1371925"/>
                  <a:gd name="connsiteX6" fmla="*/ 72386 w 2273983"/>
                  <a:gd name="connsiteY6" fmla="*/ 824203 h 1371925"/>
                  <a:gd name="connsiteX7" fmla="*/ 2870 w 2273983"/>
                  <a:gd name="connsiteY7" fmla="*/ 735975 h 1371925"/>
                  <a:gd name="connsiteX8" fmla="*/ 90537 w 2273983"/>
                  <a:gd name="connsiteY8" fmla="*/ 569530 h 1371925"/>
                  <a:gd name="connsiteX9" fmla="*/ 1014635 w 2273983"/>
                  <a:gd name="connsiteY9" fmla="*/ 33708 h 137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3983" h="1371925">
                    <a:moveTo>
                      <a:pt x="1014635" y="33708"/>
                    </a:moveTo>
                    <a:cubicBezTo>
                      <a:pt x="1089859" y="-10733"/>
                      <a:pt x="1102021" y="-9236"/>
                      <a:pt x="1161713" y="26504"/>
                    </a:cubicBezTo>
                    <a:cubicBezTo>
                      <a:pt x="1452313" y="200340"/>
                      <a:pt x="1902527" y="469608"/>
                      <a:pt x="2195278" y="639701"/>
                    </a:cubicBezTo>
                    <a:cubicBezTo>
                      <a:pt x="2267881" y="680868"/>
                      <a:pt x="2295294" y="685639"/>
                      <a:pt x="2256092" y="715017"/>
                    </a:cubicBezTo>
                    <a:cubicBezTo>
                      <a:pt x="2229428" y="734010"/>
                      <a:pt x="1541289" y="1137163"/>
                      <a:pt x="1196517" y="1337103"/>
                    </a:cubicBezTo>
                    <a:cubicBezTo>
                      <a:pt x="1118020" y="1382667"/>
                      <a:pt x="1040833" y="1383977"/>
                      <a:pt x="962054" y="1338319"/>
                    </a:cubicBezTo>
                    <a:cubicBezTo>
                      <a:pt x="665748" y="1166542"/>
                      <a:pt x="369721" y="994203"/>
                      <a:pt x="72386" y="824203"/>
                    </a:cubicBezTo>
                    <a:cubicBezTo>
                      <a:pt x="36458" y="803619"/>
                      <a:pt x="12039" y="776393"/>
                      <a:pt x="2870" y="735975"/>
                    </a:cubicBezTo>
                    <a:cubicBezTo>
                      <a:pt x="-10135" y="658226"/>
                      <a:pt x="21395" y="608078"/>
                      <a:pt x="90537" y="569530"/>
                    </a:cubicBezTo>
                    <a:cubicBezTo>
                      <a:pt x="281587" y="463152"/>
                      <a:pt x="987597" y="55134"/>
                      <a:pt x="1014635" y="337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454">
                <a:extLst>
                  <a:ext uri="{FF2B5EF4-FFF2-40B4-BE49-F238E27FC236}">
                    <a16:creationId xmlns:a16="http://schemas.microsoft.com/office/drawing/2014/main" id="{26CBDD9E-867B-4BAC-B7EF-1DCADA4D5855}"/>
                  </a:ext>
                </a:extLst>
              </p:cNvPr>
              <p:cNvSpPr/>
              <p:nvPr/>
            </p:nvSpPr>
            <p:spPr>
              <a:xfrm>
                <a:off x="9556565" y="4079272"/>
                <a:ext cx="1349515" cy="437343"/>
              </a:xfrm>
              <a:custGeom>
                <a:avLst/>
                <a:gdLst>
                  <a:gd name="connsiteX0" fmla="*/ 3412 w 2277955"/>
                  <a:gd name="connsiteY0" fmla="*/ 36582 h 738227"/>
                  <a:gd name="connsiteX1" fmla="*/ 210648 w 2277955"/>
                  <a:gd name="connsiteY1" fmla="*/ 183005 h 738227"/>
                  <a:gd name="connsiteX2" fmla="*/ 901127 w 2277955"/>
                  <a:gd name="connsiteY2" fmla="*/ 583257 h 738227"/>
                  <a:gd name="connsiteX3" fmla="*/ 1084599 w 2277955"/>
                  <a:gd name="connsiteY3" fmla="*/ 656703 h 738227"/>
                  <a:gd name="connsiteX4" fmla="*/ 1258342 w 2277955"/>
                  <a:gd name="connsiteY4" fmla="*/ 582322 h 738227"/>
                  <a:gd name="connsiteX5" fmla="*/ 2274317 w 2277955"/>
                  <a:gd name="connsiteY5" fmla="*/ 0 h 738227"/>
                  <a:gd name="connsiteX6" fmla="*/ 2274598 w 2277955"/>
                  <a:gd name="connsiteY6" fmla="*/ 79246 h 738227"/>
                  <a:gd name="connsiteX7" fmla="*/ 2123123 w 2277955"/>
                  <a:gd name="connsiteY7" fmla="*/ 169345 h 738227"/>
                  <a:gd name="connsiteX8" fmla="*/ 1213713 w 2277955"/>
                  <a:gd name="connsiteY8" fmla="*/ 695437 h 738227"/>
                  <a:gd name="connsiteX9" fmla="*/ 943791 w 2277955"/>
                  <a:gd name="connsiteY9" fmla="*/ 695250 h 738227"/>
                  <a:gd name="connsiteX10" fmla="*/ 86494 w 2277955"/>
                  <a:gd name="connsiteY10" fmla="*/ 199565 h 738227"/>
                  <a:gd name="connsiteX11" fmla="*/ 3412 w 2277955"/>
                  <a:gd name="connsiteY11" fmla="*/ 36582 h 73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7955" h="738227">
                    <a:moveTo>
                      <a:pt x="3412" y="36582"/>
                    </a:moveTo>
                    <a:cubicBezTo>
                      <a:pt x="52812" y="113115"/>
                      <a:pt x="137952" y="140060"/>
                      <a:pt x="210648" y="183005"/>
                    </a:cubicBezTo>
                    <a:cubicBezTo>
                      <a:pt x="439592" y="318387"/>
                      <a:pt x="670126" y="451337"/>
                      <a:pt x="901127" y="583257"/>
                    </a:cubicBezTo>
                    <a:cubicBezTo>
                      <a:pt x="958292" y="615910"/>
                      <a:pt x="1011341" y="659135"/>
                      <a:pt x="1084599" y="656703"/>
                    </a:cubicBezTo>
                    <a:cubicBezTo>
                      <a:pt x="1153460" y="654457"/>
                      <a:pt x="1203889" y="613571"/>
                      <a:pt x="1258342" y="582322"/>
                    </a:cubicBezTo>
                    <a:cubicBezTo>
                      <a:pt x="1570086" y="403527"/>
                      <a:pt x="2160735" y="55481"/>
                      <a:pt x="2274317" y="0"/>
                    </a:cubicBezTo>
                    <a:cubicBezTo>
                      <a:pt x="2274598" y="28349"/>
                      <a:pt x="2282177" y="71293"/>
                      <a:pt x="2274598" y="79246"/>
                    </a:cubicBezTo>
                    <a:cubicBezTo>
                      <a:pt x="2218462" y="113396"/>
                      <a:pt x="2204615" y="123500"/>
                      <a:pt x="2123123" y="169345"/>
                    </a:cubicBezTo>
                    <a:cubicBezTo>
                      <a:pt x="1819800" y="344303"/>
                      <a:pt x="1515353" y="517578"/>
                      <a:pt x="1213713" y="695437"/>
                    </a:cubicBezTo>
                    <a:cubicBezTo>
                      <a:pt x="1120059" y="750637"/>
                      <a:pt x="1036229" y="754380"/>
                      <a:pt x="943791" y="695250"/>
                    </a:cubicBezTo>
                    <a:cubicBezTo>
                      <a:pt x="852194" y="636681"/>
                      <a:pt x="279322" y="308002"/>
                      <a:pt x="86494" y="199565"/>
                    </a:cubicBezTo>
                    <a:cubicBezTo>
                      <a:pt x="18943" y="161673"/>
                      <a:pt x="-10622" y="112273"/>
                      <a:pt x="3412" y="3658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454">
                <a:extLst>
                  <a:ext uri="{FF2B5EF4-FFF2-40B4-BE49-F238E27FC236}">
                    <a16:creationId xmlns:a16="http://schemas.microsoft.com/office/drawing/2014/main" id="{C98C035F-79D1-4F11-AF69-227F01ECF3EB}"/>
                  </a:ext>
                </a:extLst>
              </p:cNvPr>
              <p:cNvSpPr/>
              <p:nvPr/>
            </p:nvSpPr>
            <p:spPr>
              <a:xfrm>
                <a:off x="10430407" y="4015142"/>
                <a:ext cx="419587" cy="249557"/>
              </a:xfrm>
              <a:custGeom>
                <a:avLst/>
                <a:gdLst>
                  <a:gd name="connsiteX0" fmla="*/ 631348 w 708254"/>
                  <a:gd name="connsiteY0" fmla="*/ 0 h 421247"/>
                  <a:gd name="connsiteX1" fmla="*/ 708255 w 708254"/>
                  <a:gd name="connsiteY1" fmla="*/ 45096 h 421247"/>
                  <a:gd name="connsiteX2" fmla="*/ 143522 w 708254"/>
                  <a:gd name="connsiteY2" fmla="*/ 380324 h 421247"/>
                  <a:gd name="connsiteX3" fmla="*/ 0 w 708254"/>
                  <a:gd name="connsiteY3" fmla="*/ 368348 h 421247"/>
                  <a:gd name="connsiteX4" fmla="*/ 631348 w 708254"/>
                  <a:gd name="connsiteY4" fmla="*/ 0 h 421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54" h="421247">
                    <a:moveTo>
                      <a:pt x="631348" y="0"/>
                    </a:moveTo>
                    <a:cubicBezTo>
                      <a:pt x="656984" y="15063"/>
                      <a:pt x="682619" y="30033"/>
                      <a:pt x="708255" y="45096"/>
                    </a:cubicBezTo>
                    <a:cubicBezTo>
                      <a:pt x="615536" y="99268"/>
                      <a:pt x="251959" y="316235"/>
                      <a:pt x="143522" y="380324"/>
                    </a:cubicBezTo>
                    <a:cubicBezTo>
                      <a:pt x="46594" y="436741"/>
                      <a:pt x="78685" y="436741"/>
                      <a:pt x="0" y="368348"/>
                    </a:cubicBezTo>
                    <a:cubicBezTo>
                      <a:pt x="212009" y="244755"/>
                      <a:pt x="421678" y="122377"/>
                      <a:pt x="631348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26FCAA7-0280-471D-9ACF-554D54A69A8E}"/>
                  </a:ext>
                </a:extLst>
              </p:cNvPr>
              <p:cNvSpPr/>
              <p:nvPr/>
            </p:nvSpPr>
            <p:spPr>
              <a:xfrm>
                <a:off x="9644404" y="3957250"/>
                <a:ext cx="327861" cy="173538"/>
              </a:xfrm>
              <a:custGeom>
                <a:avLst/>
                <a:gdLst>
                  <a:gd name="connsiteX0" fmla="*/ 161888 w 327861"/>
                  <a:gd name="connsiteY0" fmla="*/ 121799 h 173538"/>
                  <a:gd name="connsiteX1" fmla="*/ 205897 w 327861"/>
                  <a:gd name="connsiteY1" fmla="*/ 140533 h 173538"/>
                  <a:gd name="connsiteX2" fmla="*/ 170535 w 327861"/>
                  <a:gd name="connsiteY2" fmla="*/ 161152 h 173538"/>
                  <a:gd name="connsiteX3" fmla="*/ 96261 w 327861"/>
                  <a:gd name="connsiteY3" fmla="*/ 157549 h 173538"/>
                  <a:gd name="connsiteX4" fmla="*/ 153684 w 327861"/>
                  <a:gd name="connsiteY4" fmla="*/ 122963 h 173538"/>
                  <a:gd name="connsiteX5" fmla="*/ 161888 w 327861"/>
                  <a:gd name="connsiteY5" fmla="*/ 121799 h 173538"/>
                  <a:gd name="connsiteX6" fmla="*/ 109884 w 327861"/>
                  <a:gd name="connsiteY6" fmla="*/ 100174 h 173538"/>
                  <a:gd name="connsiteX7" fmla="*/ 125584 w 327861"/>
                  <a:gd name="connsiteY7" fmla="*/ 105835 h 173538"/>
                  <a:gd name="connsiteX8" fmla="*/ 135117 w 327861"/>
                  <a:gd name="connsiteY8" fmla="*/ 109881 h 173538"/>
                  <a:gd name="connsiteX9" fmla="*/ 138110 w 327861"/>
                  <a:gd name="connsiteY9" fmla="*/ 123239 h 173538"/>
                  <a:gd name="connsiteX10" fmla="*/ 94766 w 327861"/>
                  <a:gd name="connsiteY10" fmla="*/ 148459 h 173538"/>
                  <a:gd name="connsiteX11" fmla="*/ 78415 w 327861"/>
                  <a:gd name="connsiteY11" fmla="*/ 149900 h 173538"/>
                  <a:gd name="connsiteX12" fmla="*/ 57130 w 327861"/>
                  <a:gd name="connsiteY12" fmla="*/ 139314 h 173538"/>
                  <a:gd name="connsiteX13" fmla="*/ 55079 w 327861"/>
                  <a:gd name="connsiteY13" fmla="*/ 131387 h 173538"/>
                  <a:gd name="connsiteX14" fmla="*/ 95929 w 327861"/>
                  <a:gd name="connsiteY14" fmla="*/ 107276 h 173538"/>
                  <a:gd name="connsiteX15" fmla="*/ 109884 w 327861"/>
                  <a:gd name="connsiteY15" fmla="*/ 100174 h 173538"/>
                  <a:gd name="connsiteX16" fmla="*/ 61619 w 327861"/>
                  <a:gd name="connsiteY16" fmla="*/ 78454 h 173538"/>
                  <a:gd name="connsiteX17" fmla="*/ 101694 w 327861"/>
                  <a:gd name="connsiteY17" fmla="*/ 95637 h 173538"/>
                  <a:gd name="connsiteX18" fmla="*/ 60233 w 327861"/>
                  <a:gd name="connsiteY18" fmla="*/ 120580 h 173538"/>
                  <a:gd name="connsiteX19" fmla="*/ 35568 w 327861"/>
                  <a:gd name="connsiteY19" fmla="*/ 127896 h 173538"/>
                  <a:gd name="connsiteX20" fmla="*/ 9739 w 327861"/>
                  <a:gd name="connsiteY20" fmla="*/ 115425 h 173538"/>
                  <a:gd name="connsiteX21" fmla="*/ 5748 w 327861"/>
                  <a:gd name="connsiteY21" fmla="*/ 103619 h 173538"/>
                  <a:gd name="connsiteX22" fmla="*/ 47652 w 327861"/>
                  <a:gd name="connsiteY22" fmla="*/ 78731 h 173538"/>
                  <a:gd name="connsiteX23" fmla="*/ 61619 w 327861"/>
                  <a:gd name="connsiteY23" fmla="*/ 78454 h 173538"/>
                  <a:gd name="connsiteX24" fmla="*/ 108954 w 327861"/>
                  <a:gd name="connsiteY24" fmla="*/ 42483 h 173538"/>
                  <a:gd name="connsiteX25" fmla="*/ 124141 w 327861"/>
                  <a:gd name="connsiteY25" fmla="*/ 42483 h 173538"/>
                  <a:gd name="connsiteX26" fmla="*/ 268032 w 327861"/>
                  <a:gd name="connsiteY26" fmla="*/ 104174 h 173538"/>
                  <a:gd name="connsiteX27" fmla="*/ 220752 w 327861"/>
                  <a:gd name="connsiteY27" fmla="*/ 132054 h 173538"/>
                  <a:gd name="connsiteX28" fmla="*/ 201851 w 327861"/>
                  <a:gd name="connsiteY28" fmla="*/ 132331 h 173538"/>
                  <a:gd name="connsiteX29" fmla="*/ 70820 w 327861"/>
                  <a:gd name="connsiteY29" fmla="*/ 75961 h 173538"/>
                  <a:gd name="connsiteX30" fmla="*/ 65776 w 327861"/>
                  <a:gd name="connsiteY30" fmla="*/ 67813 h 173538"/>
                  <a:gd name="connsiteX31" fmla="*/ 108954 w 327861"/>
                  <a:gd name="connsiteY31" fmla="*/ 42483 h 173538"/>
                  <a:gd name="connsiteX32" fmla="*/ 283074 w 327861"/>
                  <a:gd name="connsiteY32" fmla="*/ 41845 h 173538"/>
                  <a:gd name="connsiteX33" fmla="*/ 291811 w 327861"/>
                  <a:gd name="connsiteY33" fmla="*/ 44477 h 173538"/>
                  <a:gd name="connsiteX34" fmla="*/ 318582 w 327861"/>
                  <a:gd name="connsiteY34" fmla="*/ 55895 h 173538"/>
                  <a:gd name="connsiteX35" fmla="*/ 322296 w 327861"/>
                  <a:gd name="connsiteY35" fmla="*/ 71193 h 173538"/>
                  <a:gd name="connsiteX36" fmla="*/ 280392 w 327861"/>
                  <a:gd name="connsiteY36" fmla="*/ 96135 h 173538"/>
                  <a:gd name="connsiteX37" fmla="*/ 268087 w 327861"/>
                  <a:gd name="connsiteY37" fmla="*/ 96745 h 173538"/>
                  <a:gd name="connsiteX38" fmla="*/ 225020 w 327861"/>
                  <a:gd name="connsiteY38" fmla="*/ 78066 h 173538"/>
                  <a:gd name="connsiteX39" fmla="*/ 277289 w 327861"/>
                  <a:gd name="connsiteY39" fmla="*/ 45198 h 173538"/>
                  <a:gd name="connsiteX40" fmla="*/ 283074 w 327861"/>
                  <a:gd name="connsiteY40" fmla="*/ 41845 h 173538"/>
                  <a:gd name="connsiteX41" fmla="*/ 244143 w 327861"/>
                  <a:gd name="connsiteY41" fmla="*/ 24079 h 173538"/>
                  <a:gd name="connsiteX42" fmla="*/ 277455 w 327861"/>
                  <a:gd name="connsiteY42" fmla="*/ 38324 h 173538"/>
                  <a:gd name="connsiteX43" fmla="*/ 225131 w 327861"/>
                  <a:gd name="connsiteY43" fmla="*/ 69974 h 173538"/>
                  <a:gd name="connsiteX44" fmla="*/ 213713 w 327861"/>
                  <a:gd name="connsiteY44" fmla="*/ 73300 h 173538"/>
                  <a:gd name="connsiteX45" fmla="*/ 178738 w 327861"/>
                  <a:gd name="connsiteY45" fmla="*/ 57558 h 173538"/>
                  <a:gd name="connsiteX46" fmla="*/ 232891 w 327861"/>
                  <a:gd name="connsiteY46" fmla="*/ 24522 h 173538"/>
                  <a:gd name="connsiteX47" fmla="*/ 244143 w 327861"/>
                  <a:gd name="connsiteY47" fmla="*/ 24079 h 173538"/>
                  <a:gd name="connsiteX48" fmla="*/ 178460 w 327861"/>
                  <a:gd name="connsiteY48" fmla="*/ 2241 h 173538"/>
                  <a:gd name="connsiteX49" fmla="*/ 195809 w 327861"/>
                  <a:gd name="connsiteY49" fmla="*/ 3405 h 173538"/>
                  <a:gd name="connsiteX50" fmla="*/ 232059 w 327861"/>
                  <a:gd name="connsiteY50" fmla="*/ 18703 h 173538"/>
                  <a:gd name="connsiteX51" fmla="*/ 175079 w 327861"/>
                  <a:gd name="connsiteY51" fmla="*/ 51849 h 173538"/>
                  <a:gd name="connsiteX52" fmla="*/ 162164 w 327861"/>
                  <a:gd name="connsiteY52" fmla="*/ 51073 h 173538"/>
                  <a:gd name="connsiteX53" fmla="*/ 123642 w 327861"/>
                  <a:gd name="connsiteY53" fmla="*/ 34001 h 173538"/>
                  <a:gd name="connsiteX54" fmla="*/ 178460 w 327861"/>
                  <a:gd name="connsiteY54" fmla="*/ 2241 h 17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27861" h="173538">
                    <a:moveTo>
                      <a:pt x="161888" y="121799"/>
                    </a:moveTo>
                    <a:cubicBezTo>
                      <a:pt x="176022" y="127674"/>
                      <a:pt x="190100" y="133771"/>
                      <a:pt x="205897" y="140533"/>
                    </a:cubicBezTo>
                    <a:cubicBezTo>
                      <a:pt x="192595" y="148293"/>
                      <a:pt x="181564" y="154723"/>
                      <a:pt x="170535" y="161152"/>
                    </a:cubicBezTo>
                    <a:cubicBezTo>
                      <a:pt x="142377" y="177559"/>
                      <a:pt x="143153" y="178945"/>
                      <a:pt x="96261" y="157549"/>
                    </a:cubicBezTo>
                    <a:cubicBezTo>
                      <a:pt x="98866" y="155776"/>
                      <a:pt x="137721" y="132330"/>
                      <a:pt x="153684" y="122963"/>
                    </a:cubicBezTo>
                    <a:cubicBezTo>
                      <a:pt x="156123" y="121522"/>
                      <a:pt x="158839" y="120524"/>
                      <a:pt x="161888" y="121799"/>
                    </a:cubicBezTo>
                    <a:close/>
                    <a:moveTo>
                      <a:pt x="109884" y="100174"/>
                    </a:moveTo>
                    <a:cubicBezTo>
                      <a:pt x="113015" y="99973"/>
                      <a:pt x="116438" y="101899"/>
                      <a:pt x="125584" y="105835"/>
                    </a:cubicBezTo>
                    <a:cubicBezTo>
                      <a:pt x="130295" y="107830"/>
                      <a:pt x="129630" y="107609"/>
                      <a:pt x="135117" y="109881"/>
                    </a:cubicBezTo>
                    <a:cubicBezTo>
                      <a:pt x="152355" y="117253"/>
                      <a:pt x="149306" y="115923"/>
                      <a:pt x="138110" y="123239"/>
                    </a:cubicBezTo>
                    <a:cubicBezTo>
                      <a:pt x="121870" y="133272"/>
                      <a:pt x="110507" y="139314"/>
                      <a:pt x="94766" y="148459"/>
                    </a:cubicBezTo>
                    <a:cubicBezTo>
                      <a:pt x="87505" y="153171"/>
                      <a:pt x="85066" y="153226"/>
                      <a:pt x="78415" y="149900"/>
                    </a:cubicBezTo>
                    <a:cubicBezTo>
                      <a:pt x="71431" y="146464"/>
                      <a:pt x="64779" y="143083"/>
                      <a:pt x="57130" y="139314"/>
                    </a:cubicBezTo>
                    <a:cubicBezTo>
                      <a:pt x="49204" y="135433"/>
                      <a:pt x="49426" y="134602"/>
                      <a:pt x="55079" y="131387"/>
                    </a:cubicBezTo>
                    <a:cubicBezTo>
                      <a:pt x="68881" y="123572"/>
                      <a:pt x="81296" y="115701"/>
                      <a:pt x="95929" y="107276"/>
                    </a:cubicBezTo>
                    <a:cubicBezTo>
                      <a:pt x="103911" y="102703"/>
                      <a:pt x="106752" y="100375"/>
                      <a:pt x="109884" y="100174"/>
                    </a:cubicBezTo>
                    <a:close/>
                    <a:moveTo>
                      <a:pt x="61619" y="78454"/>
                    </a:moveTo>
                    <a:cubicBezTo>
                      <a:pt x="73924" y="83887"/>
                      <a:pt x="86395" y="89041"/>
                      <a:pt x="101694" y="95637"/>
                    </a:cubicBezTo>
                    <a:cubicBezTo>
                      <a:pt x="86229" y="104727"/>
                      <a:pt x="78525" y="110991"/>
                      <a:pt x="60233" y="120580"/>
                    </a:cubicBezTo>
                    <a:cubicBezTo>
                      <a:pt x="43106" y="132108"/>
                      <a:pt x="41610" y="131444"/>
                      <a:pt x="35568" y="127896"/>
                    </a:cubicBezTo>
                    <a:cubicBezTo>
                      <a:pt x="35125" y="127619"/>
                      <a:pt x="10183" y="115647"/>
                      <a:pt x="9739" y="115425"/>
                    </a:cubicBezTo>
                    <a:cubicBezTo>
                      <a:pt x="-1679" y="109882"/>
                      <a:pt x="-3120" y="109217"/>
                      <a:pt x="5748" y="103619"/>
                    </a:cubicBezTo>
                    <a:cubicBezTo>
                      <a:pt x="19439" y="95027"/>
                      <a:pt x="33684" y="86991"/>
                      <a:pt x="47652" y="78731"/>
                    </a:cubicBezTo>
                    <a:cubicBezTo>
                      <a:pt x="51754" y="76293"/>
                      <a:pt x="56187" y="76016"/>
                      <a:pt x="61619" y="78454"/>
                    </a:cubicBezTo>
                    <a:close/>
                    <a:moveTo>
                      <a:pt x="108954" y="42483"/>
                    </a:moveTo>
                    <a:cubicBezTo>
                      <a:pt x="113777" y="39544"/>
                      <a:pt x="118266" y="39933"/>
                      <a:pt x="124141" y="42483"/>
                    </a:cubicBezTo>
                    <a:cubicBezTo>
                      <a:pt x="171088" y="62713"/>
                      <a:pt x="218146" y="82834"/>
                      <a:pt x="268032" y="104174"/>
                    </a:cubicBezTo>
                    <a:cubicBezTo>
                      <a:pt x="250849" y="114206"/>
                      <a:pt x="235440" y="122741"/>
                      <a:pt x="220752" y="132054"/>
                    </a:cubicBezTo>
                    <a:cubicBezTo>
                      <a:pt x="214710" y="135878"/>
                      <a:pt x="209500" y="135656"/>
                      <a:pt x="201851" y="132331"/>
                    </a:cubicBezTo>
                    <a:cubicBezTo>
                      <a:pt x="158285" y="113319"/>
                      <a:pt x="114497" y="94806"/>
                      <a:pt x="70820" y="75961"/>
                    </a:cubicBezTo>
                    <a:cubicBezTo>
                      <a:pt x="63503" y="73078"/>
                      <a:pt x="61896" y="69919"/>
                      <a:pt x="65776" y="67813"/>
                    </a:cubicBezTo>
                    <a:cubicBezTo>
                      <a:pt x="81074" y="58889"/>
                      <a:pt x="93600" y="51794"/>
                      <a:pt x="108954" y="42483"/>
                    </a:cubicBezTo>
                    <a:close/>
                    <a:moveTo>
                      <a:pt x="283074" y="41845"/>
                    </a:moveTo>
                    <a:cubicBezTo>
                      <a:pt x="284826" y="41637"/>
                      <a:pt x="287071" y="42426"/>
                      <a:pt x="291811" y="44477"/>
                    </a:cubicBezTo>
                    <a:cubicBezTo>
                      <a:pt x="293861" y="45309"/>
                      <a:pt x="317196" y="55230"/>
                      <a:pt x="318582" y="55895"/>
                    </a:cubicBezTo>
                    <a:cubicBezTo>
                      <a:pt x="329224" y="60717"/>
                      <a:pt x="331053" y="65927"/>
                      <a:pt x="322296" y="71193"/>
                    </a:cubicBezTo>
                    <a:cubicBezTo>
                      <a:pt x="308383" y="79562"/>
                      <a:pt x="294249" y="87710"/>
                      <a:pt x="280392" y="96135"/>
                    </a:cubicBezTo>
                    <a:cubicBezTo>
                      <a:pt x="276623" y="98408"/>
                      <a:pt x="273076" y="98907"/>
                      <a:pt x="268087" y="96745"/>
                    </a:cubicBezTo>
                    <a:cubicBezTo>
                      <a:pt x="255339" y="91091"/>
                      <a:pt x="240540" y="84718"/>
                      <a:pt x="225020" y="78066"/>
                    </a:cubicBezTo>
                    <a:cubicBezTo>
                      <a:pt x="243644" y="65262"/>
                      <a:pt x="263875" y="54011"/>
                      <a:pt x="277289" y="45198"/>
                    </a:cubicBezTo>
                    <a:cubicBezTo>
                      <a:pt x="280060" y="43258"/>
                      <a:pt x="281321" y="42052"/>
                      <a:pt x="283074" y="41845"/>
                    </a:cubicBezTo>
                    <a:close/>
                    <a:moveTo>
                      <a:pt x="244143" y="24079"/>
                    </a:moveTo>
                    <a:cubicBezTo>
                      <a:pt x="254286" y="28680"/>
                      <a:pt x="264873" y="32948"/>
                      <a:pt x="277455" y="38324"/>
                    </a:cubicBezTo>
                    <a:cubicBezTo>
                      <a:pt x="264097" y="46251"/>
                      <a:pt x="236715" y="62491"/>
                      <a:pt x="225131" y="69974"/>
                    </a:cubicBezTo>
                    <a:cubicBezTo>
                      <a:pt x="218036" y="74297"/>
                      <a:pt x="216761" y="74353"/>
                      <a:pt x="213713" y="73300"/>
                    </a:cubicBezTo>
                    <a:cubicBezTo>
                      <a:pt x="207449" y="71138"/>
                      <a:pt x="185999" y="60718"/>
                      <a:pt x="178738" y="57558"/>
                    </a:cubicBezTo>
                    <a:cubicBezTo>
                      <a:pt x="197196" y="45752"/>
                      <a:pt x="215209" y="35054"/>
                      <a:pt x="232891" y="24522"/>
                    </a:cubicBezTo>
                    <a:cubicBezTo>
                      <a:pt x="236604" y="22306"/>
                      <a:pt x="239099" y="21807"/>
                      <a:pt x="244143" y="24079"/>
                    </a:cubicBezTo>
                    <a:close/>
                    <a:moveTo>
                      <a:pt x="178460" y="2241"/>
                    </a:moveTo>
                    <a:cubicBezTo>
                      <a:pt x="185222" y="-1362"/>
                      <a:pt x="187051" y="-364"/>
                      <a:pt x="195809" y="3405"/>
                    </a:cubicBezTo>
                    <a:cubicBezTo>
                      <a:pt x="205342" y="7507"/>
                      <a:pt x="219255" y="13216"/>
                      <a:pt x="232059" y="18703"/>
                    </a:cubicBezTo>
                    <a:cubicBezTo>
                      <a:pt x="211827" y="30620"/>
                      <a:pt x="193093" y="41152"/>
                      <a:pt x="175079" y="51849"/>
                    </a:cubicBezTo>
                    <a:cubicBezTo>
                      <a:pt x="170756" y="54177"/>
                      <a:pt x="165989" y="52680"/>
                      <a:pt x="162164" y="51073"/>
                    </a:cubicBezTo>
                    <a:cubicBezTo>
                      <a:pt x="148972" y="45420"/>
                      <a:pt x="139661" y="40819"/>
                      <a:pt x="123642" y="34001"/>
                    </a:cubicBezTo>
                    <a:cubicBezTo>
                      <a:pt x="142321" y="23082"/>
                      <a:pt x="161388" y="11331"/>
                      <a:pt x="178460" y="2241"/>
                    </a:cubicBezTo>
                    <a:close/>
                  </a:path>
                </a:pathLst>
              </a:custGeom>
              <a:solidFill>
                <a:srgbClr val="FFD04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368198-515F-41AB-A731-B600D3A03F22}"/>
                </a:ext>
              </a:extLst>
            </p:cNvPr>
            <p:cNvGrpSpPr/>
            <p:nvPr/>
          </p:nvGrpSpPr>
          <p:grpSpPr>
            <a:xfrm>
              <a:off x="4667395" y="4816209"/>
              <a:ext cx="1534067" cy="1839306"/>
              <a:chOff x="9502049" y="4939285"/>
              <a:chExt cx="1395889" cy="1673636"/>
            </a:xfrm>
          </p:grpSpPr>
          <p:sp>
            <p:nvSpPr>
              <p:cNvPr id="7" name="Graphic 454">
                <a:extLst>
                  <a:ext uri="{FF2B5EF4-FFF2-40B4-BE49-F238E27FC236}">
                    <a16:creationId xmlns:a16="http://schemas.microsoft.com/office/drawing/2014/main" id="{C6979DF3-DC58-4C8E-8E52-5A85A67B0581}"/>
                  </a:ext>
                </a:extLst>
              </p:cNvPr>
              <p:cNvSpPr/>
              <p:nvPr/>
            </p:nvSpPr>
            <p:spPr>
              <a:xfrm>
                <a:off x="9502049" y="4939285"/>
                <a:ext cx="1395889" cy="1673636"/>
              </a:xfrm>
              <a:custGeom>
                <a:avLst/>
                <a:gdLst>
                  <a:gd name="connsiteX0" fmla="*/ 2152458 w 2356233"/>
                  <a:gd name="connsiteY0" fmla="*/ 828386 h 2825065"/>
                  <a:gd name="connsiteX1" fmla="*/ 2283162 w 2356233"/>
                  <a:gd name="connsiteY1" fmla="*/ 725189 h 2825065"/>
                  <a:gd name="connsiteX2" fmla="*/ 2356233 w 2356233"/>
                  <a:gd name="connsiteY2" fmla="*/ 679251 h 2825065"/>
                  <a:gd name="connsiteX3" fmla="*/ 1351297 w 2356233"/>
                  <a:gd name="connsiteY3" fmla="*/ 95900 h 2825065"/>
                  <a:gd name="connsiteX4" fmla="*/ 1184104 w 2356233"/>
                  <a:gd name="connsiteY4" fmla="*/ 0 h 2825065"/>
                  <a:gd name="connsiteX5" fmla="*/ 1147241 w 2356233"/>
                  <a:gd name="connsiteY5" fmla="*/ 53891 h 2825065"/>
                  <a:gd name="connsiteX6" fmla="*/ 1013917 w 2356233"/>
                  <a:gd name="connsiteY6" fmla="*/ 146984 h 2825065"/>
                  <a:gd name="connsiteX7" fmla="*/ 1013917 w 2356233"/>
                  <a:gd name="connsiteY7" fmla="*/ 146984 h 2825065"/>
                  <a:gd name="connsiteX8" fmla="*/ 943373 w 2356233"/>
                  <a:gd name="connsiteY8" fmla="*/ 401375 h 2825065"/>
                  <a:gd name="connsiteX9" fmla="*/ 944215 w 2356233"/>
                  <a:gd name="connsiteY9" fmla="*/ 1431573 h 2825065"/>
                  <a:gd name="connsiteX10" fmla="*/ 787126 w 2356233"/>
                  <a:gd name="connsiteY10" fmla="*/ 1704489 h 2825065"/>
                  <a:gd name="connsiteX11" fmla="*/ 180947 w 2356233"/>
                  <a:gd name="connsiteY11" fmla="*/ 2055622 h 2825065"/>
                  <a:gd name="connsiteX12" fmla="*/ 0 w 2356233"/>
                  <a:gd name="connsiteY12" fmla="*/ 2160317 h 2825065"/>
                  <a:gd name="connsiteX13" fmla="*/ 2245 w 2356233"/>
                  <a:gd name="connsiteY13" fmla="*/ 2165837 h 2825065"/>
                  <a:gd name="connsiteX14" fmla="*/ 112928 w 2356233"/>
                  <a:gd name="connsiteY14" fmla="*/ 2141792 h 2825065"/>
                  <a:gd name="connsiteX15" fmla="*/ 73632 w 2356233"/>
                  <a:gd name="connsiteY15" fmla="*/ 2228148 h 2825065"/>
                  <a:gd name="connsiteX16" fmla="*/ 205366 w 2356233"/>
                  <a:gd name="connsiteY16" fmla="*/ 2199893 h 2825065"/>
                  <a:gd name="connsiteX17" fmla="*/ 169813 w 2356233"/>
                  <a:gd name="connsiteY17" fmla="*/ 2282507 h 2825065"/>
                  <a:gd name="connsiteX18" fmla="*/ 301172 w 2356233"/>
                  <a:gd name="connsiteY18" fmla="*/ 2255375 h 2825065"/>
                  <a:gd name="connsiteX19" fmla="*/ 265244 w 2356233"/>
                  <a:gd name="connsiteY19" fmla="*/ 2337989 h 2825065"/>
                  <a:gd name="connsiteX20" fmla="*/ 397820 w 2356233"/>
                  <a:gd name="connsiteY20" fmla="*/ 2309640 h 2825065"/>
                  <a:gd name="connsiteX21" fmla="*/ 361238 w 2356233"/>
                  <a:gd name="connsiteY21" fmla="*/ 2392722 h 2825065"/>
                  <a:gd name="connsiteX22" fmla="*/ 491381 w 2356233"/>
                  <a:gd name="connsiteY22" fmla="*/ 2365121 h 2825065"/>
                  <a:gd name="connsiteX23" fmla="*/ 460787 w 2356233"/>
                  <a:gd name="connsiteY23" fmla="*/ 2442496 h 2825065"/>
                  <a:gd name="connsiteX24" fmla="*/ 586813 w 2356233"/>
                  <a:gd name="connsiteY24" fmla="*/ 2425281 h 2825065"/>
                  <a:gd name="connsiteX25" fmla="*/ 554160 w 2356233"/>
                  <a:gd name="connsiteY25" fmla="*/ 2499194 h 2825065"/>
                  <a:gd name="connsiteX26" fmla="*/ 682245 w 2356233"/>
                  <a:gd name="connsiteY26" fmla="*/ 2479359 h 2825065"/>
                  <a:gd name="connsiteX27" fmla="*/ 650341 w 2356233"/>
                  <a:gd name="connsiteY27" fmla="*/ 2555985 h 2825065"/>
                  <a:gd name="connsiteX28" fmla="*/ 781138 w 2356233"/>
                  <a:gd name="connsiteY28" fmla="*/ 2529975 h 2825065"/>
                  <a:gd name="connsiteX29" fmla="*/ 747737 w 2356233"/>
                  <a:gd name="connsiteY29" fmla="*/ 2606414 h 2825065"/>
                  <a:gd name="connsiteX30" fmla="*/ 873202 w 2356233"/>
                  <a:gd name="connsiteY30" fmla="*/ 2589199 h 2825065"/>
                  <a:gd name="connsiteX31" fmla="*/ 843075 w 2356233"/>
                  <a:gd name="connsiteY31" fmla="*/ 2666480 h 2825065"/>
                  <a:gd name="connsiteX32" fmla="*/ 973405 w 2356233"/>
                  <a:gd name="connsiteY32" fmla="*/ 2638786 h 2825065"/>
                  <a:gd name="connsiteX33" fmla="*/ 936636 w 2356233"/>
                  <a:gd name="connsiteY33" fmla="*/ 2721868 h 2825065"/>
                  <a:gd name="connsiteX34" fmla="*/ 1068744 w 2356233"/>
                  <a:gd name="connsiteY34" fmla="*/ 2694081 h 2825065"/>
                  <a:gd name="connsiteX35" fmla="*/ 1032817 w 2356233"/>
                  <a:gd name="connsiteY35" fmla="*/ 2776788 h 2825065"/>
                  <a:gd name="connsiteX36" fmla="*/ 1164457 w 2356233"/>
                  <a:gd name="connsiteY36" fmla="*/ 2748440 h 2825065"/>
                  <a:gd name="connsiteX37" fmla="*/ 1131991 w 2356233"/>
                  <a:gd name="connsiteY37" fmla="*/ 2825066 h 2825065"/>
                  <a:gd name="connsiteX38" fmla="*/ 1154165 w 2356233"/>
                  <a:gd name="connsiteY38" fmla="*/ 2814867 h 2825065"/>
                  <a:gd name="connsiteX39" fmla="*/ 1949992 w 2356233"/>
                  <a:gd name="connsiteY39" fmla="*/ 2353146 h 2825065"/>
                  <a:gd name="connsiteX40" fmla="*/ 2088088 w 2356233"/>
                  <a:gd name="connsiteY40" fmla="*/ 2108203 h 2825065"/>
                  <a:gd name="connsiteX41" fmla="*/ 2089585 w 2356233"/>
                  <a:gd name="connsiteY41" fmla="*/ 989311 h 2825065"/>
                  <a:gd name="connsiteX42" fmla="*/ 2152458 w 2356233"/>
                  <a:gd name="connsiteY42" fmla="*/ 828386 h 2825065"/>
                  <a:gd name="connsiteX43" fmla="*/ 2152458 w 2356233"/>
                  <a:gd name="connsiteY43" fmla="*/ 828386 h 2825065"/>
                  <a:gd name="connsiteX44" fmla="*/ 2152458 w 2356233"/>
                  <a:gd name="connsiteY44" fmla="*/ 828386 h 282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356233" h="2825065">
                    <a:moveTo>
                      <a:pt x="2152458" y="828386"/>
                    </a:moveTo>
                    <a:cubicBezTo>
                      <a:pt x="2203074" y="774028"/>
                      <a:pt x="2234604" y="753351"/>
                      <a:pt x="2283162" y="725189"/>
                    </a:cubicBezTo>
                    <a:cubicBezTo>
                      <a:pt x="2305429" y="711061"/>
                      <a:pt x="2331720" y="694688"/>
                      <a:pt x="2356233" y="679251"/>
                    </a:cubicBezTo>
                    <a:cubicBezTo>
                      <a:pt x="2021285" y="484831"/>
                      <a:pt x="1686338" y="290319"/>
                      <a:pt x="1351297" y="95900"/>
                    </a:cubicBezTo>
                    <a:cubicBezTo>
                      <a:pt x="1297594" y="64744"/>
                      <a:pt x="1243515" y="34056"/>
                      <a:pt x="1184104" y="0"/>
                    </a:cubicBezTo>
                    <a:cubicBezTo>
                      <a:pt x="1183637" y="29565"/>
                      <a:pt x="1168012" y="43131"/>
                      <a:pt x="1147241" y="53891"/>
                    </a:cubicBezTo>
                    <a:cubicBezTo>
                      <a:pt x="1098777" y="78965"/>
                      <a:pt x="1052371" y="107314"/>
                      <a:pt x="1013917" y="146984"/>
                    </a:cubicBezTo>
                    <a:lnTo>
                      <a:pt x="1013917" y="146984"/>
                    </a:lnTo>
                    <a:cubicBezTo>
                      <a:pt x="956846" y="222487"/>
                      <a:pt x="941782" y="307908"/>
                      <a:pt x="943373" y="401375"/>
                    </a:cubicBezTo>
                    <a:cubicBezTo>
                      <a:pt x="946928" y="612823"/>
                      <a:pt x="943466" y="1316399"/>
                      <a:pt x="944215" y="1431573"/>
                    </a:cubicBezTo>
                    <a:cubicBezTo>
                      <a:pt x="945057" y="1552079"/>
                      <a:pt x="892382" y="1643675"/>
                      <a:pt x="787126" y="1704489"/>
                    </a:cubicBezTo>
                    <a:cubicBezTo>
                      <a:pt x="584942" y="1821253"/>
                      <a:pt x="383038" y="1938578"/>
                      <a:pt x="180947" y="2055622"/>
                    </a:cubicBezTo>
                    <a:cubicBezTo>
                      <a:pt x="120694" y="2090521"/>
                      <a:pt x="60347" y="2125419"/>
                      <a:pt x="0" y="2160317"/>
                    </a:cubicBezTo>
                    <a:cubicBezTo>
                      <a:pt x="749" y="2162188"/>
                      <a:pt x="1497" y="2164059"/>
                      <a:pt x="2245" y="2165837"/>
                    </a:cubicBezTo>
                    <a:cubicBezTo>
                      <a:pt x="36957" y="2158259"/>
                      <a:pt x="71667" y="2150774"/>
                      <a:pt x="112928" y="2141792"/>
                    </a:cubicBezTo>
                    <a:cubicBezTo>
                      <a:pt x="98520" y="2173415"/>
                      <a:pt x="87760" y="2196993"/>
                      <a:pt x="73632" y="2228148"/>
                    </a:cubicBezTo>
                    <a:cubicBezTo>
                      <a:pt x="120694" y="2218044"/>
                      <a:pt x="160644" y="2209530"/>
                      <a:pt x="205366" y="2199893"/>
                    </a:cubicBezTo>
                    <a:cubicBezTo>
                      <a:pt x="192642" y="2229458"/>
                      <a:pt x="182443" y="2253222"/>
                      <a:pt x="169813" y="2282507"/>
                    </a:cubicBezTo>
                    <a:cubicBezTo>
                      <a:pt x="215377" y="2273151"/>
                      <a:pt x="255608" y="2264824"/>
                      <a:pt x="301172" y="2255375"/>
                    </a:cubicBezTo>
                    <a:cubicBezTo>
                      <a:pt x="288354" y="2284846"/>
                      <a:pt x="277875" y="2308985"/>
                      <a:pt x="265244" y="2337989"/>
                    </a:cubicBezTo>
                    <a:cubicBezTo>
                      <a:pt x="312306" y="2327884"/>
                      <a:pt x="351882" y="2319463"/>
                      <a:pt x="397820" y="2309640"/>
                    </a:cubicBezTo>
                    <a:cubicBezTo>
                      <a:pt x="384067" y="2340889"/>
                      <a:pt x="373775" y="2364186"/>
                      <a:pt x="361238" y="2392722"/>
                    </a:cubicBezTo>
                    <a:cubicBezTo>
                      <a:pt x="407363" y="2382898"/>
                      <a:pt x="446097" y="2374664"/>
                      <a:pt x="491381" y="2365121"/>
                    </a:cubicBezTo>
                    <a:cubicBezTo>
                      <a:pt x="479686" y="2394780"/>
                      <a:pt x="470517" y="2418077"/>
                      <a:pt x="460787" y="2442496"/>
                    </a:cubicBezTo>
                    <a:cubicBezTo>
                      <a:pt x="505321" y="2446238"/>
                      <a:pt x="542652" y="2419573"/>
                      <a:pt x="586813" y="2425281"/>
                    </a:cubicBezTo>
                    <a:cubicBezTo>
                      <a:pt x="575398" y="2451103"/>
                      <a:pt x="565481" y="2473558"/>
                      <a:pt x="554160" y="2499194"/>
                    </a:cubicBezTo>
                    <a:cubicBezTo>
                      <a:pt x="599256" y="2499661"/>
                      <a:pt x="637523" y="2476178"/>
                      <a:pt x="682245" y="2479359"/>
                    </a:cubicBezTo>
                    <a:cubicBezTo>
                      <a:pt x="671859" y="2504339"/>
                      <a:pt x="662410" y="2526887"/>
                      <a:pt x="650341" y="2555985"/>
                    </a:cubicBezTo>
                    <a:cubicBezTo>
                      <a:pt x="695437" y="2547003"/>
                      <a:pt x="735294" y="2539144"/>
                      <a:pt x="781138" y="2529975"/>
                    </a:cubicBezTo>
                    <a:cubicBezTo>
                      <a:pt x="768321" y="2559353"/>
                      <a:pt x="758590" y="2581621"/>
                      <a:pt x="747737" y="2606414"/>
                    </a:cubicBezTo>
                    <a:cubicBezTo>
                      <a:pt x="792647" y="2611373"/>
                      <a:pt x="829041" y="2585082"/>
                      <a:pt x="873202" y="2589199"/>
                    </a:cubicBezTo>
                    <a:cubicBezTo>
                      <a:pt x="863379" y="2614367"/>
                      <a:pt x="854303" y="2637757"/>
                      <a:pt x="843075" y="2666480"/>
                    </a:cubicBezTo>
                    <a:cubicBezTo>
                      <a:pt x="888639" y="2656750"/>
                      <a:pt x="928216" y="2648423"/>
                      <a:pt x="973405" y="2638786"/>
                    </a:cubicBezTo>
                    <a:cubicBezTo>
                      <a:pt x="959840" y="2669381"/>
                      <a:pt x="949548" y="2692677"/>
                      <a:pt x="936636" y="2721868"/>
                    </a:cubicBezTo>
                    <a:cubicBezTo>
                      <a:pt x="983791" y="2711951"/>
                      <a:pt x="1023741" y="2703530"/>
                      <a:pt x="1068744" y="2694081"/>
                    </a:cubicBezTo>
                    <a:cubicBezTo>
                      <a:pt x="1055739" y="2724113"/>
                      <a:pt x="1045447" y="2747691"/>
                      <a:pt x="1032817" y="2776788"/>
                    </a:cubicBezTo>
                    <a:cubicBezTo>
                      <a:pt x="1078661" y="2766964"/>
                      <a:pt x="1118706" y="2758357"/>
                      <a:pt x="1164457" y="2748440"/>
                    </a:cubicBezTo>
                    <a:cubicBezTo>
                      <a:pt x="1152668" y="2776321"/>
                      <a:pt x="1143873" y="2797091"/>
                      <a:pt x="1131991" y="2825066"/>
                    </a:cubicBezTo>
                    <a:cubicBezTo>
                      <a:pt x="1144247" y="2819452"/>
                      <a:pt x="1149393" y="2817581"/>
                      <a:pt x="1154165" y="2814867"/>
                    </a:cubicBezTo>
                    <a:cubicBezTo>
                      <a:pt x="1419596" y="2661241"/>
                      <a:pt x="1685964" y="2509111"/>
                      <a:pt x="1949992" y="2353146"/>
                    </a:cubicBezTo>
                    <a:cubicBezTo>
                      <a:pt x="2040466" y="2299722"/>
                      <a:pt x="2086778" y="2214675"/>
                      <a:pt x="2088088" y="2108203"/>
                    </a:cubicBezTo>
                    <a:cubicBezTo>
                      <a:pt x="2089585" y="1991346"/>
                      <a:pt x="2087807" y="1245387"/>
                      <a:pt x="2089585" y="989311"/>
                    </a:cubicBezTo>
                    <a:cubicBezTo>
                      <a:pt x="2089959" y="930087"/>
                      <a:pt x="2111104" y="874138"/>
                      <a:pt x="2152458" y="828386"/>
                    </a:cubicBezTo>
                    <a:lnTo>
                      <a:pt x="2152458" y="828386"/>
                    </a:lnTo>
                    <a:lnTo>
                      <a:pt x="2152458" y="828386"/>
                    </a:lnTo>
                    <a:close/>
                  </a:path>
                </a:pathLst>
              </a:custGeom>
              <a:solidFill>
                <a:srgbClr val="DEDCE1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A7932A6-6249-498F-9A12-A84B2FFC78F2}"/>
                  </a:ext>
                </a:extLst>
              </p:cNvPr>
              <p:cNvSpPr/>
              <p:nvPr/>
            </p:nvSpPr>
            <p:spPr>
              <a:xfrm>
                <a:off x="9690919" y="5173113"/>
                <a:ext cx="948728" cy="1321733"/>
              </a:xfrm>
              <a:custGeom>
                <a:avLst/>
                <a:gdLst>
                  <a:gd name="connsiteX0" fmla="*/ 213812 w 948728"/>
                  <a:gd name="connsiteY0" fmla="*/ 1108824 h 1321733"/>
                  <a:gd name="connsiteX1" fmla="*/ 229554 w 948728"/>
                  <a:gd name="connsiteY1" fmla="*/ 1116944 h 1321733"/>
                  <a:gd name="connsiteX2" fmla="*/ 516114 w 948728"/>
                  <a:gd name="connsiteY2" fmla="*/ 1282728 h 1321733"/>
                  <a:gd name="connsiteX3" fmla="*/ 525648 w 948728"/>
                  <a:gd name="connsiteY3" fmla="*/ 1288216 h 1321733"/>
                  <a:gd name="connsiteX4" fmla="*/ 527033 w 948728"/>
                  <a:gd name="connsiteY4" fmla="*/ 1300964 h 1321733"/>
                  <a:gd name="connsiteX5" fmla="*/ 502146 w 948728"/>
                  <a:gd name="connsiteY5" fmla="*/ 1318646 h 1321733"/>
                  <a:gd name="connsiteX6" fmla="*/ 482913 w 948728"/>
                  <a:gd name="connsiteY6" fmla="*/ 1317149 h 1321733"/>
                  <a:gd name="connsiteX7" fmla="*/ 195355 w 948728"/>
                  <a:gd name="connsiteY7" fmla="*/ 1148483 h 1321733"/>
                  <a:gd name="connsiteX8" fmla="*/ 190089 w 948728"/>
                  <a:gd name="connsiteY8" fmla="*/ 1120990 h 1321733"/>
                  <a:gd name="connsiteX9" fmla="*/ 213812 w 948728"/>
                  <a:gd name="connsiteY9" fmla="*/ 1108824 h 1321733"/>
                  <a:gd name="connsiteX10" fmla="*/ 440192 w 948728"/>
                  <a:gd name="connsiteY10" fmla="*/ 1093491 h 1321733"/>
                  <a:gd name="connsiteX11" fmla="*/ 458968 w 948728"/>
                  <a:gd name="connsiteY11" fmla="*/ 1101258 h 1321733"/>
                  <a:gd name="connsiteX12" fmla="*/ 648087 w 948728"/>
                  <a:gd name="connsiteY12" fmla="*/ 1209952 h 1321733"/>
                  <a:gd name="connsiteX13" fmla="*/ 661944 w 948728"/>
                  <a:gd name="connsiteY13" fmla="*/ 1222478 h 1321733"/>
                  <a:gd name="connsiteX14" fmla="*/ 634175 w 948728"/>
                  <a:gd name="connsiteY14" fmla="*/ 1245869 h 1321733"/>
                  <a:gd name="connsiteX15" fmla="*/ 614942 w 948728"/>
                  <a:gd name="connsiteY15" fmla="*/ 1244373 h 1321733"/>
                  <a:gd name="connsiteX16" fmla="*/ 424769 w 948728"/>
                  <a:gd name="connsiteY16" fmla="*/ 1132797 h 1321733"/>
                  <a:gd name="connsiteX17" fmla="*/ 419504 w 948728"/>
                  <a:gd name="connsiteY17" fmla="*/ 1105304 h 1321733"/>
                  <a:gd name="connsiteX18" fmla="*/ 440192 w 948728"/>
                  <a:gd name="connsiteY18" fmla="*/ 1093491 h 1321733"/>
                  <a:gd name="connsiteX19" fmla="*/ 30513 w 948728"/>
                  <a:gd name="connsiteY19" fmla="*/ 1003594 h 1321733"/>
                  <a:gd name="connsiteX20" fmla="*/ 40989 w 948728"/>
                  <a:gd name="connsiteY20" fmla="*/ 1006033 h 1321733"/>
                  <a:gd name="connsiteX21" fmla="*/ 130282 w 948728"/>
                  <a:gd name="connsiteY21" fmla="*/ 1052924 h 1321733"/>
                  <a:gd name="connsiteX22" fmla="*/ 130172 w 948728"/>
                  <a:gd name="connsiteY22" fmla="*/ 1061959 h 1321733"/>
                  <a:gd name="connsiteX23" fmla="*/ 104453 w 948728"/>
                  <a:gd name="connsiteY23" fmla="*/ 1078033 h 1321733"/>
                  <a:gd name="connsiteX24" fmla="*/ 91373 w 948728"/>
                  <a:gd name="connsiteY24" fmla="*/ 1077202 h 1321733"/>
                  <a:gd name="connsiteX25" fmla="*/ 2079 w 948728"/>
                  <a:gd name="connsiteY25" fmla="*/ 1030310 h 1321733"/>
                  <a:gd name="connsiteX26" fmla="*/ 4518 w 948728"/>
                  <a:gd name="connsiteY26" fmla="*/ 1019834 h 1321733"/>
                  <a:gd name="connsiteX27" fmla="*/ 503879 w 948728"/>
                  <a:gd name="connsiteY27" fmla="*/ 973213 h 1321733"/>
                  <a:gd name="connsiteX28" fmla="*/ 522655 w 948728"/>
                  <a:gd name="connsiteY28" fmla="*/ 980980 h 1321733"/>
                  <a:gd name="connsiteX29" fmla="*/ 781225 w 948728"/>
                  <a:gd name="connsiteY29" fmla="*/ 1130801 h 1321733"/>
                  <a:gd name="connsiteX30" fmla="*/ 795082 w 948728"/>
                  <a:gd name="connsiteY30" fmla="*/ 1143272 h 1321733"/>
                  <a:gd name="connsiteX31" fmla="*/ 767313 w 948728"/>
                  <a:gd name="connsiteY31" fmla="*/ 1166663 h 1321733"/>
                  <a:gd name="connsiteX32" fmla="*/ 748079 w 948728"/>
                  <a:gd name="connsiteY32" fmla="*/ 1165166 h 1321733"/>
                  <a:gd name="connsiteX33" fmla="*/ 488456 w 948728"/>
                  <a:gd name="connsiteY33" fmla="*/ 1012518 h 1321733"/>
                  <a:gd name="connsiteX34" fmla="*/ 483191 w 948728"/>
                  <a:gd name="connsiteY34" fmla="*/ 985026 h 1321733"/>
                  <a:gd name="connsiteX35" fmla="*/ 503879 w 948728"/>
                  <a:gd name="connsiteY35" fmla="*/ 973213 h 1321733"/>
                  <a:gd name="connsiteX36" fmla="*/ 153174 w 948728"/>
                  <a:gd name="connsiteY36" fmla="*/ 927159 h 1321733"/>
                  <a:gd name="connsiteX37" fmla="*/ 163650 w 948728"/>
                  <a:gd name="connsiteY37" fmla="*/ 929598 h 1321733"/>
                  <a:gd name="connsiteX38" fmla="*/ 252944 w 948728"/>
                  <a:gd name="connsiteY38" fmla="*/ 976490 h 1321733"/>
                  <a:gd name="connsiteX39" fmla="*/ 252833 w 948728"/>
                  <a:gd name="connsiteY39" fmla="*/ 985525 h 1321733"/>
                  <a:gd name="connsiteX40" fmla="*/ 227115 w 948728"/>
                  <a:gd name="connsiteY40" fmla="*/ 1001599 h 1321733"/>
                  <a:gd name="connsiteX41" fmla="*/ 214034 w 948728"/>
                  <a:gd name="connsiteY41" fmla="*/ 1000767 h 1321733"/>
                  <a:gd name="connsiteX42" fmla="*/ 124740 w 948728"/>
                  <a:gd name="connsiteY42" fmla="*/ 953875 h 1321733"/>
                  <a:gd name="connsiteX43" fmla="*/ 127179 w 948728"/>
                  <a:gd name="connsiteY43" fmla="*/ 943400 h 1321733"/>
                  <a:gd name="connsiteX44" fmla="*/ 590508 w 948728"/>
                  <a:gd name="connsiteY44" fmla="*/ 865180 h 1321733"/>
                  <a:gd name="connsiteX45" fmla="*/ 601639 w 948728"/>
                  <a:gd name="connsiteY45" fmla="*/ 869293 h 1321733"/>
                  <a:gd name="connsiteX46" fmla="*/ 901503 w 948728"/>
                  <a:gd name="connsiteY46" fmla="*/ 1045442 h 1321733"/>
                  <a:gd name="connsiteX47" fmla="*/ 915305 w 948728"/>
                  <a:gd name="connsiteY47" fmla="*/ 1057969 h 1321733"/>
                  <a:gd name="connsiteX48" fmla="*/ 896127 w 948728"/>
                  <a:gd name="connsiteY48" fmla="*/ 1084352 h 1321733"/>
                  <a:gd name="connsiteX49" fmla="*/ 876893 w 948728"/>
                  <a:gd name="connsiteY49" fmla="*/ 1082856 h 1321733"/>
                  <a:gd name="connsiteX50" fmla="*/ 578914 w 948728"/>
                  <a:gd name="connsiteY50" fmla="*/ 908924 h 1321733"/>
                  <a:gd name="connsiteX51" fmla="*/ 573649 w 948728"/>
                  <a:gd name="connsiteY51" fmla="*/ 881432 h 1321733"/>
                  <a:gd name="connsiteX52" fmla="*/ 590508 w 948728"/>
                  <a:gd name="connsiteY52" fmla="*/ 865180 h 1321733"/>
                  <a:gd name="connsiteX53" fmla="*/ 279438 w 948728"/>
                  <a:gd name="connsiteY53" fmla="*/ 846346 h 1321733"/>
                  <a:gd name="connsiteX54" fmla="*/ 289914 w 948728"/>
                  <a:gd name="connsiteY54" fmla="*/ 848785 h 1321733"/>
                  <a:gd name="connsiteX55" fmla="*/ 379208 w 948728"/>
                  <a:gd name="connsiteY55" fmla="*/ 895677 h 1321733"/>
                  <a:gd name="connsiteX56" fmla="*/ 379097 w 948728"/>
                  <a:gd name="connsiteY56" fmla="*/ 904712 h 1321733"/>
                  <a:gd name="connsiteX57" fmla="*/ 353379 w 948728"/>
                  <a:gd name="connsiteY57" fmla="*/ 920786 h 1321733"/>
                  <a:gd name="connsiteX58" fmla="*/ 340298 w 948728"/>
                  <a:gd name="connsiteY58" fmla="*/ 919954 h 1321733"/>
                  <a:gd name="connsiteX59" fmla="*/ 251004 w 948728"/>
                  <a:gd name="connsiteY59" fmla="*/ 873063 h 1321733"/>
                  <a:gd name="connsiteX60" fmla="*/ 253443 w 948728"/>
                  <a:gd name="connsiteY60" fmla="*/ 862587 h 1321733"/>
                  <a:gd name="connsiteX61" fmla="*/ 410136 w 948728"/>
                  <a:gd name="connsiteY61" fmla="*/ 766308 h 1321733"/>
                  <a:gd name="connsiteX62" fmla="*/ 420612 w 948728"/>
                  <a:gd name="connsiteY62" fmla="*/ 768747 h 1321733"/>
                  <a:gd name="connsiteX63" fmla="*/ 480253 w 948728"/>
                  <a:gd name="connsiteY63" fmla="*/ 802447 h 1321733"/>
                  <a:gd name="connsiteX64" fmla="*/ 480142 w 948728"/>
                  <a:gd name="connsiteY64" fmla="*/ 811481 h 1321733"/>
                  <a:gd name="connsiteX65" fmla="*/ 454423 w 948728"/>
                  <a:gd name="connsiteY65" fmla="*/ 827556 h 1321733"/>
                  <a:gd name="connsiteX66" fmla="*/ 441342 w 948728"/>
                  <a:gd name="connsiteY66" fmla="*/ 826724 h 1321733"/>
                  <a:gd name="connsiteX67" fmla="*/ 381702 w 948728"/>
                  <a:gd name="connsiteY67" fmla="*/ 793025 h 1321733"/>
                  <a:gd name="connsiteX68" fmla="*/ 384141 w 948728"/>
                  <a:gd name="connsiteY68" fmla="*/ 782549 h 1321733"/>
                  <a:gd name="connsiteX69" fmla="*/ 575643 w 948728"/>
                  <a:gd name="connsiteY69" fmla="*/ 698742 h 1321733"/>
                  <a:gd name="connsiteX70" fmla="*/ 934593 w 948728"/>
                  <a:gd name="connsiteY70" fmla="*/ 909034 h 1321733"/>
                  <a:gd name="connsiteX71" fmla="*/ 942851 w 948728"/>
                  <a:gd name="connsiteY71" fmla="*/ 919676 h 1321733"/>
                  <a:gd name="connsiteX72" fmla="*/ 942851 w 948728"/>
                  <a:gd name="connsiteY72" fmla="*/ 949995 h 1321733"/>
                  <a:gd name="connsiteX73" fmla="*/ 934593 w 948728"/>
                  <a:gd name="connsiteY73" fmla="*/ 954873 h 1321733"/>
                  <a:gd name="connsiteX74" fmla="*/ 575643 w 948728"/>
                  <a:gd name="connsiteY74" fmla="*/ 744581 h 1321733"/>
                  <a:gd name="connsiteX75" fmla="*/ 567385 w 948728"/>
                  <a:gd name="connsiteY75" fmla="*/ 736987 h 1321733"/>
                  <a:gd name="connsiteX76" fmla="*/ 567385 w 948728"/>
                  <a:gd name="connsiteY76" fmla="*/ 706335 h 1321733"/>
                  <a:gd name="connsiteX77" fmla="*/ 575643 w 948728"/>
                  <a:gd name="connsiteY77" fmla="*/ 698742 h 1321733"/>
                  <a:gd name="connsiteX78" fmla="*/ 441343 w 948728"/>
                  <a:gd name="connsiteY78" fmla="*/ 634446 h 1321733"/>
                  <a:gd name="connsiteX79" fmla="*/ 501537 w 948728"/>
                  <a:gd name="connsiteY79" fmla="*/ 667148 h 1321733"/>
                  <a:gd name="connsiteX80" fmla="*/ 509130 w 948728"/>
                  <a:gd name="connsiteY80" fmla="*/ 677790 h 1321733"/>
                  <a:gd name="connsiteX81" fmla="*/ 509130 w 948728"/>
                  <a:gd name="connsiteY81" fmla="*/ 708109 h 1321733"/>
                  <a:gd name="connsiteX82" fmla="*/ 501537 w 948728"/>
                  <a:gd name="connsiteY82" fmla="*/ 712987 h 1321733"/>
                  <a:gd name="connsiteX83" fmla="*/ 441343 w 948728"/>
                  <a:gd name="connsiteY83" fmla="*/ 680284 h 1321733"/>
                  <a:gd name="connsiteX84" fmla="*/ 433749 w 948728"/>
                  <a:gd name="connsiteY84" fmla="*/ 672691 h 1321733"/>
                  <a:gd name="connsiteX85" fmla="*/ 433749 w 948728"/>
                  <a:gd name="connsiteY85" fmla="*/ 642039 h 1321733"/>
                  <a:gd name="connsiteX86" fmla="*/ 441343 w 948728"/>
                  <a:gd name="connsiteY86" fmla="*/ 634446 h 1321733"/>
                  <a:gd name="connsiteX87" fmla="*/ 716708 w 948728"/>
                  <a:gd name="connsiteY87" fmla="*/ 628127 h 1321733"/>
                  <a:gd name="connsiteX88" fmla="*/ 941134 w 948728"/>
                  <a:gd name="connsiteY88" fmla="*/ 757883 h 1321733"/>
                  <a:gd name="connsiteX89" fmla="*/ 948728 w 948728"/>
                  <a:gd name="connsiteY89" fmla="*/ 768525 h 1321733"/>
                  <a:gd name="connsiteX90" fmla="*/ 948728 w 948728"/>
                  <a:gd name="connsiteY90" fmla="*/ 798844 h 1321733"/>
                  <a:gd name="connsiteX91" fmla="*/ 941134 w 948728"/>
                  <a:gd name="connsiteY91" fmla="*/ 803722 h 1321733"/>
                  <a:gd name="connsiteX92" fmla="*/ 716708 w 948728"/>
                  <a:gd name="connsiteY92" fmla="*/ 673966 h 1321733"/>
                  <a:gd name="connsiteX93" fmla="*/ 709114 w 948728"/>
                  <a:gd name="connsiteY93" fmla="*/ 666372 h 1321733"/>
                  <a:gd name="connsiteX94" fmla="*/ 709114 w 948728"/>
                  <a:gd name="connsiteY94" fmla="*/ 635720 h 1321733"/>
                  <a:gd name="connsiteX95" fmla="*/ 716708 w 948728"/>
                  <a:gd name="connsiteY95" fmla="*/ 628127 h 1321733"/>
                  <a:gd name="connsiteX96" fmla="*/ 444170 w 948728"/>
                  <a:gd name="connsiteY96" fmla="*/ 474371 h 1321733"/>
                  <a:gd name="connsiteX97" fmla="*/ 504364 w 948728"/>
                  <a:gd name="connsiteY97" fmla="*/ 507073 h 1321733"/>
                  <a:gd name="connsiteX98" fmla="*/ 511957 w 948728"/>
                  <a:gd name="connsiteY98" fmla="*/ 517715 h 1321733"/>
                  <a:gd name="connsiteX99" fmla="*/ 511957 w 948728"/>
                  <a:gd name="connsiteY99" fmla="*/ 548034 h 1321733"/>
                  <a:gd name="connsiteX100" fmla="*/ 504364 w 948728"/>
                  <a:gd name="connsiteY100" fmla="*/ 552912 h 1321733"/>
                  <a:gd name="connsiteX101" fmla="*/ 444170 w 948728"/>
                  <a:gd name="connsiteY101" fmla="*/ 520209 h 1321733"/>
                  <a:gd name="connsiteX102" fmla="*/ 436576 w 948728"/>
                  <a:gd name="connsiteY102" fmla="*/ 512616 h 1321733"/>
                  <a:gd name="connsiteX103" fmla="*/ 436576 w 948728"/>
                  <a:gd name="connsiteY103" fmla="*/ 481965 h 1321733"/>
                  <a:gd name="connsiteX104" fmla="*/ 444170 w 948728"/>
                  <a:gd name="connsiteY104" fmla="*/ 474371 h 1321733"/>
                  <a:gd name="connsiteX105" fmla="*/ 646868 w 948728"/>
                  <a:gd name="connsiteY105" fmla="*/ 430196 h 1321733"/>
                  <a:gd name="connsiteX106" fmla="*/ 941133 w 948728"/>
                  <a:gd name="connsiteY106" fmla="*/ 604072 h 1321733"/>
                  <a:gd name="connsiteX107" fmla="*/ 948727 w 948728"/>
                  <a:gd name="connsiteY107" fmla="*/ 614714 h 1321733"/>
                  <a:gd name="connsiteX108" fmla="*/ 948727 w 948728"/>
                  <a:gd name="connsiteY108" fmla="*/ 645033 h 1321733"/>
                  <a:gd name="connsiteX109" fmla="*/ 941133 w 948728"/>
                  <a:gd name="connsiteY109" fmla="*/ 649911 h 1321733"/>
                  <a:gd name="connsiteX110" fmla="*/ 646868 w 948728"/>
                  <a:gd name="connsiteY110" fmla="*/ 476035 h 1321733"/>
                  <a:gd name="connsiteX111" fmla="*/ 639274 w 948728"/>
                  <a:gd name="connsiteY111" fmla="*/ 468441 h 1321733"/>
                  <a:gd name="connsiteX112" fmla="*/ 639274 w 948728"/>
                  <a:gd name="connsiteY112" fmla="*/ 437789 h 1321733"/>
                  <a:gd name="connsiteX113" fmla="*/ 646868 w 948728"/>
                  <a:gd name="connsiteY113" fmla="*/ 430196 h 1321733"/>
                  <a:gd name="connsiteX114" fmla="*/ 444170 w 948728"/>
                  <a:gd name="connsiteY114" fmla="*/ 317455 h 1321733"/>
                  <a:gd name="connsiteX115" fmla="*/ 504364 w 948728"/>
                  <a:gd name="connsiteY115" fmla="*/ 350157 h 1321733"/>
                  <a:gd name="connsiteX116" fmla="*/ 511957 w 948728"/>
                  <a:gd name="connsiteY116" fmla="*/ 360799 h 1321733"/>
                  <a:gd name="connsiteX117" fmla="*/ 511957 w 948728"/>
                  <a:gd name="connsiteY117" fmla="*/ 391118 h 1321733"/>
                  <a:gd name="connsiteX118" fmla="*/ 504364 w 948728"/>
                  <a:gd name="connsiteY118" fmla="*/ 395996 h 1321733"/>
                  <a:gd name="connsiteX119" fmla="*/ 444170 w 948728"/>
                  <a:gd name="connsiteY119" fmla="*/ 363293 h 1321733"/>
                  <a:gd name="connsiteX120" fmla="*/ 436576 w 948728"/>
                  <a:gd name="connsiteY120" fmla="*/ 355700 h 1321733"/>
                  <a:gd name="connsiteX121" fmla="*/ 436576 w 948728"/>
                  <a:gd name="connsiteY121" fmla="*/ 325048 h 1321733"/>
                  <a:gd name="connsiteX122" fmla="*/ 444170 w 948728"/>
                  <a:gd name="connsiteY122" fmla="*/ 317455 h 1321733"/>
                  <a:gd name="connsiteX123" fmla="*/ 581518 w 948728"/>
                  <a:gd name="connsiteY123" fmla="*/ 234869 h 1321733"/>
                  <a:gd name="connsiteX124" fmla="*/ 940468 w 948728"/>
                  <a:gd name="connsiteY124" fmla="*/ 445162 h 1321733"/>
                  <a:gd name="connsiteX125" fmla="*/ 948726 w 948728"/>
                  <a:gd name="connsiteY125" fmla="*/ 455803 h 1321733"/>
                  <a:gd name="connsiteX126" fmla="*/ 948726 w 948728"/>
                  <a:gd name="connsiteY126" fmla="*/ 486123 h 1321733"/>
                  <a:gd name="connsiteX127" fmla="*/ 940468 w 948728"/>
                  <a:gd name="connsiteY127" fmla="*/ 491000 h 1321733"/>
                  <a:gd name="connsiteX128" fmla="*/ 581518 w 948728"/>
                  <a:gd name="connsiteY128" fmla="*/ 280708 h 1321733"/>
                  <a:gd name="connsiteX129" fmla="*/ 573260 w 948728"/>
                  <a:gd name="connsiteY129" fmla="*/ 273114 h 1321733"/>
                  <a:gd name="connsiteX130" fmla="*/ 573260 w 948728"/>
                  <a:gd name="connsiteY130" fmla="*/ 242462 h 1321733"/>
                  <a:gd name="connsiteX131" fmla="*/ 581518 w 948728"/>
                  <a:gd name="connsiteY131" fmla="*/ 234869 h 1321733"/>
                  <a:gd name="connsiteX132" fmla="*/ 438905 w 948728"/>
                  <a:gd name="connsiteY132" fmla="*/ 158656 h 1321733"/>
                  <a:gd name="connsiteX133" fmla="*/ 499099 w 948728"/>
                  <a:gd name="connsiteY133" fmla="*/ 191358 h 1321733"/>
                  <a:gd name="connsiteX134" fmla="*/ 506692 w 948728"/>
                  <a:gd name="connsiteY134" fmla="*/ 202000 h 1321733"/>
                  <a:gd name="connsiteX135" fmla="*/ 506692 w 948728"/>
                  <a:gd name="connsiteY135" fmla="*/ 232319 h 1321733"/>
                  <a:gd name="connsiteX136" fmla="*/ 499099 w 948728"/>
                  <a:gd name="connsiteY136" fmla="*/ 237197 h 1321733"/>
                  <a:gd name="connsiteX137" fmla="*/ 438905 w 948728"/>
                  <a:gd name="connsiteY137" fmla="*/ 204494 h 1321733"/>
                  <a:gd name="connsiteX138" fmla="*/ 431311 w 948728"/>
                  <a:gd name="connsiteY138" fmla="*/ 196901 h 1321733"/>
                  <a:gd name="connsiteX139" fmla="*/ 431311 w 948728"/>
                  <a:gd name="connsiteY139" fmla="*/ 166249 h 1321733"/>
                  <a:gd name="connsiteX140" fmla="*/ 438905 w 948728"/>
                  <a:gd name="connsiteY140" fmla="*/ 158656 h 1321733"/>
                  <a:gd name="connsiteX141" fmla="*/ 609289 w 948728"/>
                  <a:gd name="connsiteY141" fmla="*/ 93140 h 1321733"/>
                  <a:gd name="connsiteX142" fmla="*/ 941133 w 948728"/>
                  <a:gd name="connsiteY142" fmla="*/ 289631 h 1321733"/>
                  <a:gd name="connsiteX143" fmla="*/ 948726 w 948728"/>
                  <a:gd name="connsiteY143" fmla="*/ 300273 h 1321733"/>
                  <a:gd name="connsiteX144" fmla="*/ 948726 w 948728"/>
                  <a:gd name="connsiteY144" fmla="*/ 330592 h 1321733"/>
                  <a:gd name="connsiteX145" fmla="*/ 941133 w 948728"/>
                  <a:gd name="connsiteY145" fmla="*/ 335470 h 1321733"/>
                  <a:gd name="connsiteX146" fmla="*/ 609289 w 948728"/>
                  <a:gd name="connsiteY146" fmla="*/ 138979 h 1321733"/>
                  <a:gd name="connsiteX147" fmla="*/ 601695 w 948728"/>
                  <a:gd name="connsiteY147" fmla="*/ 131385 h 1321733"/>
                  <a:gd name="connsiteX148" fmla="*/ 601695 w 948728"/>
                  <a:gd name="connsiteY148" fmla="*/ 100733 h 1321733"/>
                  <a:gd name="connsiteX149" fmla="*/ 609289 w 948728"/>
                  <a:gd name="connsiteY149" fmla="*/ 93140 h 1321733"/>
                  <a:gd name="connsiteX150" fmla="*/ 446055 w 948728"/>
                  <a:gd name="connsiteY150" fmla="*/ 465 h 1321733"/>
                  <a:gd name="connsiteX151" fmla="*/ 506249 w 948728"/>
                  <a:gd name="connsiteY151" fmla="*/ 33167 h 1321733"/>
                  <a:gd name="connsiteX152" fmla="*/ 513843 w 948728"/>
                  <a:gd name="connsiteY152" fmla="*/ 43810 h 1321733"/>
                  <a:gd name="connsiteX153" fmla="*/ 513843 w 948728"/>
                  <a:gd name="connsiteY153" fmla="*/ 74129 h 1321733"/>
                  <a:gd name="connsiteX154" fmla="*/ 506249 w 948728"/>
                  <a:gd name="connsiteY154" fmla="*/ 79006 h 1321733"/>
                  <a:gd name="connsiteX155" fmla="*/ 446055 w 948728"/>
                  <a:gd name="connsiteY155" fmla="*/ 46304 h 1321733"/>
                  <a:gd name="connsiteX156" fmla="*/ 438461 w 948728"/>
                  <a:gd name="connsiteY156" fmla="*/ 38710 h 1321733"/>
                  <a:gd name="connsiteX157" fmla="*/ 438461 w 948728"/>
                  <a:gd name="connsiteY157" fmla="*/ 8059 h 1321733"/>
                  <a:gd name="connsiteX158" fmla="*/ 446055 w 948728"/>
                  <a:gd name="connsiteY158" fmla="*/ 465 h 132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948728" h="1321733">
                    <a:moveTo>
                      <a:pt x="213812" y="1108824"/>
                    </a:moveTo>
                    <a:cubicBezTo>
                      <a:pt x="217734" y="1108436"/>
                      <a:pt x="220325" y="1111429"/>
                      <a:pt x="229554" y="1116944"/>
                    </a:cubicBezTo>
                    <a:cubicBezTo>
                      <a:pt x="329102" y="1176307"/>
                      <a:pt x="416123" y="1224086"/>
                      <a:pt x="516114" y="1282728"/>
                    </a:cubicBezTo>
                    <a:cubicBezTo>
                      <a:pt x="519218" y="1284502"/>
                      <a:pt x="522821" y="1285887"/>
                      <a:pt x="525648" y="1288216"/>
                    </a:cubicBezTo>
                    <a:cubicBezTo>
                      <a:pt x="529417" y="1291319"/>
                      <a:pt x="529860" y="1297029"/>
                      <a:pt x="527033" y="1300964"/>
                    </a:cubicBezTo>
                    <a:cubicBezTo>
                      <a:pt x="521491" y="1308613"/>
                      <a:pt x="510405" y="1313657"/>
                      <a:pt x="502146" y="1318646"/>
                    </a:cubicBezTo>
                    <a:cubicBezTo>
                      <a:pt x="495329" y="1324687"/>
                      <a:pt x="488788" y="1320586"/>
                      <a:pt x="482913" y="1317149"/>
                    </a:cubicBezTo>
                    <a:cubicBezTo>
                      <a:pt x="383587" y="1259171"/>
                      <a:pt x="294958" y="1205961"/>
                      <a:pt x="195355" y="1148483"/>
                    </a:cubicBezTo>
                    <a:cubicBezTo>
                      <a:pt x="180501" y="1139891"/>
                      <a:pt x="167807" y="1132187"/>
                      <a:pt x="190089" y="1120990"/>
                    </a:cubicBezTo>
                    <a:cubicBezTo>
                      <a:pt x="204639" y="1112981"/>
                      <a:pt x="209891" y="1109212"/>
                      <a:pt x="213812" y="1108824"/>
                    </a:cubicBezTo>
                    <a:close/>
                    <a:moveTo>
                      <a:pt x="440192" y="1093491"/>
                    </a:moveTo>
                    <a:cubicBezTo>
                      <a:pt x="445125" y="1092985"/>
                      <a:pt x="449740" y="1095743"/>
                      <a:pt x="458968" y="1101258"/>
                    </a:cubicBezTo>
                    <a:cubicBezTo>
                      <a:pt x="558516" y="1160621"/>
                      <a:pt x="548096" y="1151309"/>
                      <a:pt x="648087" y="1209952"/>
                    </a:cubicBezTo>
                    <a:cubicBezTo>
                      <a:pt x="653464" y="1213056"/>
                      <a:pt x="660337" y="1214774"/>
                      <a:pt x="661944" y="1222478"/>
                    </a:cubicBezTo>
                    <a:cubicBezTo>
                      <a:pt x="658729" y="1233564"/>
                      <a:pt x="644374" y="1239772"/>
                      <a:pt x="634175" y="1245869"/>
                    </a:cubicBezTo>
                    <a:cubicBezTo>
                      <a:pt x="627358" y="1251911"/>
                      <a:pt x="620817" y="1247809"/>
                      <a:pt x="614942" y="1244373"/>
                    </a:cubicBezTo>
                    <a:cubicBezTo>
                      <a:pt x="515615" y="1186395"/>
                      <a:pt x="524373" y="1190275"/>
                      <a:pt x="424769" y="1132797"/>
                    </a:cubicBezTo>
                    <a:cubicBezTo>
                      <a:pt x="409915" y="1124205"/>
                      <a:pt x="401989" y="1119050"/>
                      <a:pt x="419504" y="1105304"/>
                    </a:cubicBezTo>
                    <a:cubicBezTo>
                      <a:pt x="430008" y="1097766"/>
                      <a:pt x="435259" y="1093997"/>
                      <a:pt x="440192" y="1093491"/>
                    </a:cubicBezTo>
                    <a:close/>
                    <a:moveTo>
                      <a:pt x="30513" y="1003594"/>
                    </a:moveTo>
                    <a:cubicBezTo>
                      <a:pt x="34061" y="1001376"/>
                      <a:pt x="36887" y="1004092"/>
                      <a:pt x="40989" y="1006033"/>
                    </a:cubicBezTo>
                    <a:lnTo>
                      <a:pt x="130282" y="1052924"/>
                    </a:lnTo>
                    <a:cubicBezTo>
                      <a:pt x="134661" y="1055142"/>
                      <a:pt x="133719" y="1059798"/>
                      <a:pt x="130172" y="1061959"/>
                    </a:cubicBezTo>
                    <a:lnTo>
                      <a:pt x="104453" y="1078033"/>
                    </a:lnTo>
                    <a:cubicBezTo>
                      <a:pt x="100906" y="1080251"/>
                      <a:pt x="96250" y="1078920"/>
                      <a:pt x="91373" y="1077202"/>
                    </a:cubicBezTo>
                    <a:lnTo>
                      <a:pt x="2079" y="1030310"/>
                    </a:lnTo>
                    <a:cubicBezTo>
                      <a:pt x="-2245" y="1027317"/>
                      <a:pt x="970" y="1022051"/>
                      <a:pt x="4518" y="1019834"/>
                    </a:cubicBezTo>
                    <a:close/>
                    <a:moveTo>
                      <a:pt x="503879" y="973213"/>
                    </a:moveTo>
                    <a:cubicBezTo>
                      <a:pt x="508812" y="972707"/>
                      <a:pt x="513427" y="975464"/>
                      <a:pt x="522655" y="980980"/>
                    </a:cubicBezTo>
                    <a:cubicBezTo>
                      <a:pt x="622203" y="1040343"/>
                      <a:pt x="681233" y="1072158"/>
                      <a:pt x="781225" y="1130801"/>
                    </a:cubicBezTo>
                    <a:cubicBezTo>
                      <a:pt x="786601" y="1133905"/>
                      <a:pt x="793474" y="1135623"/>
                      <a:pt x="795082" y="1143272"/>
                    </a:cubicBezTo>
                    <a:cubicBezTo>
                      <a:pt x="791867" y="1154358"/>
                      <a:pt x="777511" y="1160566"/>
                      <a:pt x="767313" y="1166663"/>
                    </a:cubicBezTo>
                    <a:cubicBezTo>
                      <a:pt x="760495" y="1172705"/>
                      <a:pt x="753955" y="1168603"/>
                      <a:pt x="748079" y="1165166"/>
                    </a:cubicBezTo>
                    <a:cubicBezTo>
                      <a:pt x="648753" y="1107189"/>
                      <a:pt x="588115" y="1069997"/>
                      <a:pt x="488456" y="1012518"/>
                    </a:cubicBezTo>
                    <a:cubicBezTo>
                      <a:pt x="473602" y="1003927"/>
                      <a:pt x="465676" y="998772"/>
                      <a:pt x="483191" y="985026"/>
                    </a:cubicBezTo>
                    <a:cubicBezTo>
                      <a:pt x="493694" y="977487"/>
                      <a:pt x="498946" y="973718"/>
                      <a:pt x="503879" y="973213"/>
                    </a:cubicBezTo>
                    <a:close/>
                    <a:moveTo>
                      <a:pt x="153174" y="927159"/>
                    </a:moveTo>
                    <a:cubicBezTo>
                      <a:pt x="156721" y="924942"/>
                      <a:pt x="159548" y="927658"/>
                      <a:pt x="163650" y="929598"/>
                    </a:cubicBezTo>
                    <a:lnTo>
                      <a:pt x="252944" y="976490"/>
                    </a:lnTo>
                    <a:cubicBezTo>
                      <a:pt x="257378" y="978652"/>
                      <a:pt x="256381" y="983307"/>
                      <a:pt x="252833" y="985525"/>
                    </a:cubicBezTo>
                    <a:lnTo>
                      <a:pt x="227115" y="1001599"/>
                    </a:lnTo>
                    <a:cubicBezTo>
                      <a:pt x="223567" y="1003817"/>
                      <a:pt x="218912" y="1002485"/>
                      <a:pt x="214034" y="1000767"/>
                    </a:cubicBezTo>
                    <a:lnTo>
                      <a:pt x="124740" y="953875"/>
                    </a:lnTo>
                    <a:cubicBezTo>
                      <a:pt x="120416" y="950882"/>
                      <a:pt x="123631" y="945617"/>
                      <a:pt x="127179" y="943400"/>
                    </a:cubicBezTo>
                    <a:close/>
                    <a:moveTo>
                      <a:pt x="590508" y="865180"/>
                    </a:moveTo>
                    <a:cubicBezTo>
                      <a:pt x="593426" y="865313"/>
                      <a:pt x="597025" y="866535"/>
                      <a:pt x="601639" y="869293"/>
                    </a:cubicBezTo>
                    <a:cubicBezTo>
                      <a:pt x="701188" y="928656"/>
                      <a:pt x="801512" y="986799"/>
                      <a:pt x="901503" y="1045442"/>
                    </a:cubicBezTo>
                    <a:cubicBezTo>
                      <a:pt x="906880" y="1048601"/>
                      <a:pt x="913752" y="1050264"/>
                      <a:pt x="915305" y="1057969"/>
                    </a:cubicBezTo>
                    <a:cubicBezTo>
                      <a:pt x="912089" y="1069054"/>
                      <a:pt x="903332" y="1076093"/>
                      <a:pt x="896127" y="1084352"/>
                    </a:cubicBezTo>
                    <a:cubicBezTo>
                      <a:pt x="888865" y="1092721"/>
                      <a:pt x="882769" y="1086292"/>
                      <a:pt x="876893" y="1082856"/>
                    </a:cubicBezTo>
                    <a:cubicBezTo>
                      <a:pt x="777566" y="1024878"/>
                      <a:pt x="678517" y="966402"/>
                      <a:pt x="578914" y="908924"/>
                    </a:cubicBezTo>
                    <a:cubicBezTo>
                      <a:pt x="564060" y="900332"/>
                      <a:pt x="564724" y="893237"/>
                      <a:pt x="573649" y="881432"/>
                    </a:cubicBezTo>
                    <a:cubicBezTo>
                      <a:pt x="579136" y="874198"/>
                      <a:pt x="581755" y="864783"/>
                      <a:pt x="590508" y="865180"/>
                    </a:cubicBezTo>
                    <a:close/>
                    <a:moveTo>
                      <a:pt x="279438" y="846346"/>
                    </a:moveTo>
                    <a:cubicBezTo>
                      <a:pt x="282986" y="844129"/>
                      <a:pt x="285812" y="846845"/>
                      <a:pt x="289914" y="848785"/>
                    </a:cubicBezTo>
                    <a:lnTo>
                      <a:pt x="379208" y="895677"/>
                    </a:lnTo>
                    <a:cubicBezTo>
                      <a:pt x="383642" y="897839"/>
                      <a:pt x="382644" y="902494"/>
                      <a:pt x="379097" y="904712"/>
                    </a:cubicBezTo>
                    <a:lnTo>
                      <a:pt x="353379" y="920786"/>
                    </a:lnTo>
                    <a:cubicBezTo>
                      <a:pt x="349831" y="923003"/>
                      <a:pt x="345175" y="921672"/>
                      <a:pt x="340298" y="919954"/>
                    </a:cubicBezTo>
                    <a:lnTo>
                      <a:pt x="251004" y="873063"/>
                    </a:lnTo>
                    <a:cubicBezTo>
                      <a:pt x="246681" y="870069"/>
                      <a:pt x="249895" y="864804"/>
                      <a:pt x="253443" y="862587"/>
                    </a:cubicBezTo>
                    <a:close/>
                    <a:moveTo>
                      <a:pt x="410136" y="766308"/>
                    </a:moveTo>
                    <a:cubicBezTo>
                      <a:pt x="413684" y="764091"/>
                      <a:pt x="416511" y="766807"/>
                      <a:pt x="420612" y="768747"/>
                    </a:cubicBezTo>
                    <a:lnTo>
                      <a:pt x="480253" y="802447"/>
                    </a:lnTo>
                    <a:cubicBezTo>
                      <a:pt x="484632" y="804609"/>
                      <a:pt x="483634" y="809265"/>
                      <a:pt x="480142" y="811481"/>
                    </a:cubicBezTo>
                    <a:lnTo>
                      <a:pt x="454423" y="827556"/>
                    </a:lnTo>
                    <a:cubicBezTo>
                      <a:pt x="450876" y="829773"/>
                      <a:pt x="446220" y="828442"/>
                      <a:pt x="441342" y="826724"/>
                    </a:cubicBezTo>
                    <a:lnTo>
                      <a:pt x="381702" y="793025"/>
                    </a:lnTo>
                    <a:cubicBezTo>
                      <a:pt x="377378" y="790031"/>
                      <a:pt x="380593" y="784766"/>
                      <a:pt x="384141" y="782549"/>
                    </a:cubicBezTo>
                    <a:close/>
                    <a:moveTo>
                      <a:pt x="575643" y="698742"/>
                    </a:moveTo>
                    <a:lnTo>
                      <a:pt x="934593" y="909034"/>
                    </a:lnTo>
                    <a:cubicBezTo>
                      <a:pt x="938916" y="912249"/>
                      <a:pt x="942851" y="915464"/>
                      <a:pt x="942851" y="919676"/>
                    </a:cubicBezTo>
                    <a:lnTo>
                      <a:pt x="942851" y="949995"/>
                    </a:lnTo>
                    <a:cubicBezTo>
                      <a:pt x="942796" y="954152"/>
                      <a:pt x="939082" y="957422"/>
                      <a:pt x="934593" y="954873"/>
                    </a:cubicBezTo>
                    <a:lnTo>
                      <a:pt x="575643" y="744581"/>
                    </a:lnTo>
                    <a:cubicBezTo>
                      <a:pt x="571542" y="742142"/>
                      <a:pt x="567385" y="741144"/>
                      <a:pt x="567385" y="736987"/>
                    </a:cubicBezTo>
                    <a:lnTo>
                      <a:pt x="567385" y="706335"/>
                    </a:lnTo>
                    <a:cubicBezTo>
                      <a:pt x="567385" y="702123"/>
                      <a:pt x="570378" y="696636"/>
                      <a:pt x="575643" y="698742"/>
                    </a:cubicBezTo>
                    <a:close/>
                    <a:moveTo>
                      <a:pt x="441343" y="634446"/>
                    </a:moveTo>
                    <a:lnTo>
                      <a:pt x="501537" y="667148"/>
                    </a:lnTo>
                    <a:cubicBezTo>
                      <a:pt x="505528" y="670363"/>
                      <a:pt x="509130" y="673578"/>
                      <a:pt x="509130" y="677790"/>
                    </a:cubicBezTo>
                    <a:lnTo>
                      <a:pt x="509130" y="708109"/>
                    </a:lnTo>
                    <a:cubicBezTo>
                      <a:pt x="509186" y="712266"/>
                      <a:pt x="505749" y="715536"/>
                      <a:pt x="501537" y="712987"/>
                    </a:cubicBezTo>
                    <a:lnTo>
                      <a:pt x="441343" y="680284"/>
                    </a:lnTo>
                    <a:cubicBezTo>
                      <a:pt x="437518" y="677846"/>
                      <a:pt x="433749" y="676848"/>
                      <a:pt x="433749" y="672691"/>
                    </a:cubicBezTo>
                    <a:lnTo>
                      <a:pt x="433749" y="642039"/>
                    </a:lnTo>
                    <a:cubicBezTo>
                      <a:pt x="433749" y="637827"/>
                      <a:pt x="436520" y="632340"/>
                      <a:pt x="441343" y="634446"/>
                    </a:cubicBezTo>
                    <a:close/>
                    <a:moveTo>
                      <a:pt x="716708" y="628127"/>
                    </a:moveTo>
                    <a:lnTo>
                      <a:pt x="941134" y="757883"/>
                    </a:lnTo>
                    <a:cubicBezTo>
                      <a:pt x="945125" y="761097"/>
                      <a:pt x="948728" y="764312"/>
                      <a:pt x="948728" y="768525"/>
                    </a:cubicBezTo>
                    <a:lnTo>
                      <a:pt x="948728" y="798844"/>
                    </a:lnTo>
                    <a:cubicBezTo>
                      <a:pt x="948783" y="803001"/>
                      <a:pt x="945347" y="806326"/>
                      <a:pt x="941134" y="803722"/>
                    </a:cubicBezTo>
                    <a:lnTo>
                      <a:pt x="716708" y="673966"/>
                    </a:lnTo>
                    <a:cubicBezTo>
                      <a:pt x="712883" y="671527"/>
                      <a:pt x="709114" y="670529"/>
                      <a:pt x="709114" y="666372"/>
                    </a:cubicBezTo>
                    <a:lnTo>
                      <a:pt x="709114" y="635720"/>
                    </a:lnTo>
                    <a:cubicBezTo>
                      <a:pt x="709114" y="631508"/>
                      <a:pt x="711885" y="626021"/>
                      <a:pt x="716708" y="628127"/>
                    </a:cubicBezTo>
                    <a:close/>
                    <a:moveTo>
                      <a:pt x="444170" y="474371"/>
                    </a:moveTo>
                    <a:lnTo>
                      <a:pt x="504364" y="507073"/>
                    </a:lnTo>
                    <a:cubicBezTo>
                      <a:pt x="508354" y="510288"/>
                      <a:pt x="511957" y="513503"/>
                      <a:pt x="511957" y="517715"/>
                    </a:cubicBezTo>
                    <a:lnTo>
                      <a:pt x="511957" y="548034"/>
                    </a:lnTo>
                    <a:cubicBezTo>
                      <a:pt x="511957" y="552191"/>
                      <a:pt x="508521" y="555516"/>
                      <a:pt x="504364" y="552912"/>
                    </a:cubicBezTo>
                    <a:lnTo>
                      <a:pt x="444170" y="520209"/>
                    </a:lnTo>
                    <a:cubicBezTo>
                      <a:pt x="440345" y="517770"/>
                      <a:pt x="436576" y="516773"/>
                      <a:pt x="436576" y="512616"/>
                    </a:cubicBezTo>
                    <a:lnTo>
                      <a:pt x="436576" y="481965"/>
                    </a:lnTo>
                    <a:cubicBezTo>
                      <a:pt x="436576" y="477752"/>
                      <a:pt x="439347" y="472265"/>
                      <a:pt x="444170" y="474371"/>
                    </a:cubicBezTo>
                    <a:close/>
                    <a:moveTo>
                      <a:pt x="646868" y="430196"/>
                    </a:moveTo>
                    <a:lnTo>
                      <a:pt x="941133" y="604072"/>
                    </a:lnTo>
                    <a:cubicBezTo>
                      <a:pt x="945124" y="607287"/>
                      <a:pt x="948727" y="610502"/>
                      <a:pt x="948727" y="614714"/>
                    </a:cubicBezTo>
                    <a:lnTo>
                      <a:pt x="948727" y="645033"/>
                    </a:lnTo>
                    <a:cubicBezTo>
                      <a:pt x="948782" y="649135"/>
                      <a:pt x="945346" y="652461"/>
                      <a:pt x="941133" y="649911"/>
                    </a:cubicBezTo>
                    <a:lnTo>
                      <a:pt x="646868" y="476035"/>
                    </a:lnTo>
                    <a:cubicBezTo>
                      <a:pt x="643044" y="473596"/>
                      <a:pt x="639274" y="472598"/>
                      <a:pt x="639274" y="468441"/>
                    </a:cubicBezTo>
                    <a:lnTo>
                      <a:pt x="639274" y="437789"/>
                    </a:lnTo>
                    <a:cubicBezTo>
                      <a:pt x="639274" y="433577"/>
                      <a:pt x="642045" y="428090"/>
                      <a:pt x="646868" y="430196"/>
                    </a:cubicBezTo>
                    <a:close/>
                    <a:moveTo>
                      <a:pt x="444170" y="317455"/>
                    </a:moveTo>
                    <a:lnTo>
                      <a:pt x="504364" y="350157"/>
                    </a:lnTo>
                    <a:cubicBezTo>
                      <a:pt x="508354" y="353372"/>
                      <a:pt x="511957" y="356587"/>
                      <a:pt x="511957" y="360799"/>
                    </a:cubicBezTo>
                    <a:lnTo>
                      <a:pt x="511957" y="391118"/>
                    </a:lnTo>
                    <a:cubicBezTo>
                      <a:pt x="511957" y="395275"/>
                      <a:pt x="508521" y="398545"/>
                      <a:pt x="504364" y="395996"/>
                    </a:cubicBezTo>
                    <a:lnTo>
                      <a:pt x="444170" y="363293"/>
                    </a:lnTo>
                    <a:cubicBezTo>
                      <a:pt x="440345" y="360855"/>
                      <a:pt x="436576" y="359857"/>
                      <a:pt x="436576" y="355700"/>
                    </a:cubicBezTo>
                    <a:lnTo>
                      <a:pt x="436576" y="325048"/>
                    </a:lnTo>
                    <a:cubicBezTo>
                      <a:pt x="436576" y="320836"/>
                      <a:pt x="439347" y="315349"/>
                      <a:pt x="444170" y="317455"/>
                    </a:cubicBezTo>
                    <a:close/>
                    <a:moveTo>
                      <a:pt x="581518" y="234869"/>
                    </a:moveTo>
                    <a:lnTo>
                      <a:pt x="940468" y="445162"/>
                    </a:lnTo>
                    <a:cubicBezTo>
                      <a:pt x="944791" y="448376"/>
                      <a:pt x="948726" y="451591"/>
                      <a:pt x="948726" y="455803"/>
                    </a:cubicBezTo>
                    <a:lnTo>
                      <a:pt x="948726" y="486123"/>
                    </a:lnTo>
                    <a:cubicBezTo>
                      <a:pt x="948726" y="490280"/>
                      <a:pt x="945013" y="493605"/>
                      <a:pt x="940468" y="491000"/>
                    </a:cubicBezTo>
                    <a:lnTo>
                      <a:pt x="581518" y="280708"/>
                    </a:lnTo>
                    <a:cubicBezTo>
                      <a:pt x="577417" y="278269"/>
                      <a:pt x="573260" y="277271"/>
                      <a:pt x="573260" y="273114"/>
                    </a:cubicBezTo>
                    <a:lnTo>
                      <a:pt x="573260" y="242462"/>
                    </a:lnTo>
                    <a:cubicBezTo>
                      <a:pt x="573260" y="238250"/>
                      <a:pt x="576253" y="232763"/>
                      <a:pt x="581518" y="234869"/>
                    </a:cubicBezTo>
                    <a:close/>
                    <a:moveTo>
                      <a:pt x="438905" y="158656"/>
                    </a:moveTo>
                    <a:lnTo>
                      <a:pt x="499099" y="191358"/>
                    </a:lnTo>
                    <a:cubicBezTo>
                      <a:pt x="503090" y="194573"/>
                      <a:pt x="506692" y="197788"/>
                      <a:pt x="506692" y="202000"/>
                    </a:cubicBezTo>
                    <a:lnTo>
                      <a:pt x="506692" y="232319"/>
                    </a:lnTo>
                    <a:cubicBezTo>
                      <a:pt x="506748" y="236476"/>
                      <a:pt x="503311" y="239801"/>
                      <a:pt x="499099" y="237197"/>
                    </a:cubicBezTo>
                    <a:lnTo>
                      <a:pt x="438905" y="204494"/>
                    </a:lnTo>
                    <a:cubicBezTo>
                      <a:pt x="435080" y="202055"/>
                      <a:pt x="431311" y="201058"/>
                      <a:pt x="431311" y="196901"/>
                    </a:cubicBezTo>
                    <a:lnTo>
                      <a:pt x="431311" y="166249"/>
                    </a:lnTo>
                    <a:cubicBezTo>
                      <a:pt x="431311" y="162037"/>
                      <a:pt x="434082" y="156550"/>
                      <a:pt x="438905" y="158656"/>
                    </a:cubicBezTo>
                    <a:close/>
                    <a:moveTo>
                      <a:pt x="609289" y="93140"/>
                    </a:moveTo>
                    <a:lnTo>
                      <a:pt x="941133" y="289631"/>
                    </a:lnTo>
                    <a:cubicBezTo>
                      <a:pt x="945124" y="292845"/>
                      <a:pt x="948726" y="296060"/>
                      <a:pt x="948726" y="300273"/>
                    </a:cubicBezTo>
                    <a:lnTo>
                      <a:pt x="948726" y="330592"/>
                    </a:lnTo>
                    <a:cubicBezTo>
                      <a:pt x="948782" y="334749"/>
                      <a:pt x="945345" y="338074"/>
                      <a:pt x="941133" y="335470"/>
                    </a:cubicBezTo>
                    <a:lnTo>
                      <a:pt x="609289" y="138979"/>
                    </a:lnTo>
                    <a:cubicBezTo>
                      <a:pt x="605464" y="136540"/>
                      <a:pt x="601695" y="135542"/>
                      <a:pt x="601695" y="131385"/>
                    </a:cubicBezTo>
                    <a:lnTo>
                      <a:pt x="601695" y="100733"/>
                    </a:lnTo>
                    <a:cubicBezTo>
                      <a:pt x="601695" y="96521"/>
                      <a:pt x="604466" y="91034"/>
                      <a:pt x="609289" y="93140"/>
                    </a:cubicBezTo>
                    <a:close/>
                    <a:moveTo>
                      <a:pt x="446055" y="465"/>
                    </a:moveTo>
                    <a:lnTo>
                      <a:pt x="506249" y="33167"/>
                    </a:lnTo>
                    <a:cubicBezTo>
                      <a:pt x="510239" y="36382"/>
                      <a:pt x="513843" y="39597"/>
                      <a:pt x="513843" y="43810"/>
                    </a:cubicBezTo>
                    <a:lnTo>
                      <a:pt x="513843" y="74129"/>
                    </a:lnTo>
                    <a:cubicBezTo>
                      <a:pt x="513843" y="78230"/>
                      <a:pt x="510406" y="81556"/>
                      <a:pt x="506249" y="79006"/>
                    </a:cubicBezTo>
                    <a:lnTo>
                      <a:pt x="446055" y="46304"/>
                    </a:lnTo>
                    <a:cubicBezTo>
                      <a:pt x="442230" y="43865"/>
                      <a:pt x="438461" y="42867"/>
                      <a:pt x="438461" y="38710"/>
                    </a:cubicBezTo>
                    <a:lnTo>
                      <a:pt x="438461" y="8059"/>
                    </a:lnTo>
                    <a:cubicBezTo>
                      <a:pt x="438461" y="3846"/>
                      <a:pt x="441232" y="-1641"/>
                      <a:pt x="446055" y="46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598C90-3D94-4F3F-B9E5-8128DF907909}"/>
              </a:ext>
            </a:extLst>
          </p:cNvPr>
          <p:cNvSpPr txBox="1"/>
          <p:nvPr/>
        </p:nvSpPr>
        <p:spPr>
          <a:xfrm>
            <a:off x="883506" y="2475027"/>
            <a:ext cx="6546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 era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sudah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berkembang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pesat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salah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smart phone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bisa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pisahkan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dalam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kehidupan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perkembangan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smartphone di Indonesia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mayoritas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android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sebanyak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89% dari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seluruh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penduduk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Indonesia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landasan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ide untuk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mobile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android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memudahkan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dalam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pamasukan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pengeluaran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praktis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efisien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fleksible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dimanapun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kapanpun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Money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96665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PENGENALAN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2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2B29BC-F4D5-4E7B-A767-FF39CDBF2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1" name="직사각형 16">
            <a:extLst>
              <a:ext uri="{FF2B5EF4-FFF2-40B4-BE49-F238E27FC236}">
                <a16:creationId xmlns:a16="http://schemas.microsoft.com/office/drawing/2014/main" id="{EE3FBC56-B54E-4BEA-9080-3FAF39DE4FF6}"/>
              </a:ext>
            </a:extLst>
          </p:cNvPr>
          <p:cNvSpPr/>
          <p:nvPr/>
        </p:nvSpPr>
        <p:spPr>
          <a:xfrm>
            <a:off x="5053395" y="2559159"/>
            <a:ext cx="56203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Aplikasi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Easy Cash </a:t>
            </a:r>
            <a:r>
              <a:rPr lang="en-US" altLang="ko-KR" sz="1400" dirty="0" err="1">
                <a:solidFill>
                  <a:schemeClr val="bg1"/>
                </a:solidFill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aplikasi</a:t>
            </a:r>
            <a:r>
              <a:rPr lang="en-US" altLang="ko-KR" sz="1400" dirty="0">
                <a:solidFill>
                  <a:schemeClr val="bg1"/>
                </a:solidFill>
              </a:rPr>
              <a:t> untuk </a:t>
            </a:r>
            <a:r>
              <a:rPr lang="en-US" altLang="ko-KR" sz="1400" dirty="0" err="1">
                <a:solidFill>
                  <a:schemeClr val="bg1"/>
                </a:solidFill>
              </a:rPr>
              <a:t>mendata</a:t>
            </a:r>
            <a:r>
              <a:rPr lang="en-US" altLang="ko-KR" sz="1400" dirty="0">
                <a:solidFill>
                  <a:schemeClr val="bg1"/>
                </a:solidFill>
              </a:rPr>
              <a:t> keluar </a:t>
            </a:r>
            <a:r>
              <a:rPr lang="en-US" altLang="ko-KR" sz="1400" dirty="0" err="1">
                <a:solidFill>
                  <a:schemeClr val="bg1"/>
                </a:solidFill>
              </a:rPr>
              <a:t>masuk</a:t>
            </a:r>
            <a:r>
              <a:rPr lang="en-US" altLang="ko-KR" sz="1400" dirty="0">
                <a:solidFill>
                  <a:schemeClr val="bg1"/>
                </a:solidFill>
              </a:rPr>
              <a:t> nya uang yang bisa di </a:t>
            </a:r>
            <a:r>
              <a:rPr lang="en-US" altLang="ko-KR" sz="1400" dirty="0" err="1">
                <a:solidFill>
                  <a:schemeClr val="bg1"/>
                </a:solidFill>
              </a:rPr>
              <a:t>gunakan</a:t>
            </a:r>
            <a:r>
              <a:rPr lang="en-US" altLang="ko-KR" sz="1400" dirty="0">
                <a:solidFill>
                  <a:schemeClr val="bg1"/>
                </a:solidFill>
              </a:rPr>
              <a:t> untuk </a:t>
            </a:r>
            <a:r>
              <a:rPr lang="en-US" altLang="ko-KR" sz="1400" dirty="0" err="1">
                <a:solidFill>
                  <a:schemeClr val="bg1"/>
                </a:solidFill>
              </a:rPr>
              <a:t>setiap</a:t>
            </a:r>
            <a:r>
              <a:rPr lang="en-US" altLang="ko-KR" sz="1400" dirty="0">
                <a:solidFill>
                  <a:schemeClr val="bg1"/>
                </a:solidFill>
              </a:rPr>
              <a:t> orang agar </a:t>
            </a:r>
            <a:r>
              <a:rPr lang="en-US" altLang="ko-KR" sz="1400" dirty="0" err="1">
                <a:solidFill>
                  <a:schemeClr val="bg1"/>
                </a:solidFill>
              </a:rPr>
              <a:t>keuangannya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tetap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terdata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rapih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err="1">
                <a:solidFill>
                  <a:schemeClr val="bg1"/>
                </a:solidFill>
              </a:rPr>
              <a:t>Dibuatnya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aplikasi</a:t>
            </a:r>
            <a:r>
              <a:rPr lang="en-US" altLang="ko-KR" sz="1400" dirty="0">
                <a:solidFill>
                  <a:schemeClr val="bg1"/>
                </a:solidFill>
              </a:rPr>
              <a:t> ini </a:t>
            </a:r>
            <a:r>
              <a:rPr lang="en-US" altLang="ko-KR" sz="1400" dirty="0" err="1">
                <a:solidFill>
                  <a:schemeClr val="bg1"/>
                </a:solidFill>
              </a:rPr>
              <a:t>dapan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mempermudah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pendataan</a:t>
            </a:r>
            <a:r>
              <a:rPr lang="en-US" altLang="ko-KR" sz="1400" dirty="0">
                <a:solidFill>
                  <a:schemeClr val="bg1"/>
                </a:solidFill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</a:rPr>
              <a:t>pengecekan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pemasukan</a:t>
            </a:r>
            <a:r>
              <a:rPr lang="en-US" altLang="ko-KR" sz="1400" dirty="0">
                <a:solidFill>
                  <a:schemeClr val="bg1"/>
                </a:solidFill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</a:rPr>
              <a:t>pengularan</a:t>
            </a:r>
            <a:r>
              <a:rPr lang="en-US" altLang="ko-KR" sz="1400" dirty="0">
                <a:solidFill>
                  <a:schemeClr val="bg1"/>
                </a:solidFill>
              </a:rPr>
              <a:t> uang yang </a:t>
            </a:r>
            <a:r>
              <a:rPr lang="en-US" altLang="ko-KR" sz="1400" dirty="0" err="1">
                <a:solidFill>
                  <a:schemeClr val="bg1"/>
                </a:solidFill>
              </a:rPr>
              <a:t>dimiliki</a:t>
            </a:r>
            <a:r>
              <a:rPr lang="en-US" altLang="ko-KR" sz="1400" dirty="0">
                <a:solidFill>
                  <a:schemeClr val="bg1"/>
                </a:solidFill>
              </a:rPr>
              <a:t> dengan </a:t>
            </a:r>
            <a:r>
              <a:rPr lang="en-US" altLang="ko-KR" sz="1400" dirty="0" err="1">
                <a:solidFill>
                  <a:schemeClr val="bg1"/>
                </a:solidFill>
              </a:rPr>
              <a:t>mudah</a:t>
            </a:r>
            <a:r>
              <a:rPr lang="en-US" altLang="ko-KR" sz="1400" dirty="0">
                <a:solidFill>
                  <a:schemeClr val="bg1"/>
                </a:solidFill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</a:rPr>
              <a:t>fleksibel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dikarenakan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perangkat</a:t>
            </a:r>
            <a:r>
              <a:rPr lang="en-US" altLang="ko-KR" sz="1400" dirty="0">
                <a:solidFill>
                  <a:schemeClr val="bg1"/>
                </a:solidFill>
              </a:rPr>
              <a:t> mobile yang bisa di </a:t>
            </a:r>
            <a:r>
              <a:rPr lang="en-US" altLang="ko-KR" sz="1400" dirty="0" err="1">
                <a:solidFill>
                  <a:schemeClr val="bg1"/>
                </a:solidFill>
              </a:rPr>
              <a:t>bawa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kemanapun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berada</a:t>
            </a:r>
            <a:r>
              <a:rPr lang="en-US" altLang="ko-KR" sz="1400" dirty="0">
                <a:solidFill>
                  <a:schemeClr val="bg1"/>
                </a:solidFill>
              </a:rPr>
              <a:t> dan bisa di </a:t>
            </a:r>
            <a:r>
              <a:rPr lang="en-US" altLang="ko-KR" sz="1400" dirty="0" err="1">
                <a:solidFill>
                  <a:schemeClr val="bg1"/>
                </a:solidFill>
              </a:rPr>
              <a:t>cek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setiap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saat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26D4C-8C92-49EB-8DE6-A8C780B27B57}"/>
              </a:ext>
            </a:extLst>
          </p:cNvPr>
          <p:cNvSpPr txBox="1"/>
          <p:nvPr/>
        </p:nvSpPr>
        <p:spPr>
          <a:xfrm rot="21033012">
            <a:off x="1479656" y="4891676"/>
            <a:ext cx="264446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CASH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ABD24E5-3F8E-1934-E936-F75E4FEA04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2" b="16252"/>
          <a:stretch>
            <a:fillRect/>
          </a:stretch>
        </p:blipFill>
        <p:spPr>
          <a:xfrm rot="20971299">
            <a:off x="1194738" y="2288254"/>
            <a:ext cx="2581466" cy="2340000"/>
          </a:xfrm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96665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MASALAH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4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MASALAH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AB0563-348B-4BA6-8F67-A0F6F490B9E4}"/>
              </a:ext>
            </a:extLst>
          </p:cNvPr>
          <p:cNvGrpSpPr/>
          <p:nvPr/>
        </p:nvGrpSpPr>
        <p:grpSpPr>
          <a:xfrm>
            <a:off x="625642" y="1941346"/>
            <a:ext cx="4044735" cy="4214286"/>
            <a:chOff x="290333" y="2191474"/>
            <a:chExt cx="4258048" cy="44365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34EF04-5837-496A-B622-F4645DA962A6}"/>
                </a:ext>
              </a:extLst>
            </p:cNvPr>
            <p:cNvGrpSpPr/>
            <p:nvPr/>
          </p:nvGrpSpPr>
          <p:grpSpPr>
            <a:xfrm>
              <a:off x="1038974" y="2191474"/>
              <a:ext cx="3398771" cy="4436541"/>
              <a:chOff x="6200450" y="2550968"/>
              <a:chExt cx="3092636" cy="4036931"/>
            </a:xfrm>
          </p:grpSpPr>
          <p:sp>
            <p:nvSpPr>
              <p:cNvPr id="19" name="Graphic 454">
                <a:extLst>
                  <a:ext uri="{FF2B5EF4-FFF2-40B4-BE49-F238E27FC236}">
                    <a16:creationId xmlns:a16="http://schemas.microsoft.com/office/drawing/2014/main" id="{E58F9347-5402-4373-A869-4EDA8D1CA6FF}"/>
                  </a:ext>
                </a:extLst>
              </p:cNvPr>
              <p:cNvSpPr/>
              <p:nvPr/>
            </p:nvSpPr>
            <p:spPr>
              <a:xfrm>
                <a:off x="6200450" y="2550968"/>
                <a:ext cx="3040868" cy="4014397"/>
              </a:xfrm>
              <a:custGeom>
                <a:avLst/>
                <a:gdLst>
                  <a:gd name="connsiteX0" fmla="*/ 4664095 w 5132927"/>
                  <a:gd name="connsiteY0" fmla="*/ 23949 h 6776225"/>
                  <a:gd name="connsiteX1" fmla="*/ 86824 w 5132927"/>
                  <a:gd name="connsiteY1" fmla="*/ 2650760 h 6776225"/>
                  <a:gd name="connsiteX2" fmla="*/ 0 w 5132927"/>
                  <a:gd name="connsiteY2" fmla="*/ 2819543 h 6776225"/>
                  <a:gd name="connsiteX3" fmla="*/ 0 w 5132927"/>
                  <a:gd name="connsiteY3" fmla="*/ 6453909 h 6776225"/>
                  <a:gd name="connsiteX4" fmla="*/ 376769 w 5132927"/>
                  <a:gd name="connsiteY4" fmla="*/ 6776226 h 6776225"/>
                  <a:gd name="connsiteX5" fmla="*/ 4972565 w 5132927"/>
                  <a:gd name="connsiteY5" fmla="*/ 4096179 h 6776225"/>
                  <a:gd name="connsiteX6" fmla="*/ 5132928 w 5132927"/>
                  <a:gd name="connsiteY6" fmla="*/ 3814468 h 6776225"/>
                  <a:gd name="connsiteX7" fmla="*/ 5129279 w 5132927"/>
                  <a:gd name="connsiteY7" fmla="*/ 177763 h 6776225"/>
                  <a:gd name="connsiteX8" fmla="*/ 4664095 w 5132927"/>
                  <a:gd name="connsiteY8" fmla="*/ 23949 h 67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2927" h="6776225">
                    <a:moveTo>
                      <a:pt x="4664095" y="23949"/>
                    </a:moveTo>
                    <a:lnTo>
                      <a:pt x="86824" y="2650760"/>
                    </a:lnTo>
                    <a:cubicBezTo>
                      <a:pt x="0" y="2709048"/>
                      <a:pt x="0" y="2717749"/>
                      <a:pt x="0" y="2819543"/>
                    </a:cubicBezTo>
                    <a:lnTo>
                      <a:pt x="0" y="6453909"/>
                    </a:lnTo>
                    <a:cubicBezTo>
                      <a:pt x="17589" y="6623629"/>
                      <a:pt x="267116" y="6700816"/>
                      <a:pt x="376769" y="6776226"/>
                    </a:cubicBezTo>
                    <a:lnTo>
                      <a:pt x="4972565" y="4096179"/>
                    </a:lnTo>
                    <a:cubicBezTo>
                      <a:pt x="5089796" y="4013939"/>
                      <a:pt x="5132928" y="3878276"/>
                      <a:pt x="5132928" y="3814468"/>
                    </a:cubicBezTo>
                    <a:lnTo>
                      <a:pt x="5129279" y="177763"/>
                    </a:lnTo>
                    <a:cubicBezTo>
                      <a:pt x="4992681" y="111896"/>
                      <a:pt x="4814541" y="-63530"/>
                      <a:pt x="4664095" y="23949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Graphic 454">
                <a:extLst>
                  <a:ext uri="{FF2B5EF4-FFF2-40B4-BE49-F238E27FC236}">
                    <a16:creationId xmlns:a16="http://schemas.microsoft.com/office/drawing/2014/main" id="{74EF887A-8A5D-4E14-85A0-D5DF4E0A93B5}"/>
                  </a:ext>
                </a:extLst>
              </p:cNvPr>
              <p:cNvSpPr/>
              <p:nvPr/>
            </p:nvSpPr>
            <p:spPr>
              <a:xfrm>
                <a:off x="6372885" y="2649212"/>
                <a:ext cx="2920201" cy="3938687"/>
              </a:xfrm>
              <a:custGeom>
                <a:avLst/>
                <a:gdLst>
                  <a:gd name="connsiteX0" fmla="*/ 4664002 w 4929245"/>
                  <a:gd name="connsiteY0" fmla="*/ 41868 h 6648428"/>
                  <a:gd name="connsiteX1" fmla="*/ 86824 w 4929245"/>
                  <a:gd name="connsiteY1" fmla="*/ 2668678 h 6648428"/>
                  <a:gd name="connsiteX2" fmla="*/ 0 w 4929245"/>
                  <a:gd name="connsiteY2" fmla="*/ 2837462 h 6648428"/>
                  <a:gd name="connsiteX3" fmla="*/ 0 w 4929245"/>
                  <a:gd name="connsiteY3" fmla="*/ 6471828 h 6648428"/>
                  <a:gd name="connsiteX4" fmla="*/ 286670 w 4929245"/>
                  <a:gd name="connsiteY4" fmla="*/ 6631817 h 6648428"/>
                  <a:gd name="connsiteX5" fmla="*/ 4744651 w 4929245"/>
                  <a:gd name="connsiteY5" fmla="*/ 4045518 h 6648428"/>
                  <a:gd name="connsiteX6" fmla="*/ 4905014 w 4929245"/>
                  <a:gd name="connsiteY6" fmla="*/ 3763807 h 6648428"/>
                  <a:gd name="connsiteX7" fmla="*/ 4929246 w 4929245"/>
                  <a:gd name="connsiteY7" fmla="*/ 183519 h 6648428"/>
                  <a:gd name="connsiteX8" fmla="*/ 4664002 w 4929245"/>
                  <a:gd name="connsiteY8" fmla="*/ 41868 h 664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9245" h="6648428">
                    <a:moveTo>
                      <a:pt x="4664002" y="41868"/>
                    </a:moveTo>
                    <a:lnTo>
                      <a:pt x="86824" y="2668678"/>
                    </a:lnTo>
                    <a:cubicBezTo>
                      <a:pt x="0" y="2726967"/>
                      <a:pt x="0" y="2735668"/>
                      <a:pt x="0" y="2837462"/>
                    </a:cubicBezTo>
                    <a:lnTo>
                      <a:pt x="0" y="6471828"/>
                    </a:lnTo>
                    <a:cubicBezTo>
                      <a:pt x="0" y="6587656"/>
                      <a:pt x="175801" y="6689450"/>
                      <a:pt x="286670" y="6631817"/>
                    </a:cubicBezTo>
                    <a:lnTo>
                      <a:pt x="4744651" y="4045518"/>
                    </a:lnTo>
                    <a:cubicBezTo>
                      <a:pt x="4861882" y="3963278"/>
                      <a:pt x="4905014" y="3827615"/>
                      <a:pt x="4905014" y="3763807"/>
                    </a:cubicBezTo>
                    <a:lnTo>
                      <a:pt x="4929246" y="183519"/>
                    </a:lnTo>
                    <a:cubicBezTo>
                      <a:pt x="4929246" y="-52722"/>
                      <a:pt x="4737914" y="-12959"/>
                      <a:pt x="4664002" y="41868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454">
                <a:extLst>
                  <a:ext uri="{FF2B5EF4-FFF2-40B4-BE49-F238E27FC236}">
                    <a16:creationId xmlns:a16="http://schemas.microsoft.com/office/drawing/2014/main" id="{73A6507C-B74B-47A3-A170-8D6440B69136}"/>
                  </a:ext>
                </a:extLst>
              </p:cNvPr>
              <p:cNvSpPr/>
              <p:nvPr/>
            </p:nvSpPr>
            <p:spPr>
              <a:xfrm>
                <a:off x="6494992" y="2865502"/>
                <a:ext cx="2691231" cy="3255143"/>
              </a:xfrm>
              <a:custGeom>
                <a:avLst/>
                <a:gdLst>
                  <a:gd name="connsiteX0" fmla="*/ 4447970 w 4542746"/>
                  <a:gd name="connsiteY0" fmla="*/ 9663 h 5494618"/>
                  <a:gd name="connsiteX1" fmla="*/ 79994 w 4542746"/>
                  <a:gd name="connsiteY1" fmla="*/ 2524388 h 5494618"/>
                  <a:gd name="connsiteX2" fmla="*/ 0 w 4542746"/>
                  <a:gd name="connsiteY2" fmla="*/ 2660332 h 5494618"/>
                  <a:gd name="connsiteX3" fmla="*/ 28255 w 4542746"/>
                  <a:gd name="connsiteY3" fmla="*/ 5453119 h 5494618"/>
                  <a:gd name="connsiteX4" fmla="*/ 112834 w 4542746"/>
                  <a:gd name="connsiteY4" fmla="*/ 5481561 h 5494618"/>
                  <a:gd name="connsiteX5" fmla="*/ 4486236 w 4542746"/>
                  <a:gd name="connsiteY5" fmla="*/ 2916688 h 5494618"/>
                  <a:gd name="connsiteX6" fmla="*/ 4542747 w 4542746"/>
                  <a:gd name="connsiteY6" fmla="*/ 2822753 h 5494618"/>
                  <a:gd name="connsiteX7" fmla="*/ 4534233 w 4542746"/>
                  <a:gd name="connsiteY7" fmla="*/ 71694 h 5494618"/>
                  <a:gd name="connsiteX8" fmla="*/ 4447970 w 4542746"/>
                  <a:gd name="connsiteY8" fmla="*/ 9663 h 549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2746" h="5494618">
                    <a:moveTo>
                      <a:pt x="4447970" y="9663"/>
                    </a:moveTo>
                    <a:lnTo>
                      <a:pt x="79994" y="2524388"/>
                    </a:lnTo>
                    <a:cubicBezTo>
                      <a:pt x="0" y="2571262"/>
                      <a:pt x="0" y="2578279"/>
                      <a:pt x="0" y="2660332"/>
                    </a:cubicBezTo>
                    <a:lnTo>
                      <a:pt x="28255" y="5453119"/>
                    </a:lnTo>
                    <a:cubicBezTo>
                      <a:pt x="28255" y="5484181"/>
                      <a:pt x="50149" y="5511781"/>
                      <a:pt x="112834" y="5481561"/>
                    </a:cubicBezTo>
                    <a:lnTo>
                      <a:pt x="4486236" y="2916688"/>
                    </a:lnTo>
                    <a:cubicBezTo>
                      <a:pt x="4527964" y="2895263"/>
                      <a:pt x="4542747" y="2853815"/>
                      <a:pt x="4542747" y="2822753"/>
                    </a:cubicBezTo>
                    <a:lnTo>
                      <a:pt x="4534233" y="71694"/>
                    </a:lnTo>
                    <a:cubicBezTo>
                      <a:pt x="4537601" y="11815"/>
                      <a:pt x="4490259" y="-16253"/>
                      <a:pt x="4447970" y="96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454">
                <a:extLst>
                  <a:ext uri="{FF2B5EF4-FFF2-40B4-BE49-F238E27FC236}">
                    <a16:creationId xmlns:a16="http://schemas.microsoft.com/office/drawing/2014/main" id="{DF31D632-0F77-48C3-810D-22775073650D}"/>
                  </a:ext>
                </a:extLst>
              </p:cNvPr>
              <p:cNvSpPr/>
              <p:nvPr/>
            </p:nvSpPr>
            <p:spPr>
              <a:xfrm>
                <a:off x="7363210" y="5512795"/>
                <a:ext cx="1346533" cy="777414"/>
              </a:xfrm>
              <a:custGeom>
                <a:avLst/>
                <a:gdLst>
                  <a:gd name="connsiteX0" fmla="*/ 2257246 w 2272921"/>
                  <a:gd name="connsiteY0" fmla="*/ 397072 h 1312259"/>
                  <a:gd name="connsiteX1" fmla="*/ 703857 w 2272921"/>
                  <a:gd name="connsiteY1" fmla="*/ 1292635 h 1312259"/>
                  <a:gd name="connsiteX2" fmla="*/ 463500 w 2272921"/>
                  <a:gd name="connsiteY2" fmla="*/ 1264567 h 1312259"/>
                  <a:gd name="connsiteX3" fmla="*/ 0 w 2272921"/>
                  <a:gd name="connsiteY3" fmla="*/ 994644 h 1312259"/>
                  <a:gd name="connsiteX4" fmla="*/ 1704864 w 2272921"/>
                  <a:gd name="connsiteY4" fmla="*/ 0 h 1312259"/>
                  <a:gd name="connsiteX5" fmla="*/ 2216640 w 2272921"/>
                  <a:gd name="connsiteY5" fmla="*/ 292377 h 1312259"/>
                  <a:gd name="connsiteX6" fmla="*/ 2272496 w 2272921"/>
                  <a:gd name="connsiteY6" fmla="*/ 387716 h 1312259"/>
                  <a:gd name="connsiteX7" fmla="*/ 2257246 w 2272921"/>
                  <a:gd name="connsiteY7" fmla="*/ 397072 h 13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921" h="1312259">
                    <a:moveTo>
                      <a:pt x="2257246" y="397072"/>
                    </a:moveTo>
                    <a:cubicBezTo>
                      <a:pt x="2167334" y="449091"/>
                      <a:pt x="1134985" y="1042828"/>
                      <a:pt x="703857" y="1292635"/>
                    </a:cubicBezTo>
                    <a:cubicBezTo>
                      <a:pt x="634529" y="1332772"/>
                      <a:pt x="533764" y="1305266"/>
                      <a:pt x="463500" y="1264567"/>
                    </a:cubicBezTo>
                    <a:cubicBezTo>
                      <a:pt x="304540" y="1172409"/>
                      <a:pt x="159521" y="1085772"/>
                      <a:pt x="0" y="994644"/>
                    </a:cubicBezTo>
                    <a:cubicBezTo>
                      <a:pt x="92064" y="937852"/>
                      <a:pt x="1543845" y="91877"/>
                      <a:pt x="1704864" y="0"/>
                    </a:cubicBezTo>
                    <a:cubicBezTo>
                      <a:pt x="1869437" y="96274"/>
                      <a:pt x="2051038" y="197881"/>
                      <a:pt x="2216640" y="292377"/>
                    </a:cubicBezTo>
                    <a:cubicBezTo>
                      <a:pt x="2258369" y="316142"/>
                      <a:pt x="2275958" y="355250"/>
                      <a:pt x="2272496" y="387716"/>
                    </a:cubicBezTo>
                    <a:cubicBezTo>
                      <a:pt x="2272309" y="390803"/>
                      <a:pt x="2258930" y="395949"/>
                      <a:pt x="2257246" y="397072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454">
                <a:extLst>
                  <a:ext uri="{FF2B5EF4-FFF2-40B4-BE49-F238E27FC236}">
                    <a16:creationId xmlns:a16="http://schemas.microsoft.com/office/drawing/2014/main" id="{F5CD3CF1-BA9B-4C13-9B8A-09760721E5C6}"/>
                  </a:ext>
                </a:extLst>
              </p:cNvPr>
              <p:cNvSpPr/>
              <p:nvPr/>
            </p:nvSpPr>
            <p:spPr>
              <a:xfrm>
                <a:off x="7252854" y="5740215"/>
                <a:ext cx="1457351" cy="680798"/>
              </a:xfrm>
              <a:custGeom>
                <a:avLst/>
                <a:gdLst>
                  <a:gd name="connsiteX0" fmla="*/ 2435292 w 2459981"/>
                  <a:gd name="connsiteY0" fmla="*/ 9916 h 1149174"/>
                  <a:gd name="connsiteX1" fmla="*/ 937665 w 2459981"/>
                  <a:gd name="connsiteY1" fmla="*/ 875727 h 1149174"/>
                  <a:gd name="connsiteX2" fmla="*/ 663533 w 2459981"/>
                  <a:gd name="connsiteY2" fmla="*/ 876569 h 1149174"/>
                  <a:gd name="connsiteX3" fmla="*/ 194138 w 2459981"/>
                  <a:gd name="connsiteY3" fmla="*/ 606085 h 1149174"/>
                  <a:gd name="connsiteX4" fmla="*/ 0 w 2459981"/>
                  <a:gd name="connsiteY4" fmla="*/ 718919 h 1149174"/>
                  <a:gd name="connsiteX5" fmla="*/ 695811 w 2459981"/>
                  <a:gd name="connsiteY5" fmla="*/ 1115149 h 1149174"/>
                  <a:gd name="connsiteX6" fmla="*/ 919983 w 2459981"/>
                  <a:gd name="connsiteY6" fmla="*/ 1119360 h 1149174"/>
                  <a:gd name="connsiteX7" fmla="*/ 2396745 w 2459981"/>
                  <a:gd name="connsiteY7" fmla="*/ 252332 h 1149174"/>
                  <a:gd name="connsiteX8" fmla="*/ 2459898 w 2459981"/>
                  <a:gd name="connsiteY8" fmla="*/ 180384 h 1149174"/>
                  <a:gd name="connsiteX9" fmla="*/ 2459898 w 2459981"/>
                  <a:gd name="connsiteY9" fmla="*/ 18337 h 1149174"/>
                  <a:gd name="connsiteX10" fmla="*/ 2435292 w 2459981"/>
                  <a:gd name="connsiteY10" fmla="*/ 9916 h 114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9981" h="1149174">
                    <a:moveTo>
                      <a:pt x="2435292" y="9916"/>
                    </a:moveTo>
                    <a:cubicBezTo>
                      <a:pt x="2426965" y="14220"/>
                      <a:pt x="1423807" y="589525"/>
                      <a:pt x="937665" y="875727"/>
                    </a:cubicBezTo>
                    <a:cubicBezTo>
                      <a:pt x="840643" y="932893"/>
                      <a:pt x="756906" y="935045"/>
                      <a:pt x="663533" y="876569"/>
                    </a:cubicBezTo>
                    <a:cubicBezTo>
                      <a:pt x="532828" y="794704"/>
                      <a:pt x="188338" y="615254"/>
                      <a:pt x="194138" y="606085"/>
                    </a:cubicBezTo>
                    <a:lnTo>
                      <a:pt x="0" y="718919"/>
                    </a:lnTo>
                    <a:cubicBezTo>
                      <a:pt x="6830" y="720510"/>
                      <a:pt x="476692" y="989123"/>
                      <a:pt x="695811" y="1115149"/>
                    </a:cubicBezTo>
                    <a:cubicBezTo>
                      <a:pt x="768601" y="1157064"/>
                      <a:pt x="847192" y="1162304"/>
                      <a:pt x="919983" y="1119360"/>
                    </a:cubicBezTo>
                    <a:cubicBezTo>
                      <a:pt x="1109724" y="1007554"/>
                      <a:pt x="2092111" y="428694"/>
                      <a:pt x="2396745" y="252332"/>
                    </a:cubicBezTo>
                    <a:cubicBezTo>
                      <a:pt x="2424719" y="236146"/>
                      <a:pt x="2460460" y="220708"/>
                      <a:pt x="2459898" y="180384"/>
                    </a:cubicBezTo>
                    <a:cubicBezTo>
                      <a:pt x="2459898" y="123125"/>
                      <a:pt x="2460086" y="69889"/>
                      <a:pt x="2459898" y="18337"/>
                    </a:cubicBezTo>
                    <a:cubicBezTo>
                      <a:pt x="2459805" y="-6457"/>
                      <a:pt x="2459992" y="-2808"/>
                      <a:pt x="2435292" y="9916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59C546-916E-448F-8F16-36A1C7A55CB8}"/>
                </a:ext>
              </a:extLst>
            </p:cNvPr>
            <p:cNvGrpSpPr/>
            <p:nvPr/>
          </p:nvGrpSpPr>
          <p:grpSpPr>
            <a:xfrm>
              <a:off x="2330776" y="4353774"/>
              <a:ext cx="1169711" cy="974079"/>
              <a:chOff x="7375897" y="4518505"/>
              <a:chExt cx="1064353" cy="886341"/>
            </a:xfrm>
          </p:grpSpPr>
          <p:sp>
            <p:nvSpPr>
              <p:cNvPr id="17" name="Graphic 454">
                <a:extLst>
                  <a:ext uri="{FF2B5EF4-FFF2-40B4-BE49-F238E27FC236}">
                    <a16:creationId xmlns:a16="http://schemas.microsoft.com/office/drawing/2014/main" id="{6E8751E2-52CC-4D41-B4CA-CBCFAE593B37}"/>
                  </a:ext>
                </a:extLst>
              </p:cNvPr>
              <p:cNvSpPr/>
              <p:nvPr/>
            </p:nvSpPr>
            <p:spPr>
              <a:xfrm>
                <a:off x="7375897" y="4518505"/>
                <a:ext cx="1064353" cy="886341"/>
              </a:xfrm>
              <a:custGeom>
                <a:avLst/>
                <a:gdLst>
                  <a:gd name="connsiteX0" fmla="*/ 1796468 w 1796608"/>
                  <a:gd name="connsiteY0" fmla="*/ 289529 h 1496126"/>
                  <a:gd name="connsiteX1" fmla="*/ 1450761 w 1796608"/>
                  <a:gd name="connsiteY1" fmla="*/ 838449 h 1496126"/>
                  <a:gd name="connsiteX2" fmla="*/ 411583 w 1796608"/>
                  <a:gd name="connsiteY2" fmla="*/ 1442196 h 1496126"/>
                  <a:gd name="connsiteX3" fmla="*/ 253559 w 1796608"/>
                  <a:gd name="connsiteY3" fmla="*/ 1494684 h 1496126"/>
                  <a:gd name="connsiteX4" fmla="*/ 477 w 1796608"/>
                  <a:gd name="connsiteY4" fmla="*/ 1268173 h 1496126"/>
                  <a:gd name="connsiteX5" fmla="*/ 117615 w 1796608"/>
                  <a:gd name="connsiteY5" fmla="*/ 854916 h 1496126"/>
                  <a:gd name="connsiteX6" fmla="*/ 398952 w 1796608"/>
                  <a:gd name="connsiteY6" fmla="*/ 640288 h 1496126"/>
                  <a:gd name="connsiteX7" fmla="*/ 1407349 w 1796608"/>
                  <a:gd name="connsiteY7" fmla="*/ 57591 h 1496126"/>
                  <a:gd name="connsiteX8" fmla="*/ 1531598 w 1796608"/>
                  <a:gd name="connsiteY8" fmla="*/ 6507 h 1496126"/>
                  <a:gd name="connsiteX9" fmla="*/ 1795907 w 1796608"/>
                  <a:gd name="connsiteY9" fmla="*/ 204856 h 1496126"/>
                  <a:gd name="connsiteX10" fmla="*/ 1796468 w 1796608"/>
                  <a:gd name="connsiteY10" fmla="*/ 289529 h 149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608" h="1496126">
                    <a:moveTo>
                      <a:pt x="1796468" y="289529"/>
                    </a:moveTo>
                    <a:cubicBezTo>
                      <a:pt x="1775698" y="540458"/>
                      <a:pt x="1665577" y="707745"/>
                      <a:pt x="1450761" y="838449"/>
                    </a:cubicBezTo>
                    <a:cubicBezTo>
                      <a:pt x="1108610" y="1046622"/>
                      <a:pt x="758412" y="1241696"/>
                      <a:pt x="411583" y="1442196"/>
                    </a:cubicBezTo>
                    <a:cubicBezTo>
                      <a:pt x="362557" y="1470546"/>
                      <a:pt x="309788" y="1489258"/>
                      <a:pt x="253559" y="1494684"/>
                    </a:cubicBezTo>
                    <a:cubicBezTo>
                      <a:pt x="107136" y="1508905"/>
                      <a:pt x="4687" y="1416841"/>
                      <a:pt x="477" y="1268173"/>
                    </a:cubicBezTo>
                    <a:cubicBezTo>
                      <a:pt x="-4108" y="1107436"/>
                      <a:pt x="23586" y="978790"/>
                      <a:pt x="117615" y="854916"/>
                    </a:cubicBezTo>
                    <a:cubicBezTo>
                      <a:pt x="183294" y="768372"/>
                      <a:pt x="304175" y="694553"/>
                      <a:pt x="398952" y="640288"/>
                    </a:cubicBezTo>
                    <a:cubicBezTo>
                      <a:pt x="735770" y="447272"/>
                      <a:pt x="1071373" y="252104"/>
                      <a:pt x="1407349" y="57591"/>
                    </a:cubicBezTo>
                    <a:cubicBezTo>
                      <a:pt x="1446458" y="34950"/>
                      <a:pt x="1487063" y="16144"/>
                      <a:pt x="1531598" y="6507"/>
                    </a:cubicBezTo>
                    <a:cubicBezTo>
                      <a:pt x="1675026" y="-24462"/>
                      <a:pt x="1784493" y="57311"/>
                      <a:pt x="1795907" y="204856"/>
                    </a:cubicBezTo>
                    <a:cubicBezTo>
                      <a:pt x="1797029" y="220387"/>
                      <a:pt x="1796468" y="273997"/>
                      <a:pt x="1796468" y="289529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6C98E7A-DFA4-4CB3-9F1B-17065EF2B3C1}"/>
                  </a:ext>
                </a:extLst>
              </p:cNvPr>
              <p:cNvSpPr/>
              <p:nvPr/>
            </p:nvSpPr>
            <p:spPr>
              <a:xfrm>
                <a:off x="7476671" y="4653446"/>
                <a:ext cx="874979" cy="633703"/>
              </a:xfrm>
              <a:custGeom>
                <a:avLst/>
                <a:gdLst>
                  <a:gd name="connsiteX0" fmla="*/ 90534 w 874979"/>
                  <a:gd name="connsiteY0" fmla="*/ 476123 h 633703"/>
                  <a:gd name="connsiteX1" fmla="*/ 74052 w 874979"/>
                  <a:gd name="connsiteY1" fmla="*/ 477841 h 633703"/>
                  <a:gd name="connsiteX2" fmla="*/ 25996 w 874979"/>
                  <a:gd name="connsiteY2" fmla="*/ 551837 h 633703"/>
                  <a:gd name="connsiteX3" fmla="*/ 61969 w 874979"/>
                  <a:gd name="connsiteY3" fmla="*/ 530996 h 633703"/>
                  <a:gd name="connsiteX4" fmla="*/ 92509 w 874979"/>
                  <a:gd name="connsiteY4" fmla="*/ 493859 h 633703"/>
                  <a:gd name="connsiteX5" fmla="*/ 90534 w 874979"/>
                  <a:gd name="connsiteY5" fmla="*/ 476123 h 633703"/>
                  <a:gd name="connsiteX6" fmla="*/ 95045 w 874979"/>
                  <a:gd name="connsiteY6" fmla="*/ 453536 h 633703"/>
                  <a:gd name="connsiteX7" fmla="*/ 107752 w 874979"/>
                  <a:gd name="connsiteY7" fmla="*/ 458441 h 633703"/>
                  <a:gd name="connsiteX8" fmla="*/ 112407 w 874979"/>
                  <a:gd name="connsiteY8" fmla="*/ 484326 h 633703"/>
                  <a:gd name="connsiteX9" fmla="*/ 50328 w 874979"/>
                  <a:gd name="connsiteY9" fmla="*/ 553777 h 633703"/>
                  <a:gd name="connsiteX10" fmla="*/ 21506 w 874979"/>
                  <a:gd name="connsiteY10" fmla="*/ 603550 h 633703"/>
                  <a:gd name="connsiteX11" fmla="*/ 0 w 874979"/>
                  <a:gd name="connsiteY11" fmla="*/ 633703 h 633703"/>
                  <a:gd name="connsiteX12" fmla="*/ 9423 w 874979"/>
                  <a:gd name="connsiteY12" fmla="*/ 507494 h 633703"/>
                  <a:gd name="connsiteX13" fmla="*/ 17404 w 874979"/>
                  <a:gd name="connsiteY13" fmla="*/ 494247 h 633703"/>
                  <a:gd name="connsiteX14" fmla="*/ 82255 w 874979"/>
                  <a:gd name="connsiteY14" fmla="*/ 458109 h 633703"/>
                  <a:gd name="connsiteX15" fmla="*/ 95045 w 874979"/>
                  <a:gd name="connsiteY15" fmla="*/ 453536 h 633703"/>
                  <a:gd name="connsiteX16" fmla="*/ 168111 w 874979"/>
                  <a:gd name="connsiteY16" fmla="*/ 428345 h 633703"/>
                  <a:gd name="connsiteX17" fmla="*/ 145275 w 874979"/>
                  <a:gd name="connsiteY17" fmla="*/ 497075 h 633703"/>
                  <a:gd name="connsiteX18" fmla="*/ 168111 w 874979"/>
                  <a:gd name="connsiteY18" fmla="*/ 428345 h 633703"/>
                  <a:gd name="connsiteX19" fmla="*/ 172414 w 874979"/>
                  <a:gd name="connsiteY19" fmla="*/ 399958 h 633703"/>
                  <a:gd name="connsiteX20" fmla="*/ 189895 w 874979"/>
                  <a:gd name="connsiteY20" fmla="*/ 415707 h 633703"/>
                  <a:gd name="connsiteX21" fmla="*/ 224980 w 874979"/>
                  <a:gd name="connsiteY21" fmla="*/ 490202 h 633703"/>
                  <a:gd name="connsiteX22" fmla="*/ 222431 w 874979"/>
                  <a:gd name="connsiteY22" fmla="*/ 516974 h 633703"/>
                  <a:gd name="connsiteX23" fmla="*/ 203031 w 874979"/>
                  <a:gd name="connsiteY23" fmla="*/ 500678 h 633703"/>
                  <a:gd name="connsiteX24" fmla="*/ 179529 w 874979"/>
                  <a:gd name="connsiteY24" fmla="*/ 493251 h 633703"/>
                  <a:gd name="connsiteX25" fmla="*/ 125211 w 874979"/>
                  <a:gd name="connsiteY25" fmla="*/ 553445 h 633703"/>
                  <a:gd name="connsiteX26" fmla="*/ 102097 w 874979"/>
                  <a:gd name="connsiteY26" fmla="*/ 578609 h 633703"/>
                  <a:gd name="connsiteX27" fmla="*/ 161294 w 874979"/>
                  <a:gd name="connsiteY27" fmla="*/ 416095 h 633703"/>
                  <a:gd name="connsiteX28" fmla="*/ 172414 w 874979"/>
                  <a:gd name="connsiteY28" fmla="*/ 399958 h 633703"/>
                  <a:gd name="connsiteX29" fmla="*/ 350302 w 874979"/>
                  <a:gd name="connsiteY29" fmla="*/ 307956 h 633703"/>
                  <a:gd name="connsiteX30" fmla="*/ 320537 w 874979"/>
                  <a:gd name="connsiteY30" fmla="*/ 362219 h 633703"/>
                  <a:gd name="connsiteX31" fmla="*/ 292879 w 874979"/>
                  <a:gd name="connsiteY31" fmla="*/ 452123 h 633703"/>
                  <a:gd name="connsiteX32" fmla="*/ 270763 w 874979"/>
                  <a:gd name="connsiteY32" fmla="*/ 492363 h 633703"/>
                  <a:gd name="connsiteX33" fmla="*/ 272869 w 874979"/>
                  <a:gd name="connsiteY33" fmla="*/ 466146 h 633703"/>
                  <a:gd name="connsiteX34" fmla="*/ 239225 w 874979"/>
                  <a:gd name="connsiteY34" fmla="*/ 388381 h 633703"/>
                  <a:gd name="connsiteX35" fmla="*/ 231964 w 874979"/>
                  <a:gd name="connsiteY35" fmla="*/ 370145 h 633703"/>
                  <a:gd name="connsiteX36" fmla="*/ 258126 w 874979"/>
                  <a:gd name="connsiteY36" fmla="*/ 370423 h 633703"/>
                  <a:gd name="connsiteX37" fmla="*/ 287835 w 874979"/>
                  <a:gd name="connsiteY37" fmla="*/ 395254 h 633703"/>
                  <a:gd name="connsiteX38" fmla="*/ 350302 w 874979"/>
                  <a:gd name="connsiteY38" fmla="*/ 307956 h 633703"/>
                  <a:gd name="connsiteX39" fmla="*/ 530608 w 874979"/>
                  <a:gd name="connsiteY39" fmla="*/ 200094 h 633703"/>
                  <a:gd name="connsiteX40" fmla="*/ 518525 w 874979"/>
                  <a:gd name="connsiteY40" fmla="*/ 330349 h 633703"/>
                  <a:gd name="connsiteX41" fmla="*/ 490478 w 874979"/>
                  <a:gd name="connsiteY41" fmla="*/ 337000 h 633703"/>
                  <a:gd name="connsiteX42" fmla="*/ 439208 w 874979"/>
                  <a:gd name="connsiteY42" fmla="*/ 279411 h 633703"/>
                  <a:gd name="connsiteX43" fmla="*/ 433444 w 874979"/>
                  <a:gd name="connsiteY43" fmla="*/ 389213 h 633703"/>
                  <a:gd name="connsiteX44" fmla="*/ 409942 w 874979"/>
                  <a:gd name="connsiteY44" fmla="*/ 404788 h 633703"/>
                  <a:gd name="connsiteX45" fmla="*/ 418922 w 874979"/>
                  <a:gd name="connsiteY45" fmla="*/ 272759 h 633703"/>
                  <a:gd name="connsiteX46" fmla="*/ 451125 w 874979"/>
                  <a:gd name="connsiteY46" fmla="*/ 261674 h 633703"/>
                  <a:gd name="connsiteX47" fmla="*/ 501785 w 874979"/>
                  <a:gd name="connsiteY47" fmla="*/ 319374 h 633703"/>
                  <a:gd name="connsiteX48" fmla="*/ 530608 w 874979"/>
                  <a:gd name="connsiteY48" fmla="*/ 200094 h 633703"/>
                  <a:gd name="connsiteX49" fmla="*/ 642003 w 874979"/>
                  <a:gd name="connsiteY49" fmla="*/ 152515 h 633703"/>
                  <a:gd name="connsiteX50" fmla="*/ 626054 w 874979"/>
                  <a:gd name="connsiteY50" fmla="*/ 157137 h 633703"/>
                  <a:gd name="connsiteX51" fmla="*/ 569130 w 874979"/>
                  <a:gd name="connsiteY51" fmla="*/ 238671 h 633703"/>
                  <a:gd name="connsiteX52" fmla="*/ 579717 w 874979"/>
                  <a:gd name="connsiteY52" fmla="*/ 273868 h 633703"/>
                  <a:gd name="connsiteX53" fmla="*/ 613583 w 874979"/>
                  <a:gd name="connsiteY53" fmla="*/ 268712 h 633703"/>
                  <a:gd name="connsiteX54" fmla="*/ 663523 w 874979"/>
                  <a:gd name="connsiteY54" fmla="*/ 181581 h 633703"/>
                  <a:gd name="connsiteX55" fmla="*/ 653997 w 874979"/>
                  <a:gd name="connsiteY55" fmla="*/ 155287 h 633703"/>
                  <a:gd name="connsiteX56" fmla="*/ 642003 w 874979"/>
                  <a:gd name="connsiteY56" fmla="*/ 152515 h 633703"/>
                  <a:gd name="connsiteX57" fmla="*/ 645176 w 874979"/>
                  <a:gd name="connsiteY57" fmla="*/ 131974 h 633703"/>
                  <a:gd name="connsiteX58" fmla="*/ 680927 w 874979"/>
                  <a:gd name="connsiteY58" fmla="*/ 173711 h 633703"/>
                  <a:gd name="connsiteX59" fmla="*/ 594128 w 874979"/>
                  <a:gd name="connsiteY59" fmla="*/ 291272 h 633703"/>
                  <a:gd name="connsiteX60" fmla="*/ 548067 w 874979"/>
                  <a:gd name="connsiteY60" fmla="*/ 262838 h 633703"/>
                  <a:gd name="connsiteX61" fmla="*/ 645176 w 874979"/>
                  <a:gd name="connsiteY61" fmla="*/ 131974 h 633703"/>
                  <a:gd name="connsiteX62" fmla="*/ 874979 w 874979"/>
                  <a:gd name="connsiteY62" fmla="*/ 0 h 633703"/>
                  <a:gd name="connsiteX63" fmla="*/ 831413 w 874979"/>
                  <a:gd name="connsiteY63" fmla="*/ 146716 h 633703"/>
                  <a:gd name="connsiteX64" fmla="*/ 818276 w 874979"/>
                  <a:gd name="connsiteY64" fmla="*/ 165285 h 633703"/>
                  <a:gd name="connsiteX65" fmla="*/ 806193 w 874979"/>
                  <a:gd name="connsiteY65" fmla="*/ 143723 h 633703"/>
                  <a:gd name="connsiteX66" fmla="*/ 785352 w 874979"/>
                  <a:gd name="connsiteY66" fmla="*/ 66901 h 633703"/>
                  <a:gd name="connsiteX67" fmla="*/ 750045 w 874979"/>
                  <a:gd name="connsiteY67" fmla="*/ 190892 h 633703"/>
                  <a:gd name="connsiteX68" fmla="*/ 732031 w 874979"/>
                  <a:gd name="connsiteY68" fmla="*/ 212786 h 633703"/>
                  <a:gd name="connsiteX69" fmla="*/ 719450 w 874979"/>
                  <a:gd name="connsiteY69" fmla="*/ 191890 h 633703"/>
                  <a:gd name="connsiteX70" fmla="*/ 700715 w 874979"/>
                  <a:gd name="connsiteY70" fmla="*/ 114291 h 633703"/>
                  <a:gd name="connsiteX71" fmla="*/ 707643 w 874979"/>
                  <a:gd name="connsiteY71" fmla="*/ 93562 h 633703"/>
                  <a:gd name="connsiteX72" fmla="*/ 719726 w 874979"/>
                  <a:gd name="connsiteY72" fmla="*/ 109968 h 633703"/>
                  <a:gd name="connsiteX73" fmla="*/ 736576 w 874979"/>
                  <a:gd name="connsiteY73" fmla="*/ 179086 h 633703"/>
                  <a:gd name="connsiteX74" fmla="*/ 776817 w 874979"/>
                  <a:gd name="connsiteY74" fmla="*/ 55150 h 633703"/>
                  <a:gd name="connsiteX75" fmla="*/ 794886 w 874979"/>
                  <a:gd name="connsiteY75" fmla="*/ 43954 h 633703"/>
                  <a:gd name="connsiteX76" fmla="*/ 802701 w 874979"/>
                  <a:gd name="connsiteY76" fmla="*/ 59806 h 633703"/>
                  <a:gd name="connsiteX77" fmla="*/ 821381 w 874979"/>
                  <a:gd name="connsiteY77" fmla="*/ 131585 h 633703"/>
                  <a:gd name="connsiteX78" fmla="*/ 853639 w 874979"/>
                  <a:gd name="connsiteY78" fmla="*/ 8702 h 633703"/>
                  <a:gd name="connsiteX79" fmla="*/ 874979 w 874979"/>
                  <a:gd name="connsiteY79" fmla="*/ 0 h 6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74979" h="633703">
                    <a:moveTo>
                      <a:pt x="90534" y="476123"/>
                    </a:moveTo>
                    <a:cubicBezTo>
                      <a:pt x="88144" y="473351"/>
                      <a:pt x="83336" y="473823"/>
                      <a:pt x="74052" y="477841"/>
                    </a:cubicBezTo>
                    <a:cubicBezTo>
                      <a:pt x="14578" y="508603"/>
                      <a:pt x="23169" y="497019"/>
                      <a:pt x="25996" y="551837"/>
                    </a:cubicBezTo>
                    <a:cubicBezTo>
                      <a:pt x="38467" y="544576"/>
                      <a:pt x="49941" y="537315"/>
                      <a:pt x="61969" y="530996"/>
                    </a:cubicBezTo>
                    <a:cubicBezTo>
                      <a:pt x="77488" y="522793"/>
                      <a:pt x="88906" y="510931"/>
                      <a:pt x="92509" y="493859"/>
                    </a:cubicBezTo>
                    <a:cubicBezTo>
                      <a:pt x="92897" y="484908"/>
                      <a:pt x="92925" y="478894"/>
                      <a:pt x="90534" y="476123"/>
                    </a:cubicBezTo>
                    <a:close/>
                    <a:moveTo>
                      <a:pt x="95045" y="453536"/>
                    </a:moveTo>
                    <a:cubicBezTo>
                      <a:pt x="99465" y="453064"/>
                      <a:pt x="103872" y="454174"/>
                      <a:pt x="107752" y="458441"/>
                    </a:cubicBezTo>
                    <a:cubicBezTo>
                      <a:pt x="114292" y="465647"/>
                      <a:pt x="114513" y="474515"/>
                      <a:pt x="112407" y="484326"/>
                    </a:cubicBezTo>
                    <a:cubicBezTo>
                      <a:pt x="104869" y="519467"/>
                      <a:pt x="79761" y="540529"/>
                      <a:pt x="50328" y="553777"/>
                    </a:cubicBezTo>
                    <a:cubicBezTo>
                      <a:pt x="18014" y="568243"/>
                      <a:pt x="23834" y="561315"/>
                      <a:pt x="21506" y="603550"/>
                    </a:cubicBezTo>
                    <a:cubicBezTo>
                      <a:pt x="21562" y="631430"/>
                      <a:pt x="21562" y="631430"/>
                      <a:pt x="0" y="633703"/>
                    </a:cubicBezTo>
                    <a:cubicBezTo>
                      <a:pt x="3215" y="591245"/>
                      <a:pt x="6374" y="549342"/>
                      <a:pt x="9423" y="507494"/>
                    </a:cubicBezTo>
                    <a:cubicBezTo>
                      <a:pt x="9866" y="501619"/>
                      <a:pt x="11862" y="497296"/>
                      <a:pt x="17404" y="494247"/>
                    </a:cubicBezTo>
                    <a:cubicBezTo>
                      <a:pt x="39077" y="482331"/>
                      <a:pt x="60305" y="469582"/>
                      <a:pt x="82255" y="458109"/>
                    </a:cubicBezTo>
                    <a:cubicBezTo>
                      <a:pt x="86190" y="456058"/>
                      <a:pt x="90624" y="454007"/>
                      <a:pt x="95045" y="453536"/>
                    </a:cubicBezTo>
                    <a:close/>
                    <a:moveTo>
                      <a:pt x="168111" y="428345"/>
                    </a:moveTo>
                    <a:cubicBezTo>
                      <a:pt x="160961" y="449740"/>
                      <a:pt x="153867" y="471190"/>
                      <a:pt x="145275" y="497075"/>
                    </a:cubicBezTo>
                    <a:cubicBezTo>
                      <a:pt x="200259" y="467754"/>
                      <a:pt x="196102" y="477010"/>
                      <a:pt x="168111" y="428345"/>
                    </a:cubicBezTo>
                    <a:close/>
                    <a:moveTo>
                      <a:pt x="172414" y="399958"/>
                    </a:moveTo>
                    <a:cubicBezTo>
                      <a:pt x="177327" y="397401"/>
                      <a:pt x="183299" y="400159"/>
                      <a:pt x="189895" y="415707"/>
                    </a:cubicBezTo>
                    <a:cubicBezTo>
                      <a:pt x="200869" y="440871"/>
                      <a:pt x="212453" y="465814"/>
                      <a:pt x="224980" y="490202"/>
                    </a:cubicBezTo>
                    <a:cubicBezTo>
                      <a:pt x="236953" y="513481"/>
                      <a:pt x="231854" y="511763"/>
                      <a:pt x="222431" y="516974"/>
                    </a:cubicBezTo>
                    <a:cubicBezTo>
                      <a:pt x="210791" y="523403"/>
                      <a:pt x="210791" y="523403"/>
                      <a:pt x="203031" y="500678"/>
                    </a:cubicBezTo>
                    <a:cubicBezTo>
                      <a:pt x="198930" y="485878"/>
                      <a:pt x="196823" y="483051"/>
                      <a:pt x="179529" y="493251"/>
                    </a:cubicBezTo>
                    <a:cubicBezTo>
                      <a:pt x="132416" y="521020"/>
                      <a:pt x="145276" y="501066"/>
                      <a:pt x="125211" y="553445"/>
                    </a:cubicBezTo>
                    <a:cubicBezTo>
                      <a:pt x="123381" y="572789"/>
                      <a:pt x="127816" y="572401"/>
                      <a:pt x="102097" y="578609"/>
                    </a:cubicBezTo>
                    <a:cubicBezTo>
                      <a:pt x="121941" y="525343"/>
                      <a:pt x="140287" y="467255"/>
                      <a:pt x="161294" y="416095"/>
                    </a:cubicBezTo>
                    <a:cubicBezTo>
                      <a:pt x="163650" y="410386"/>
                      <a:pt x="167502" y="402515"/>
                      <a:pt x="172414" y="399958"/>
                    </a:cubicBezTo>
                    <a:close/>
                    <a:moveTo>
                      <a:pt x="350302" y="307956"/>
                    </a:moveTo>
                    <a:cubicBezTo>
                      <a:pt x="340380" y="326080"/>
                      <a:pt x="330514" y="344150"/>
                      <a:pt x="320537" y="362219"/>
                    </a:cubicBezTo>
                    <a:cubicBezTo>
                      <a:pt x="295539" y="413157"/>
                      <a:pt x="296260" y="399356"/>
                      <a:pt x="292879" y="452123"/>
                    </a:cubicBezTo>
                    <a:cubicBezTo>
                      <a:pt x="290329" y="490922"/>
                      <a:pt x="300916" y="476511"/>
                      <a:pt x="270763" y="492363"/>
                    </a:cubicBezTo>
                    <a:cubicBezTo>
                      <a:pt x="270431" y="488927"/>
                      <a:pt x="272537" y="469416"/>
                      <a:pt x="272869" y="466146"/>
                    </a:cubicBezTo>
                    <a:cubicBezTo>
                      <a:pt x="277193" y="415928"/>
                      <a:pt x="280684" y="423466"/>
                      <a:pt x="239225" y="388381"/>
                    </a:cubicBezTo>
                    <a:cubicBezTo>
                      <a:pt x="226920" y="375633"/>
                      <a:pt x="219382" y="378737"/>
                      <a:pt x="231964" y="370145"/>
                    </a:cubicBezTo>
                    <a:cubicBezTo>
                      <a:pt x="246652" y="360113"/>
                      <a:pt x="246098" y="357785"/>
                      <a:pt x="258126" y="370423"/>
                    </a:cubicBezTo>
                    <a:cubicBezTo>
                      <a:pt x="268435" y="380067"/>
                      <a:pt x="277802" y="386996"/>
                      <a:pt x="287835" y="395254"/>
                    </a:cubicBezTo>
                    <a:cubicBezTo>
                      <a:pt x="331955" y="307956"/>
                      <a:pt x="312944" y="327799"/>
                      <a:pt x="350302" y="307956"/>
                    </a:cubicBezTo>
                    <a:close/>
                    <a:moveTo>
                      <a:pt x="530608" y="200094"/>
                    </a:moveTo>
                    <a:cubicBezTo>
                      <a:pt x="526506" y="259235"/>
                      <a:pt x="524344" y="285563"/>
                      <a:pt x="518525" y="330349"/>
                    </a:cubicBezTo>
                    <a:cubicBezTo>
                      <a:pt x="516585" y="350026"/>
                      <a:pt x="509324" y="358340"/>
                      <a:pt x="490478" y="337000"/>
                    </a:cubicBezTo>
                    <a:cubicBezTo>
                      <a:pt x="474293" y="318709"/>
                      <a:pt x="457998" y="300584"/>
                      <a:pt x="439208" y="279411"/>
                    </a:cubicBezTo>
                    <a:cubicBezTo>
                      <a:pt x="437157" y="325527"/>
                      <a:pt x="436991" y="344261"/>
                      <a:pt x="433444" y="389213"/>
                    </a:cubicBezTo>
                    <a:cubicBezTo>
                      <a:pt x="428677" y="391929"/>
                      <a:pt x="416039" y="401462"/>
                      <a:pt x="409942" y="404788"/>
                    </a:cubicBezTo>
                    <a:cubicBezTo>
                      <a:pt x="412769" y="363938"/>
                      <a:pt x="413822" y="313332"/>
                      <a:pt x="418922" y="272759"/>
                    </a:cubicBezTo>
                    <a:cubicBezTo>
                      <a:pt x="423079" y="239558"/>
                      <a:pt x="432557" y="238727"/>
                      <a:pt x="451125" y="261674"/>
                    </a:cubicBezTo>
                    <a:cubicBezTo>
                      <a:pt x="467088" y="277970"/>
                      <a:pt x="482940" y="298533"/>
                      <a:pt x="501785" y="319374"/>
                    </a:cubicBezTo>
                    <a:cubicBezTo>
                      <a:pt x="515531" y="191004"/>
                      <a:pt x="506220" y="203253"/>
                      <a:pt x="530608" y="200094"/>
                    </a:cubicBezTo>
                    <a:close/>
                    <a:moveTo>
                      <a:pt x="642003" y="152515"/>
                    </a:moveTo>
                    <a:cubicBezTo>
                      <a:pt x="637310" y="152803"/>
                      <a:pt x="631957" y="154324"/>
                      <a:pt x="626054" y="157137"/>
                    </a:cubicBezTo>
                    <a:cubicBezTo>
                      <a:pt x="600779" y="168112"/>
                      <a:pt x="572678" y="205525"/>
                      <a:pt x="569130" y="238671"/>
                    </a:cubicBezTo>
                    <a:cubicBezTo>
                      <a:pt x="570128" y="253581"/>
                      <a:pt x="566082" y="267105"/>
                      <a:pt x="579717" y="273868"/>
                    </a:cubicBezTo>
                    <a:cubicBezTo>
                      <a:pt x="591634" y="279798"/>
                      <a:pt x="603107" y="275253"/>
                      <a:pt x="613583" y="268712"/>
                    </a:cubicBezTo>
                    <a:cubicBezTo>
                      <a:pt x="640632" y="250532"/>
                      <a:pt x="661749" y="212842"/>
                      <a:pt x="663523" y="181581"/>
                    </a:cubicBezTo>
                    <a:cubicBezTo>
                      <a:pt x="663994" y="168444"/>
                      <a:pt x="660530" y="159520"/>
                      <a:pt x="653997" y="155287"/>
                    </a:cubicBezTo>
                    <a:cubicBezTo>
                      <a:pt x="650730" y="153170"/>
                      <a:pt x="646696" y="152226"/>
                      <a:pt x="642003" y="152515"/>
                    </a:cubicBezTo>
                    <a:close/>
                    <a:moveTo>
                      <a:pt x="645176" y="131974"/>
                    </a:moveTo>
                    <a:cubicBezTo>
                      <a:pt x="669121" y="127206"/>
                      <a:pt x="681592" y="141840"/>
                      <a:pt x="680927" y="173711"/>
                    </a:cubicBezTo>
                    <a:cubicBezTo>
                      <a:pt x="679930" y="222210"/>
                      <a:pt x="641795" y="273868"/>
                      <a:pt x="594128" y="291272"/>
                    </a:cubicBezTo>
                    <a:cubicBezTo>
                      <a:pt x="568076" y="300806"/>
                      <a:pt x="550561" y="289997"/>
                      <a:pt x="548067" y="262838"/>
                    </a:cubicBezTo>
                    <a:cubicBezTo>
                      <a:pt x="543466" y="213231"/>
                      <a:pt x="596622" y="141618"/>
                      <a:pt x="645176" y="131974"/>
                    </a:cubicBezTo>
                    <a:close/>
                    <a:moveTo>
                      <a:pt x="874979" y="0"/>
                    </a:moveTo>
                    <a:cubicBezTo>
                      <a:pt x="860401" y="48887"/>
                      <a:pt x="845713" y="97719"/>
                      <a:pt x="831413" y="146716"/>
                    </a:cubicBezTo>
                    <a:cubicBezTo>
                      <a:pt x="828752" y="155807"/>
                      <a:pt x="826535" y="165839"/>
                      <a:pt x="818276" y="165285"/>
                    </a:cubicBezTo>
                    <a:cubicBezTo>
                      <a:pt x="808355" y="164675"/>
                      <a:pt x="808078" y="150042"/>
                      <a:pt x="806193" y="143723"/>
                    </a:cubicBezTo>
                    <a:cubicBezTo>
                      <a:pt x="799154" y="120444"/>
                      <a:pt x="793334" y="96832"/>
                      <a:pt x="785352" y="66901"/>
                    </a:cubicBezTo>
                    <a:cubicBezTo>
                      <a:pt x="771496" y="112961"/>
                      <a:pt x="761020" y="151594"/>
                      <a:pt x="750045" y="190892"/>
                    </a:cubicBezTo>
                    <a:cubicBezTo>
                      <a:pt x="746997" y="201867"/>
                      <a:pt x="742341" y="213008"/>
                      <a:pt x="732031" y="212786"/>
                    </a:cubicBezTo>
                    <a:cubicBezTo>
                      <a:pt x="723607" y="212620"/>
                      <a:pt x="722886" y="206856"/>
                      <a:pt x="719450" y="191890"/>
                    </a:cubicBezTo>
                    <a:cubicBezTo>
                      <a:pt x="713407" y="165950"/>
                      <a:pt x="708142" y="139843"/>
                      <a:pt x="700715" y="114291"/>
                    </a:cubicBezTo>
                    <a:cubicBezTo>
                      <a:pt x="697057" y="99049"/>
                      <a:pt x="696336" y="95834"/>
                      <a:pt x="707643" y="93562"/>
                    </a:cubicBezTo>
                    <a:cubicBezTo>
                      <a:pt x="719172" y="89460"/>
                      <a:pt x="716955" y="94448"/>
                      <a:pt x="719726" y="109968"/>
                    </a:cubicBezTo>
                    <a:cubicBezTo>
                      <a:pt x="725158" y="132084"/>
                      <a:pt x="728317" y="151261"/>
                      <a:pt x="736576" y="179086"/>
                    </a:cubicBezTo>
                    <a:cubicBezTo>
                      <a:pt x="746831" y="145053"/>
                      <a:pt x="773768" y="61358"/>
                      <a:pt x="776817" y="55150"/>
                    </a:cubicBezTo>
                    <a:cubicBezTo>
                      <a:pt x="781583" y="45395"/>
                      <a:pt x="788733" y="43898"/>
                      <a:pt x="794886" y="43954"/>
                    </a:cubicBezTo>
                    <a:cubicBezTo>
                      <a:pt x="801371" y="43954"/>
                      <a:pt x="801149" y="53654"/>
                      <a:pt x="802701" y="59806"/>
                    </a:cubicBezTo>
                    <a:cubicBezTo>
                      <a:pt x="808687" y="83751"/>
                      <a:pt x="815062" y="107529"/>
                      <a:pt x="821381" y="131585"/>
                    </a:cubicBezTo>
                    <a:cubicBezTo>
                      <a:pt x="835182" y="81035"/>
                      <a:pt x="837177" y="71002"/>
                      <a:pt x="853639" y="8702"/>
                    </a:cubicBezTo>
                    <a:cubicBezTo>
                      <a:pt x="856022" y="9533"/>
                      <a:pt x="868438" y="2327"/>
                      <a:pt x="874979" y="0"/>
                    </a:cubicBezTo>
                    <a:close/>
                  </a:path>
                </a:pathLst>
              </a:custGeom>
              <a:solidFill>
                <a:srgbClr val="78CAD6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C9F44B-E767-46B4-8B95-03EA3443372F}"/>
                </a:ext>
              </a:extLst>
            </p:cNvPr>
            <p:cNvGrpSpPr/>
            <p:nvPr/>
          </p:nvGrpSpPr>
          <p:grpSpPr>
            <a:xfrm>
              <a:off x="3596946" y="3600028"/>
              <a:ext cx="951435" cy="1466334"/>
              <a:chOff x="8528019" y="3832651"/>
              <a:chExt cx="865737" cy="1334258"/>
            </a:xfrm>
          </p:grpSpPr>
          <p:sp>
            <p:nvSpPr>
              <p:cNvPr id="14" name="Graphic 454">
                <a:extLst>
                  <a:ext uri="{FF2B5EF4-FFF2-40B4-BE49-F238E27FC236}">
                    <a16:creationId xmlns:a16="http://schemas.microsoft.com/office/drawing/2014/main" id="{FD8FFE81-3FD5-44A8-96B0-F417077E072B}"/>
                  </a:ext>
                </a:extLst>
              </p:cNvPr>
              <p:cNvSpPr/>
              <p:nvPr/>
            </p:nvSpPr>
            <p:spPr>
              <a:xfrm>
                <a:off x="8670743" y="3912822"/>
                <a:ext cx="723013" cy="1254087"/>
              </a:xfrm>
              <a:custGeom>
                <a:avLst/>
                <a:gdLst>
                  <a:gd name="connsiteX0" fmla="*/ 539104 w 1220432"/>
                  <a:gd name="connsiteY0" fmla="*/ 2108484 h 2116874"/>
                  <a:gd name="connsiteX1" fmla="*/ 127156 w 1220432"/>
                  <a:gd name="connsiteY1" fmla="*/ 1975535 h 2116874"/>
                  <a:gd name="connsiteX2" fmla="*/ 7 w 1220432"/>
                  <a:gd name="connsiteY2" fmla="*/ 1741820 h 2116874"/>
                  <a:gd name="connsiteX3" fmla="*/ 7 w 1220432"/>
                  <a:gd name="connsiteY3" fmla="*/ 742030 h 2116874"/>
                  <a:gd name="connsiteX4" fmla="*/ 34625 w 1220432"/>
                  <a:gd name="connsiteY4" fmla="*/ 677754 h 2116874"/>
                  <a:gd name="connsiteX5" fmla="*/ 530777 w 1220432"/>
                  <a:gd name="connsiteY5" fmla="*/ 158211 h 2116874"/>
                  <a:gd name="connsiteX6" fmla="*/ 594024 w 1220432"/>
                  <a:gd name="connsiteY6" fmla="*/ 34056 h 2116874"/>
                  <a:gd name="connsiteX7" fmla="*/ 644172 w 1220432"/>
                  <a:gd name="connsiteY7" fmla="*/ 13473 h 2116874"/>
                  <a:gd name="connsiteX8" fmla="*/ 1184205 w 1220432"/>
                  <a:gd name="connsiteY8" fmla="*/ 14970 h 2116874"/>
                  <a:gd name="connsiteX9" fmla="*/ 1212835 w 1220432"/>
                  <a:gd name="connsiteY9" fmla="*/ 0 h 2116874"/>
                  <a:gd name="connsiteX10" fmla="*/ 1220413 w 1220432"/>
                  <a:gd name="connsiteY10" fmla="*/ 917550 h 2116874"/>
                  <a:gd name="connsiteX11" fmla="*/ 1111696 w 1220432"/>
                  <a:gd name="connsiteY11" fmla="*/ 1491264 h 2116874"/>
                  <a:gd name="connsiteX12" fmla="*/ 620689 w 1220432"/>
                  <a:gd name="connsiteY12" fmla="*/ 2107081 h 2116874"/>
                  <a:gd name="connsiteX13" fmla="*/ 539104 w 1220432"/>
                  <a:gd name="connsiteY13" fmla="*/ 2108484 h 21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0432" h="2116874">
                    <a:moveTo>
                      <a:pt x="539104" y="2108484"/>
                    </a:moveTo>
                    <a:cubicBezTo>
                      <a:pt x="394646" y="2086123"/>
                      <a:pt x="251872" y="2058804"/>
                      <a:pt x="127156" y="1975535"/>
                    </a:cubicBezTo>
                    <a:cubicBezTo>
                      <a:pt x="43981" y="1920053"/>
                      <a:pt x="-648" y="1845859"/>
                      <a:pt x="7" y="1741820"/>
                    </a:cubicBezTo>
                    <a:cubicBezTo>
                      <a:pt x="2252" y="1408557"/>
                      <a:pt x="1317" y="1075293"/>
                      <a:pt x="7" y="742030"/>
                    </a:cubicBezTo>
                    <a:cubicBezTo>
                      <a:pt x="-87" y="711249"/>
                      <a:pt x="11515" y="694969"/>
                      <a:pt x="34625" y="677754"/>
                    </a:cubicBezTo>
                    <a:cubicBezTo>
                      <a:pt x="229511" y="532922"/>
                      <a:pt x="403254" y="367413"/>
                      <a:pt x="530777" y="158211"/>
                    </a:cubicBezTo>
                    <a:cubicBezTo>
                      <a:pt x="554916" y="118635"/>
                      <a:pt x="577090" y="77094"/>
                      <a:pt x="594024" y="34056"/>
                    </a:cubicBezTo>
                    <a:cubicBezTo>
                      <a:pt x="605625" y="4397"/>
                      <a:pt x="617227" y="3555"/>
                      <a:pt x="644172" y="13473"/>
                    </a:cubicBezTo>
                    <a:cubicBezTo>
                      <a:pt x="823715" y="79246"/>
                      <a:pt x="1004101" y="86544"/>
                      <a:pt x="1184205" y="14970"/>
                    </a:cubicBezTo>
                    <a:cubicBezTo>
                      <a:pt x="1194123" y="11040"/>
                      <a:pt x="1203291" y="5052"/>
                      <a:pt x="1212835" y="0"/>
                    </a:cubicBezTo>
                    <a:cubicBezTo>
                      <a:pt x="1212835" y="196103"/>
                      <a:pt x="1220881" y="622272"/>
                      <a:pt x="1220413" y="917550"/>
                    </a:cubicBezTo>
                    <a:cubicBezTo>
                      <a:pt x="1220787" y="1124038"/>
                      <a:pt x="1187105" y="1309289"/>
                      <a:pt x="1111696" y="1491264"/>
                    </a:cubicBezTo>
                    <a:cubicBezTo>
                      <a:pt x="1015796" y="1775689"/>
                      <a:pt x="942350" y="1840339"/>
                      <a:pt x="620689" y="2107081"/>
                    </a:cubicBezTo>
                    <a:cubicBezTo>
                      <a:pt x="594679" y="2123828"/>
                      <a:pt x="576154" y="2115501"/>
                      <a:pt x="539104" y="2108484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454">
                <a:extLst>
                  <a:ext uri="{FF2B5EF4-FFF2-40B4-BE49-F238E27FC236}">
                    <a16:creationId xmlns:a16="http://schemas.microsoft.com/office/drawing/2014/main" id="{711BB998-BD69-44BB-B56C-AC6BB22C0046}"/>
                  </a:ext>
                </a:extLst>
              </p:cNvPr>
              <p:cNvSpPr/>
              <p:nvPr/>
            </p:nvSpPr>
            <p:spPr>
              <a:xfrm>
                <a:off x="8528019" y="3832651"/>
                <a:ext cx="861180" cy="1247088"/>
              </a:xfrm>
              <a:custGeom>
                <a:avLst/>
                <a:gdLst>
                  <a:gd name="connsiteX0" fmla="*/ 1282252 w 1453655"/>
                  <a:gd name="connsiteY0" fmla="*/ 57953 h 2105061"/>
                  <a:gd name="connsiteX1" fmla="*/ 1003348 w 1453655"/>
                  <a:gd name="connsiteY1" fmla="*/ 65812 h 2105061"/>
                  <a:gd name="connsiteX2" fmla="*/ 677569 w 1453655"/>
                  <a:gd name="connsiteY2" fmla="*/ 7804 h 2105061"/>
                  <a:gd name="connsiteX3" fmla="*/ 591868 w 1453655"/>
                  <a:gd name="connsiteY3" fmla="*/ 44012 h 2105061"/>
                  <a:gd name="connsiteX4" fmla="*/ 543964 w 1453655"/>
                  <a:gd name="connsiteY4" fmla="*/ 134953 h 2105061"/>
                  <a:gd name="connsiteX5" fmla="*/ 63437 w 1453655"/>
                  <a:gd name="connsiteY5" fmla="*/ 651970 h 2105061"/>
                  <a:gd name="connsiteX6" fmla="*/ 3 w 1453655"/>
                  <a:gd name="connsiteY6" fmla="*/ 778370 h 2105061"/>
                  <a:gd name="connsiteX7" fmla="*/ 751 w 1453655"/>
                  <a:gd name="connsiteY7" fmla="*/ 1750934 h 2105061"/>
                  <a:gd name="connsiteX8" fmla="*/ 14224 w 1453655"/>
                  <a:gd name="connsiteY8" fmla="*/ 1847582 h 2105061"/>
                  <a:gd name="connsiteX9" fmla="*/ 359557 w 1453655"/>
                  <a:gd name="connsiteY9" fmla="*/ 2105061 h 2105061"/>
                  <a:gd name="connsiteX10" fmla="*/ 249810 w 1453655"/>
                  <a:gd name="connsiteY10" fmla="*/ 1905870 h 2105061"/>
                  <a:gd name="connsiteX11" fmla="*/ 249810 w 1453655"/>
                  <a:gd name="connsiteY11" fmla="*/ 886901 h 2105061"/>
                  <a:gd name="connsiteX12" fmla="*/ 283118 w 1453655"/>
                  <a:gd name="connsiteY12" fmla="*/ 820192 h 2105061"/>
                  <a:gd name="connsiteX13" fmla="*/ 588406 w 1453655"/>
                  <a:gd name="connsiteY13" fmla="*/ 551766 h 2105061"/>
                  <a:gd name="connsiteX14" fmla="*/ 836061 w 1453655"/>
                  <a:gd name="connsiteY14" fmla="*/ 195861 h 2105061"/>
                  <a:gd name="connsiteX15" fmla="*/ 910068 w 1453655"/>
                  <a:gd name="connsiteY15" fmla="*/ 165641 h 2105061"/>
                  <a:gd name="connsiteX16" fmla="*/ 953199 w 1453655"/>
                  <a:gd name="connsiteY16" fmla="*/ 178085 h 2105061"/>
                  <a:gd name="connsiteX17" fmla="*/ 1376842 w 1453655"/>
                  <a:gd name="connsiteY17" fmla="*/ 175465 h 2105061"/>
                  <a:gd name="connsiteX18" fmla="*/ 1453656 w 1453655"/>
                  <a:gd name="connsiteY18" fmla="*/ 135327 h 2105061"/>
                  <a:gd name="connsiteX19" fmla="*/ 1334366 w 1453655"/>
                  <a:gd name="connsiteY19" fmla="*/ 64034 h 2105061"/>
                  <a:gd name="connsiteX20" fmla="*/ 1282252 w 1453655"/>
                  <a:gd name="connsiteY20" fmla="*/ 57953 h 210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655" h="2105061">
                    <a:moveTo>
                      <a:pt x="1282252" y="57953"/>
                    </a:moveTo>
                    <a:cubicBezTo>
                      <a:pt x="1282252" y="57953"/>
                      <a:pt x="1070898" y="69367"/>
                      <a:pt x="1003348" y="65812"/>
                    </a:cubicBezTo>
                    <a:cubicBezTo>
                      <a:pt x="902489" y="60572"/>
                      <a:pt x="773282" y="38118"/>
                      <a:pt x="677569" y="7804"/>
                    </a:cubicBezTo>
                    <a:cubicBezTo>
                      <a:pt x="627982" y="-7914"/>
                      <a:pt x="615258" y="-1833"/>
                      <a:pt x="591868" y="44012"/>
                    </a:cubicBezTo>
                    <a:cubicBezTo>
                      <a:pt x="576337" y="74513"/>
                      <a:pt x="561367" y="105388"/>
                      <a:pt x="543964" y="134953"/>
                    </a:cubicBezTo>
                    <a:cubicBezTo>
                      <a:pt x="421961" y="342845"/>
                      <a:pt x="251587" y="506015"/>
                      <a:pt x="63437" y="651970"/>
                    </a:cubicBezTo>
                    <a:cubicBezTo>
                      <a:pt x="20118" y="685558"/>
                      <a:pt x="-278" y="722889"/>
                      <a:pt x="3" y="778370"/>
                    </a:cubicBezTo>
                    <a:cubicBezTo>
                      <a:pt x="1593" y="1102558"/>
                      <a:pt x="751" y="1426746"/>
                      <a:pt x="751" y="1750934"/>
                    </a:cubicBezTo>
                    <a:cubicBezTo>
                      <a:pt x="751" y="1783867"/>
                      <a:pt x="751" y="1817268"/>
                      <a:pt x="14224" y="1847582"/>
                    </a:cubicBezTo>
                    <a:cubicBezTo>
                      <a:pt x="48093" y="1923553"/>
                      <a:pt x="359557" y="2105061"/>
                      <a:pt x="359557" y="2105061"/>
                    </a:cubicBezTo>
                    <a:cubicBezTo>
                      <a:pt x="312121" y="2060433"/>
                      <a:pt x="250090" y="2009535"/>
                      <a:pt x="249810" y="1905870"/>
                    </a:cubicBezTo>
                    <a:cubicBezTo>
                      <a:pt x="248968" y="1567929"/>
                      <a:pt x="250184" y="1224842"/>
                      <a:pt x="249810" y="886901"/>
                    </a:cubicBezTo>
                    <a:cubicBezTo>
                      <a:pt x="249810" y="857897"/>
                      <a:pt x="259259" y="837688"/>
                      <a:pt x="283118" y="820192"/>
                    </a:cubicBezTo>
                    <a:cubicBezTo>
                      <a:pt x="392771" y="740104"/>
                      <a:pt x="495126" y="650285"/>
                      <a:pt x="588406" y="551766"/>
                    </a:cubicBezTo>
                    <a:cubicBezTo>
                      <a:pt x="683090" y="451750"/>
                      <a:pt x="774779" y="319549"/>
                      <a:pt x="836061" y="195861"/>
                    </a:cubicBezTo>
                    <a:cubicBezTo>
                      <a:pt x="863194" y="141128"/>
                      <a:pt x="852622" y="148426"/>
                      <a:pt x="910068" y="165641"/>
                    </a:cubicBezTo>
                    <a:cubicBezTo>
                      <a:pt x="917553" y="167886"/>
                      <a:pt x="945714" y="176026"/>
                      <a:pt x="953199" y="178085"/>
                    </a:cubicBezTo>
                    <a:cubicBezTo>
                      <a:pt x="1105329" y="220093"/>
                      <a:pt x="1226210" y="228420"/>
                      <a:pt x="1376842" y="175465"/>
                    </a:cubicBezTo>
                    <a:cubicBezTo>
                      <a:pt x="1400794" y="167044"/>
                      <a:pt x="1414828" y="162086"/>
                      <a:pt x="1453656" y="135327"/>
                    </a:cubicBezTo>
                    <a:cubicBezTo>
                      <a:pt x="1413986" y="111282"/>
                      <a:pt x="1375813" y="84337"/>
                      <a:pt x="1334366" y="64034"/>
                    </a:cubicBezTo>
                    <a:cubicBezTo>
                      <a:pt x="1316964" y="55427"/>
                      <a:pt x="1310976" y="57485"/>
                      <a:pt x="1282252" y="57953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454">
                <a:extLst>
                  <a:ext uri="{FF2B5EF4-FFF2-40B4-BE49-F238E27FC236}">
                    <a16:creationId xmlns:a16="http://schemas.microsoft.com/office/drawing/2014/main" id="{09E74D22-7A0E-483A-B515-00EFDC5C1D91}"/>
                  </a:ext>
                </a:extLst>
              </p:cNvPr>
              <p:cNvSpPr/>
              <p:nvPr/>
            </p:nvSpPr>
            <p:spPr>
              <a:xfrm>
                <a:off x="8810475" y="4155076"/>
                <a:ext cx="484365" cy="728939"/>
              </a:xfrm>
              <a:custGeom>
                <a:avLst/>
                <a:gdLst>
                  <a:gd name="connsiteX0" fmla="*/ 811741 w 817599"/>
                  <a:gd name="connsiteY0" fmla="*/ 19027 h 1230435"/>
                  <a:gd name="connsiteX1" fmla="*/ 671681 w 817599"/>
                  <a:gd name="connsiteY1" fmla="*/ 544276 h 1230435"/>
                  <a:gd name="connsiteX2" fmla="*/ 291824 w 817599"/>
                  <a:gd name="connsiteY2" fmla="*/ 1202383 h 1230435"/>
                  <a:gd name="connsiteX3" fmla="*/ 234004 w 817599"/>
                  <a:gd name="connsiteY3" fmla="*/ 1219504 h 1230435"/>
                  <a:gd name="connsiteX4" fmla="*/ 29012 w 817599"/>
                  <a:gd name="connsiteY4" fmla="*/ 1099092 h 1230435"/>
                  <a:gd name="connsiteX5" fmla="*/ 8 w 817599"/>
                  <a:gd name="connsiteY5" fmla="*/ 1056896 h 1230435"/>
                  <a:gd name="connsiteX6" fmla="*/ 570 w 817599"/>
                  <a:gd name="connsiteY6" fmla="*/ 769384 h 1230435"/>
                  <a:gd name="connsiteX7" fmla="*/ 232881 w 817599"/>
                  <a:gd name="connsiteY7" fmla="*/ 905047 h 1230435"/>
                  <a:gd name="connsiteX8" fmla="*/ 292011 w 817599"/>
                  <a:gd name="connsiteY8" fmla="*/ 888393 h 1230435"/>
                  <a:gd name="connsiteX9" fmla="*/ 803508 w 817599"/>
                  <a:gd name="connsiteY9" fmla="*/ 1624 h 1230435"/>
                  <a:gd name="connsiteX10" fmla="*/ 811741 w 817599"/>
                  <a:gd name="connsiteY10" fmla="*/ 19027 h 12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599" h="1230435">
                    <a:moveTo>
                      <a:pt x="811741" y="19027"/>
                    </a:moveTo>
                    <a:cubicBezTo>
                      <a:pt x="836348" y="213259"/>
                      <a:pt x="782270" y="350232"/>
                      <a:pt x="671681" y="544276"/>
                    </a:cubicBezTo>
                    <a:cubicBezTo>
                      <a:pt x="539012" y="773594"/>
                      <a:pt x="424774" y="970071"/>
                      <a:pt x="291824" y="1202383"/>
                    </a:cubicBezTo>
                    <a:cubicBezTo>
                      <a:pt x="275638" y="1231012"/>
                      <a:pt x="265066" y="1239526"/>
                      <a:pt x="234004" y="1219504"/>
                    </a:cubicBezTo>
                    <a:cubicBezTo>
                      <a:pt x="167388" y="1176747"/>
                      <a:pt x="97779" y="1138574"/>
                      <a:pt x="29012" y="1099092"/>
                    </a:cubicBezTo>
                    <a:cubicBezTo>
                      <a:pt x="12078" y="1089361"/>
                      <a:pt x="-366" y="1080380"/>
                      <a:pt x="8" y="1056896"/>
                    </a:cubicBezTo>
                    <a:cubicBezTo>
                      <a:pt x="1412" y="963616"/>
                      <a:pt x="570" y="870242"/>
                      <a:pt x="570" y="769384"/>
                    </a:cubicBezTo>
                    <a:cubicBezTo>
                      <a:pt x="81406" y="816258"/>
                      <a:pt x="158406" y="858641"/>
                      <a:pt x="232881" y="905047"/>
                    </a:cubicBezTo>
                    <a:cubicBezTo>
                      <a:pt x="263288" y="924040"/>
                      <a:pt x="274703" y="918800"/>
                      <a:pt x="292011" y="888393"/>
                    </a:cubicBezTo>
                    <a:cubicBezTo>
                      <a:pt x="451532" y="609021"/>
                      <a:pt x="793590" y="18465"/>
                      <a:pt x="803508" y="1624"/>
                    </a:cubicBezTo>
                    <a:cubicBezTo>
                      <a:pt x="805473" y="-1557"/>
                      <a:pt x="808653" y="-2024"/>
                      <a:pt x="811741" y="19027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3BEDE4-4A86-4659-B522-0EC26E7FFBFE}"/>
                </a:ext>
              </a:extLst>
            </p:cNvPr>
            <p:cNvSpPr/>
            <p:nvPr/>
          </p:nvSpPr>
          <p:spPr>
            <a:xfrm>
              <a:off x="2543397" y="3529455"/>
              <a:ext cx="709682" cy="955830"/>
            </a:xfrm>
            <a:custGeom>
              <a:avLst/>
              <a:gdLst>
                <a:gd name="connsiteX0" fmla="*/ 124192 w 645759"/>
                <a:gd name="connsiteY0" fmla="*/ 636641 h 869736"/>
                <a:gd name="connsiteX1" fmla="*/ 133061 w 645759"/>
                <a:gd name="connsiteY1" fmla="*/ 651329 h 869736"/>
                <a:gd name="connsiteX2" fmla="*/ 133005 w 645759"/>
                <a:gd name="connsiteY2" fmla="*/ 739680 h 869736"/>
                <a:gd name="connsiteX3" fmla="*/ 178512 w 645759"/>
                <a:gd name="connsiteY3" fmla="*/ 850259 h 869736"/>
                <a:gd name="connsiteX4" fmla="*/ 184165 w 645759"/>
                <a:gd name="connsiteY4" fmla="*/ 865778 h 869736"/>
                <a:gd name="connsiteX5" fmla="*/ 165930 w 645759"/>
                <a:gd name="connsiteY5" fmla="*/ 862064 h 869736"/>
                <a:gd name="connsiteX6" fmla="*/ 117375 w 645759"/>
                <a:gd name="connsiteY6" fmla="*/ 766563 h 869736"/>
                <a:gd name="connsiteX7" fmla="*/ 115657 w 645759"/>
                <a:gd name="connsiteY7" fmla="*/ 650719 h 869736"/>
                <a:gd name="connsiteX8" fmla="*/ 124192 w 645759"/>
                <a:gd name="connsiteY8" fmla="*/ 636641 h 869736"/>
                <a:gd name="connsiteX9" fmla="*/ 227953 w 645759"/>
                <a:gd name="connsiteY9" fmla="*/ 543245 h 869736"/>
                <a:gd name="connsiteX10" fmla="*/ 238373 w 645759"/>
                <a:gd name="connsiteY10" fmla="*/ 555883 h 869736"/>
                <a:gd name="connsiteX11" fmla="*/ 238263 w 645759"/>
                <a:gd name="connsiteY11" fmla="*/ 605435 h 869736"/>
                <a:gd name="connsiteX12" fmla="*/ 244138 w 645759"/>
                <a:gd name="connsiteY12" fmla="*/ 668345 h 869736"/>
                <a:gd name="connsiteX13" fmla="*/ 319630 w 645759"/>
                <a:gd name="connsiteY13" fmla="*/ 712355 h 869736"/>
                <a:gd name="connsiteX14" fmla="*/ 391132 w 645759"/>
                <a:gd name="connsiteY14" fmla="*/ 678876 h 869736"/>
                <a:gd name="connsiteX15" fmla="*/ 409313 w 645759"/>
                <a:gd name="connsiteY15" fmla="*/ 676770 h 869736"/>
                <a:gd name="connsiteX16" fmla="*/ 401940 w 645759"/>
                <a:gd name="connsiteY16" fmla="*/ 692068 h 869736"/>
                <a:gd name="connsiteX17" fmla="*/ 309432 w 645759"/>
                <a:gd name="connsiteY17" fmla="*/ 730978 h 869736"/>
                <a:gd name="connsiteX18" fmla="*/ 222965 w 645759"/>
                <a:gd name="connsiteY18" fmla="*/ 655597 h 869736"/>
                <a:gd name="connsiteX19" fmla="*/ 221302 w 645759"/>
                <a:gd name="connsiteY19" fmla="*/ 556326 h 869736"/>
                <a:gd name="connsiteX20" fmla="*/ 227953 w 645759"/>
                <a:gd name="connsiteY20" fmla="*/ 543245 h 869736"/>
                <a:gd name="connsiteX21" fmla="*/ 291917 w 645759"/>
                <a:gd name="connsiteY21" fmla="*/ 493804 h 869736"/>
                <a:gd name="connsiteX22" fmla="*/ 299567 w 645759"/>
                <a:gd name="connsiteY22" fmla="*/ 503781 h 869736"/>
                <a:gd name="connsiteX23" fmla="*/ 300176 w 645759"/>
                <a:gd name="connsiteY23" fmla="*/ 597675 h 869736"/>
                <a:gd name="connsiteX24" fmla="*/ 292582 w 645759"/>
                <a:gd name="connsiteY24" fmla="*/ 609703 h 869736"/>
                <a:gd name="connsiteX25" fmla="*/ 283770 w 645759"/>
                <a:gd name="connsiteY25" fmla="*/ 600780 h 869736"/>
                <a:gd name="connsiteX26" fmla="*/ 283104 w 645759"/>
                <a:gd name="connsiteY26" fmla="*/ 501397 h 869736"/>
                <a:gd name="connsiteX27" fmla="*/ 291917 w 645759"/>
                <a:gd name="connsiteY27" fmla="*/ 493804 h 869736"/>
                <a:gd name="connsiteX28" fmla="*/ 184054 w 645759"/>
                <a:gd name="connsiteY28" fmla="*/ 456225 h 869736"/>
                <a:gd name="connsiteX29" fmla="*/ 186660 w 645759"/>
                <a:gd name="connsiteY29" fmla="*/ 477120 h 869736"/>
                <a:gd name="connsiteX30" fmla="*/ 180008 w 645759"/>
                <a:gd name="connsiteY30" fmla="*/ 713519 h 869736"/>
                <a:gd name="connsiteX31" fmla="*/ 318688 w 645759"/>
                <a:gd name="connsiteY31" fmla="*/ 790064 h 869736"/>
                <a:gd name="connsiteX32" fmla="*/ 481424 w 645759"/>
                <a:gd name="connsiteY32" fmla="*/ 650775 h 869736"/>
                <a:gd name="connsiteX33" fmla="*/ 525821 w 645759"/>
                <a:gd name="connsiteY33" fmla="*/ 559264 h 869736"/>
                <a:gd name="connsiteX34" fmla="*/ 539068 w 645759"/>
                <a:gd name="connsiteY34" fmla="*/ 545906 h 869736"/>
                <a:gd name="connsiteX35" fmla="*/ 541728 w 645759"/>
                <a:gd name="connsiteY35" fmla="*/ 565140 h 869736"/>
                <a:gd name="connsiteX36" fmla="*/ 360591 w 645759"/>
                <a:gd name="connsiteY36" fmla="*/ 790452 h 869736"/>
                <a:gd name="connsiteX37" fmla="*/ 301339 w 645759"/>
                <a:gd name="connsiteY37" fmla="*/ 812124 h 869736"/>
                <a:gd name="connsiteX38" fmla="*/ 161163 w 645759"/>
                <a:gd name="connsiteY38" fmla="*/ 712023 h 869736"/>
                <a:gd name="connsiteX39" fmla="*/ 157893 w 645759"/>
                <a:gd name="connsiteY39" fmla="*/ 612586 h 869736"/>
                <a:gd name="connsiteX40" fmla="*/ 170752 w 645759"/>
                <a:gd name="connsiteY40" fmla="*/ 473074 h 869736"/>
                <a:gd name="connsiteX41" fmla="*/ 184054 w 645759"/>
                <a:gd name="connsiteY41" fmla="*/ 456225 h 869736"/>
                <a:gd name="connsiteX42" fmla="*/ 348896 w 645759"/>
                <a:gd name="connsiteY42" fmla="*/ 316768 h 869736"/>
                <a:gd name="connsiteX43" fmla="*/ 359094 w 645759"/>
                <a:gd name="connsiteY43" fmla="*/ 322532 h 869736"/>
                <a:gd name="connsiteX44" fmla="*/ 347233 w 645759"/>
                <a:gd name="connsiteY44" fmla="*/ 337886 h 869736"/>
                <a:gd name="connsiteX45" fmla="*/ 237708 w 645759"/>
                <a:gd name="connsiteY45" fmla="*/ 502284 h 869736"/>
                <a:gd name="connsiteX46" fmla="*/ 230558 w 645759"/>
                <a:gd name="connsiteY46" fmla="*/ 519024 h 869736"/>
                <a:gd name="connsiteX47" fmla="*/ 219639 w 645759"/>
                <a:gd name="connsiteY47" fmla="*/ 499846 h 869736"/>
                <a:gd name="connsiteX48" fmla="*/ 337865 w 645759"/>
                <a:gd name="connsiteY48" fmla="*/ 322311 h 869736"/>
                <a:gd name="connsiteX49" fmla="*/ 348896 w 645759"/>
                <a:gd name="connsiteY49" fmla="*/ 316768 h 869736"/>
                <a:gd name="connsiteX50" fmla="*/ 387245 w 645759"/>
                <a:gd name="connsiteY50" fmla="*/ 306334 h 869736"/>
                <a:gd name="connsiteX51" fmla="*/ 400001 w 645759"/>
                <a:gd name="connsiteY51" fmla="*/ 306791 h 869736"/>
                <a:gd name="connsiteX52" fmla="*/ 465794 w 645759"/>
                <a:gd name="connsiteY52" fmla="*/ 386496 h 869736"/>
                <a:gd name="connsiteX53" fmla="*/ 465959 w 645759"/>
                <a:gd name="connsiteY53" fmla="*/ 450792 h 869736"/>
                <a:gd name="connsiteX54" fmla="*/ 433368 w 645759"/>
                <a:gd name="connsiteY54" fmla="*/ 583652 h 869736"/>
                <a:gd name="connsiteX55" fmla="*/ 342799 w 645759"/>
                <a:gd name="connsiteY55" fmla="*/ 645398 h 869736"/>
                <a:gd name="connsiteX56" fmla="*/ 313201 w 645759"/>
                <a:gd name="connsiteY56" fmla="*/ 641020 h 869736"/>
                <a:gd name="connsiteX57" fmla="*/ 307326 w 645759"/>
                <a:gd name="connsiteY57" fmla="*/ 632816 h 869736"/>
                <a:gd name="connsiteX58" fmla="*/ 317302 w 645759"/>
                <a:gd name="connsiteY58" fmla="*/ 626553 h 869736"/>
                <a:gd name="connsiteX59" fmla="*/ 398726 w 645759"/>
                <a:gd name="connsiteY59" fmla="*/ 597786 h 869736"/>
                <a:gd name="connsiteX60" fmla="*/ 448223 w 645759"/>
                <a:gd name="connsiteY60" fmla="*/ 495744 h 869736"/>
                <a:gd name="connsiteX61" fmla="*/ 448500 w 645759"/>
                <a:gd name="connsiteY61" fmla="*/ 387992 h 869736"/>
                <a:gd name="connsiteX62" fmla="*/ 396176 w 645759"/>
                <a:gd name="connsiteY62" fmla="*/ 324528 h 869736"/>
                <a:gd name="connsiteX63" fmla="*/ 379603 w 645759"/>
                <a:gd name="connsiteY63" fmla="*/ 314606 h 869736"/>
                <a:gd name="connsiteX64" fmla="*/ 387245 w 645759"/>
                <a:gd name="connsiteY64" fmla="*/ 306334 h 869736"/>
                <a:gd name="connsiteX65" fmla="*/ 496168 w 645759"/>
                <a:gd name="connsiteY65" fmla="*/ 302192 h 869736"/>
                <a:gd name="connsiteX66" fmla="*/ 509637 w 645759"/>
                <a:gd name="connsiteY66" fmla="*/ 315162 h 869736"/>
                <a:gd name="connsiteX67" fmla="*/ 515346 w 645759"/>
                <a:gd name="connsiteY67" fmla="*/ 419476 h 869736"/>
                <a:gd name="connsiteX68" fmla="*/ 453045 w 645759"/>
                <a:gd name="connsiteY68" fmla="*/ 639912 h 869736"/>
                <a:gd name="connsiteX69" fmla="*/ 442625 w 645759"/>
                <a:gd name="connsiteY69" fmla="*/ 652826 h 869736"/>
                <a:gd name="connsiteX70" fmla="*/ 424777 w 645759"/>
                <a:gd name="connsiteY70" fmla="*/ 659533 h 869736"/>
                <a:gd name="connsiteX71" fmla="*/ 429766 w 645759"/>
                <a:gd name="connsiteY71" fmla="*/ 641076 h 869736"/>
                <a:gd name="connsiteX72" fmla="*/ 499161 w 645759"/>
                <a:gd name="connsiteY72" fmla="*/ 425961 h 869736"/>
                <a:gd name="connsiteX73" fmla="*/ 492399 w 645759"/>
                <a:gd name="connsiteY73" fmla="*/ 318653 h 869736"/>
                <a:gd name="connsiteX74" fmla="*/ 496168 w 645759"/>
                <a:gd name="connsiteY74" fmla="*/ 302192 h 869736"/>
                <a:gd name="connsiteX75" fmla="*/ 94317 w 645759"/>
                <a:gd name="connsiteY75" fmla="*/ 268602 h 869736"/>
                <a:gd name="connsiteX76" fmla="*/ 94816 w 645759"/>
                <a:gd name="connsiteY76" fmla="*/ 286783 h 869736"/>
                <a:gd name="connsiteX77" fmla="*/ 66714 w 645759"/>
                <a:gd name="connsiteY77" fmla="*/ 339328 h 869736"/>
                <a:gd name="connsiteX78" fmla="*/ 18547 w 645759"/>
                <a:gd name="connsiteY78" fmla="*/ 563699 h 869736"/>
                <a:gd name="connsiteX79" fmla="*/ 18658 w 645759"/>
                <a:gd name="connsiteY79" fmla="*/ 624614 h 869736"/>
                <a:gd name="connsiteX80" fmla="*/ 18603 w 645759"/>
                <a:gd name="connsiteY80" fmla="*/ 746444 h 869736"/>
                <a:gd name="connsiteX81" fmla="*/ 10289 w 645759"/>
                <a:gd name="connsiteY81" fmla="*/ 760910 h 869736"/>
                <a:gd name="connsiteX82" fmla="*/ 1698 w 645759"/>
                <a:gd name="connsiteY82" fmla="*/ 748938 h 869736"/>
                <a:gd name="connsiteX83" fmla="*/ 20265 w 645759"/>
                <a:gd name="connsiteY83" fmla="*/ 410497 h 869736"/>
                <a:gd name="connsiteX84" fmla="*/ 37448 w 645759"/>
                <a:gd name="connsiteY84" fmla="*/ 364492 h 869736"/>
                <a:gd name="connsiteX85" fmla="*/ 80294 w 645759"/>
                <a:gd name="connsiteY85" fmla="*/ 277693 h 869736"/>
                <a:gd name="connsiteX86" fmla="*/ 94317 w 645759"/>
                <a:gd name="connsiteY86" fmla="*/ 268602 h 869736"/>
                <a:gd name="connsiteX87" fmla="*/ 410865 w 645759"/>
                <a:gd name="connsiteY87" fmla="*/ 234181 h 869736"/>
                <a:gd name="connsiteX88" fmla="*/ 481923 w 645759"/>
                <a:gd name="connsiteY88" fmla="*/ 267050 h 869736"/>
                <a:gd name="connsiteX89" fmla="*/ 486025 w 645759"/>
                <a:gd name="connsiteY89" fmla="*/ 283179 h 869736"/>
                <a:gd name="connsiteX90" fmla="*/ 471558 w 645759"/>
                <a:gd name="connsiteY90" fmla="*/ 281184 h 869736"/>
                <a:gd name="connsiteX91" fmla="*/ 336371 w 645759"/>
                <a:gd name="connsiteY91" fmla="*/ 281516 h 869736"/>
                <a:gd name="connsiteX92" fmla="*/ 215150 w 645759"/>
                <a:gd name="connsiteY92" fmla="*/ 411106 h 869736"/>
                <a:gd name="connsiteX93" fmla="*/ 207390 w 645759"/>
                <a:gd name="connsiteY93" fmla="*/ 425683 h 869736"/>
                <a:gd name="connsiteX94" fmla="*/ 194254 w 645759"/>
                <a:gd name="connsiteY94" fmla="*/ 436214 h 869736"/>
                <a:gd name="connsiteX95" fmla="*/ 192314 w 645759"/>
                <a:gd name="connsiteY95" fmla="*/ 417480 h 869736"/>
                <a:gd name="connsiteX96" fmla="*/ 305608 w 645759"/>
                <a:gd name="connsiteY96" fmla="*/ 280076 h 869736"/>
                <a:gd name="connsiteX97" fmla="*/ 410865 w 645759"/>
                <a:gd name="connsiteY97" fmla="*/ 234181 h 869736"/>
                <a:gd name="connsiteX98" fmla="*/ 452441 w 645759"/>
                <a:gd name="connsiteY98" fmla="*/ 162311 h 869736"/>
                <a:gd name="connsiteX99" fmla="*/ 555032 w 645759"/>
                <a:gd name="connsiteY99" fmla="*/ 269821 h 869736"/>
                <a:gd name="connsiteX100" fmla="*/ 559910 w 645759"/>
                <a:gd name="connsiteY100" fmla="*/ 392537 h 869736"/>
                <a:gd name="connsiteX101" fmla="*/ 555697 w 645759"/>
                <a:gd name="connsiteY101" fmla="*/ 507329 h 869736"/>
                <a:gd name="connsiteX102" fmla="*/ 544501 w 645759"/>
                <a:gd name="connsiteY102" fmla="*/ 525620 h 869736"/>
                <a:gd name="connsiteX103" fmla="*/ 538958 w 645759"/>
                <a:gd name="connsiteY103" fmla="*/ 504779 h 869736"/>
                <a:gd name="connsiteX104" fmla="*/ 538625 w 645759"/>
                <a:gd name="connsiteY104" fmla="*/ 283789 h 869736"/>
                <a:gd name="connsiteX105" fmla="*/ 380879 w 645759"/>
                <a:gd name="connsiteY105" fmla="*/ 188342 h 869736"/>
                <a:gd name="connsiteX106" fmla="*/ 179842 w 645759"/>
                <a:gd name="connsiteY106" fmla="*/ 376907 h 869736"/>
                <a:gd name="connsiteX107" fmla="*/ 132895 w 645759"/>
                <a:gd name="connsiteY107" fmla="*/ 578553 h 869736"/>
                <a:gd name="connsiteX108" fmla="*/ 132950 w 645759"/>
                <a:gd name="connsiteY108" fmla="*/ 597952 h 869736"/>
                <a:gd name="connsiteX109" fmla="*/ 123972 w 645759"/>
                <a:gd name="connsiteY109" fmla="*/ 615191 h 869736"/>
                <a:gd name="connsiteX110" fmla="*/ 115713 w 645759"/>
                <a:gd name="connsiteY110" fmla="*/ 598063 h 869736"/>
                <a:gd name="connsiteX111" fmla="*/ 201071 w 645759"/>
                <a:gd name="connsiteY111" fmla="*/ 310560 h 869736"/>
                <a:gd name="connsiteX112" fmla="*/ 396398 w 645759"/>
                <a:gd name="connsiteY112" fmla="*/ 165340 h 869736"/>
                <a:gd name="connsiteX113" fmla="*/ 452441 w 645759"/>
                <a:gd name="connsiteY113" fmla="*/ 162311 h 869736"/>
                <a:gd name="connsiteX114" fmla="*/ 433202 w 645759"/>
                <a:gd name="connsiteY114" fmla="*/ 78263 h 869736"/>
                <a:gd name="connsiteX115" fmla="*/ 604307 w 645759"/>
                <a:gd name="connsiteY115" fmla="*/ 228362 h 869736"/>
                <a:gd name="connsiteX116" fmla="*/ 608242 w 645759"/>
                <a:gd name="connsiteY116" fmla="*/ 477342 h 869736"/>
                <a:gd name="connsiteX117" fmla="*/ 598986 w 645759"/>
                <a:gd name="connsiteY117" fmla="*/ 493915 h 869736"/>
                <a:gd name="connsiteX118" fmla="*/ 592445 w 645759"/>
                <a:gd name="connsiteY118" fmla="*/ 476067 h 869736"/>
                <a:gd name="connsiteX119" fmla="*/ 588787 w 645759"/>
                <a:gd name="connsiteY119" fmla="*/ 240888 h 869736"/>
                <a:gd name="connsiteX120" fmla="*/ 386920 w 645759"/>
                <a:gd name="connsiteY120" fmla="*/ 109857 h 869736"/>
                <a:gd name="connsiteX121" fmla="*/ 162715 w 645759"/>
                <a:gd name="connsiteY121" fmla="*/ 294709 h 869736"/>
                <a:gd name="connsiteX122" fmla="*/ 67601 w 645759"/>
                <a:gd name="connsiteY122" fmla="*/ 603107 h 869736"/>
                <a:gd name="connsiteX123" fmla="*/ 67656 w 645759"/>
                <a:gd name="connsiteY123" fmla="*/ 785852 h 869736"/>
                <a:gd name="connsiteX124" fmla="*/ 59342 w 645759"/>
                <a:gd name="connsiteY124" fmla="*/ 800319 h 869736"/>
                <a:gd name="connsiteX125" fmla="*/ 50752 w 645759"/>
                <a:gd name="connsiteY125" fmla="*/ 788346 h 869736"/>
                <a:gd name="connsiteX126" fmla="*/ 69319 w 645759"/>
                <a:gd name="connsiteY126" fmla="*/ 449906 h 869736"/>
                <a:gd name="connsiteX127" fmla="*/ 300120 w 645759"/>
                <a:gd name="connsiteY127" fmla="*/ 132306 h 869736"/>
                <a:gd name="connsiteX128" fmla="*/ 433202 w 645759"/>
                <a:gd name="connsiteY128" fmla="*/ 78263 h 869736"/>
                <a:gd name="connsiteX129" fmla="*/ 429654 w 645759"/>
                <a:gd name="connsiteY129" fmla="*/ 3048 h 869736"/>
                <a:gd name="connsiteX130" fmla="*/ 637562 w 645759"/>
                <a:gd name="connsiteY130" fmla="*/ 149432 h 869736"/>
                <a:gd name="connsiteX131" fmla="*/ 645710 w 645759"/>
                <a:gd name="connsiteY131" fmla="*/ 223484 h 869736"/>
                <a:gd name="connsiteX132" fmla="*/ 645599 w 645759"/>
                <a:gd name="connsiteY132" fmla="*/ 267715 h 869736"/>
                <a:gd name="connsiteX133" fmla="*/ 638449 w 645759"/>
                <a:gd name="connsiteY133" fmla="*/ 277970 h 869736"/>
                <a:gd name="connsiteX134" fmla="*/ 628084 w 645759"/>
                <a:gd name="connsiteY134" fmla="*/ 267882 h 869736"/>
                <a:gd name="connsiteX135" fmla="*/ 627585 w 645759"/>
                <a:gd name="connsiteY135" fmla="*/ 245766 h 869736"/>
                <a:gd name="connsiteX136" fmla="*/ 622375 w 645759"/>
                <a:gd name="connsiteY136" fmla="*/ 163178 h 869736"/>
                <a:gd name="connsiteX137" fmla="*/ 395233 w 645759"/>
                <a:gd name="connsiteY137" fmla="*/ 27991 h 869736"/>
                <a:gd name="connsiteX138" fmla="*/ 154844 w 645759"/>
                <a:gd name="connsiteY138" fmla="*/ 201535 h 869736"/>
                <a:gd name="connsiteX139" fmla="*/ 122917 w 645759"/>
                <a:gd name="connsiteY139" fmla="*/ 243216 h 869736"/>
                <a:gd name="connsiteX140" fmla="*/ 107508 w 645759"/>
                <a:gd name="connsiteY140" fmla="*/ 249424 h 869736"/>
                <a:gd name="connsiteX141" fmla="*/ 109171 w 645759"/>
                <a:gd name="connsiteY141" fmla="*/ 234735 h 869736"/>
                <a:gd name="connsiteX142" fmla="*/ 429654 w 645759"/>
                <a:gd name="connsiteY142" fmla="*/ 3048 h 8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645759" h="869736">
                  <a:moveTo>
                    <a:pt x="124192" y="636641"/>
                  </a:moveTo>
                  <a:cubicBezTo>
                    <a:pt x="131897" y="637140"/>
                    <a:pt x="133117" y="644290"/>
                    <a:pt x="133061" y="651329"/>
                  </a:cubicBezTo>
                  <a:cubicBezTo>
                    <a:pt x="132895" y="680761"/>
                    <a:pt x="133061" y="710248"/>
                    <a:pt x="133005" y="739680"/>
                  </a:cubicBezTo>
                  <a:cubicBezTo>
                    <a:pt x="132950" y="782803"/>
                    <a:pt x="143758" y="821380"/>
                    <a:pt x="178512" y="850259"/>
                  </a:cubicBezTo>
                  <a:cubicBezTo>
                    <a:pt x="183112" y="854083"/>
                    <a:pt x="190484" y="858295"/>
                    <a:pt x="184165" y="865778"/>
                  </a:cubicBezTo>
                  <a:cubicBezTo>
                    <a:pt x="176571" y="874813"/>
                    <a:pt x="170918" y="866111"/>
                    <a:pt x="165930" y="862064"/>
                  </a:cubicBezTo>
                  <a:cubicBezTo>
                    <a:pt x="135500" y="837621"/>
                    <a:pt x="121199" y="804309"/>
                    <a:pt x="117375" y="766563"/>
                  </a:cubicBezTo>
                  <a:cubicBezTo>
                    <a:pt x="115435" y="747496"/>
                    <a:pt x="115546" y="670064"/>
                    <a:pt x="115657" y="650719"/>
                  </a:cubicBezTo>
                  <a:cubicBezTo>
                    <a:pt x="115657" y="644345"/>
                    <a:pt x="115047" y="636086"/>
                    <a:pt x="124192" y="636641"/>
                  </a:cubicBezTo>
                  <a:close/>
                  <a:moveTo>
                    <a:pt x="227953" y="543245"/>
                  </a:moveTo>
                  <a:cubicBezTo>
                    <a:pt x="236600" y="542303"/>
                    <a:pt x="238318" y="548899"/>
                    <a:pt x="238373" y="555883"/>
                  </a:cubicBezTo>
                  <a:cubicBezTo>
                    <a:pt x="238263" y="571513"/>
                    <a:pt x="238263" y="587144"/>
                    <a:pt x="238263" y="605435"/>
                  </a:cubicBezTo>
                  <a:cubicBezTo>
                    <a:pt x="239482" y="624724"/>
                    <a:pt x="236267" y="646895"/>
                    <a:pt x="244138" y="668345"/>
                  </a:cubicBezTo>
                  <a:cubicBezTo>
                    <a:pt x="256609" y="702489"/>
                    <a:pt x="283492" y="718286"/>
                    <a:pt x="319630" y="712355"/>
                  </a:cubicBezTo>
                  <a:cubicBezTo>
                    <a:pt x="346679" y="707921"/>
                    <a:pt x="369570" y="695117"/>
                    <a:pt x="391132" y="678876"/>
                  </a:cubicBezTo>
                  <a:cubicBezTo>
                    <a:pt x="396508" y="674830"/>
                    <a:pt x="402883" y="666793"/>
                    <a:pt x="409313" y="676770"/>
                  </a:cubicBezTo>
                  <a:cubicBezTo>
                    <a:pt x="414190" y="684308"/>
                    <a:pt x="406818" y="688244"/>
                    <a:pt x="401940" y="692068"/>
                  </a:cubicBezTo>
                  <a:cubicBezTo>
                    <a:pt x="374615" y="713352"/>
                    <a:pt x="344296" y="728096"/>
                    <a:pt x="309432" y="730978"/>
                  </a:cubicBezTo>
                  <a:cubicBezTo>
                    <a:pt x="266641" y="734526"/>
                    <a:pt x="227565" y="701823"/>
                    <a:pt x="222965" y="655597"/>
                  </a:cubicBezTo>
                  <a:cubicBezTo>
                    <a:pt x="219694" y="622784"/>
                    <a:pt x="221524" y="589416"/>
                    <a:pt x="221302" y="556326"/>
                  </a:cubicBezTo>
                  <a:cubicBezTo>
                    <a:pt x="221246" y="551005"/>
                    <a:pt x="220582" y="544077"/>
                    <a:pt x="227953" y="543245"/>
                  </a:cubicBezTo>
                  <a:close/>
                  <a:moveTo>
                    <a:pt x="291917" y="493804"/>
                  </a:moveTo>
                  <a:cubicBezTo>
                    <a:pt x="297017" y="494746"/>
                    <a:pt x="299511" y="498792"/>
                    <a:pt x="299567" y="503781"/>
                  </a:cubicBezTo>
                  <a:cubicBezTo>
                    <a:pt x="299677" y="520354"/>
                    <a:pt x="300287" y="582987"/>
                    <a:pt x="300176" y="597675"/>
                  </a:cubicBezTo>
                  <a:cubicBezTo>
                    <a:pt x="300176" y="603274"/>
                    <a:pt x="300065" y="609648"/>
                    <a:pt x="292582" y="609703"/>
                  </a:cubicBezTo>
                  <a:cubicBezTo>
                    <a:pt x="287815" y="609759"/>
                    <a:pt x="283825" y="605768"/>
                    <a:pt x="283770" y="600780"/>
                  </a:cubicBezTo>
                  <a:cubicBezTo>
                    <a:pt x="283326" y="567689"/>
                    <a:pt x="283159" y="534543"/>
                    <a:pt x="283104" y="501397"/>
                  </a:cubicBezTo>
                  <a:cubicBezTo>
                    <a:pt x="283104" y="496077"/>
                    <a:pt x="286485" y="492806"/>
                    <a:pt x="291917" y="493804"/>
                  </a:cubicBezTo>
                  <a:close/>
                  <a:moveTo>
                    <a:pt x="184054" y="456225"/>
                  </a:moveTo>
                  <a:cubicBezTo>
                    <a:pt x="195085" y="459273"/>
                    <a:pt x="188433" y="469804"/>
                    <a:pt x="186660" y="477120"/>
                  </a:cubicBezTo>
                  <a:cubicBezTo>
                    <a:pt x="167703" y="555440"/>
                    <a:pt x="171417" y="635034"/>
                    <a:pt x="180008" y="713519"/>
                  </a:cubicBezTo>
                  <a:cubicBezTo>
                    <a:pt x="187602" y="783136"/>
                    <a:pt x="249071" y="814120"/>
                    <a:pt x="318688" y="790064"/>
                  </a:cubicBezTo>
                  <a:cubicBezTo>
                    <a:pt x="391021" y="765067"/>
                    <a:pt x="440074" y="712134"/>
                    <a:pt x="481424" y="650775"/>
                  </a:cubicBezTo>
                  <a:cubicBezTo>
                    <a:pt x="500491" y="622507"/>
                    <a:pt x="514514" y="591468"/>
                    <a:pt x="525821" y="559264"/>
                  </a:cubicBezTo>
                  <a:cubicBezTo>
                    <a:pt x="528205" y="552446"/>
                    <a:pt x="529313" y="542414"/>
                    <a:pt x="539068" y="545906"/>
                  </a:cubicBezTo>
                  <a:cubicBezTo>
                    <a:pt x="548103" y="549121"/>
                    <a:pt x="544223" y="558544"/>
                    <a:pt x="541728" y="565140"/>
                  </a:cubicBezTo>
                  <a:cubicBezTo>
                    <a:pt x="506310" y="660309"/>
                    <a:pt x="450218" y="739071"/>
                    <a:pt x="360591" y="790452"/>
                  </a:cubicBezTo>
                  <a:cubicBezTo>
                    <a:pt x="342300" y="800928"/>
                    <a:pt x="322402" y="808023"/>
                    <a:pt x="301339" y="812124"/>
                  </a:cubicBezTo>
                  <a:cubicBezTo>
                    <a:pt x="228840" y="826314"/>
                    <a:pt x="170974" y="785242"/>
                    <a:pt x="161163" y="712023"/>
                  </a:cubicBezTo>
                  <a:cubicBezTo>
                    <a:pt x="156784" y="678932"/>
                    <a:pt x="158059" y="645731"/>
                    <a:pt x="157893" y="612586"/>
                  </a:cubicBezTo>
                  <a:cubicBezTo>
                    <a:pt x="158225" y="565694"/>
                    <a:pt x="155343" y="518525"/>
                    <a:pt x="170752" y="473074"/>
                  </a:cubicBezTo>
                  <a:cubicBezTo>
                    <a:pt x="173190" y="465869"/>
                    <a:pt x="172581" y="453065"/>
                    <a:pt x="184054" y="456225"/>
                  </a:cubicBezTo>
                  <a:close/>
                  <a:moveTo>
                    <a:pt x="348896" y="316768"/>
                  </a:moveTo>
                  <a:cubicBezTo>
                    <a:pt x="352706" y="315923"/>
                    <a:pt x="356378" y="316962"/>
                    <a:pt x="359094" y="322532"/>
                  </a:cubicBezTo>
                  <a:cubicBezTo>
                    <a:pt x="363750" y="332121"/>
                    <a:pt x="352720" y="334450"/>
                    <a:pt x="347233" y="337886"/>
                  </a:cubicBezTo>
                  <a:cubicBezTo>
                    <a:pt x="285819" y="376187"/>
                    <a:pt x="249293" y="430727"/>
                    <a:pt x="237708" y="502284"/>
                  </a:cubicBezTo>
                  <a:cubicBezTo>
                    <a:pt x="236766" y="508104"/>
                    <a:pt x="241865" y="519523"/>
                    <a:pt x="230558" y="519024"/>
                  </a:cubicBezTo>
                  <a:cubicBezTo>
                    <a:pt x="220304" y="518636"/>
                    <a:pt x="218308" y="509435"/>
                    <a:pt x="219639" y="499846"/>
                  </a:cubicBezTo>
                  <a:cubicBezTo>
                    <a:pt x="233052" y="423466"/>
                    <a:pt x="270632" y="362995"/>
                    <a:pt x="337865" y="322311"/>
                  </a:cubicBezTo>
                  <a:cubicBezTo>
                    <a:pt x="341136" y="320343"/>
                    <a:pt x="345085" y="317613"/>
                    <a:pt x="348896" y="316768"/>
                  </a:cubicBezTo>
                  <a:close/>
                  <a:moveTo>
                    <a:pt x="387245" y="306334"/>
                  </a:moveTo>
                  <a:cubicBezTo>
                    <a:pt x="391160" y="305613"/>
                    <a:pt x="395927" y="306348"/>
                    <a:pt x="400001" y="306791"/>
                  </a:cubicBezTo>
                  <a:cubicBezTo>
                    <a:pt x="437636" y="310948"/>
                    <a:pt x="463632" y="342098"/>
                    <a:pt x="465794" y="386496"/>
                  </a:cubicBezTo>
                  <a:cubicBezTo>
                    <a:pt x="466680" y="404843"/>
                    <a:pt x="465959" y="423300"/>
                    <a:pt x="465959" y="450792"/>
                  </a:cubicBezTo>
                  <a:cubicBezTo>
                    <a:pt x="470061" y="492473"/>
                    <a:pt x="464740" y="541194"/>
                    <a:pt x="433368" y="583652"/>
                  </a:cubicBezTo>
                  <a:cubicBezTo>
                    <a:pt x="410476" y="614636"/>
                    <a:pt x="383871" y="641020"/>
                    <a:pt x="342799" y="645398"/>
                  </a:cubicBezTo>
                  <a:cubicBezTo>
                    <a:pt x="332767" y="646451"/>
                    <a:pt x="322347" y="646174"/>
                    <a:pt x="313201" y="641020"/>
                  </a:cubicBezTo>
                  <a:cubicBezTo>
                    <a:pt x="310485" y="639467"/>
                    <a:pt x="307381" y="635643"/>
                    <a:pt x="307326" y="632816"/>
                  </a:cubicBezTo>
                  <a:cubicBezTo>
                    <a:pt x="307270" y="626830"/>
                    <a:pt x="313090" y="625444"/>
                    <a:pt x="317302" y="626553"/>
                  </a:cubicBezTo>
                  <a:cubicBezTo>
                    <a:pt x="351114" y="635477"/>
                    <a:pt x="376444" y="620456"/>
                    <a:pt x="398726" y="597786"/>
                  </a:cubicBezTo>
                  <a:cubicBezTo>
                    <a:pt x="426606" y="569407"/>
                    <a:pt x="445617" y="535707"/>
                    <a:pt x="448223" y="495744"/>
                  </a:cubicBezTo>
                  <a:cubicBezTo>
                    <a:pt x="450551" y="459938"/>
                    <a:pt x="449609" y="423854"/>
                    <a:pt x="448500" y="387992"/>
                  </a:cubicBezTo>
                  <a:cubicBezTo>
                    <a:pt x="447280" y="350080"/>
                    <a:pt x="432371" y="332953"/>
                    <a:pt x="396176" y="324528"/>
                  </a:cubicBezTo>
                  <a:cubicBezTo>
                    <a:pt x="389303" y="322921"/>
                    <a:pt x="378384" y="324362"/>
                    <a:pt x="379603" y="314606"/>
                  </a:cubicBezTo>
                  <a:cubicBezTo>
                    <a:pt x="380268" y="309230"/>
                    <a:pt x="383331" y="307054"/>
                    <a:pt x="387245" y="306334"/>
                  </a:cubicBezTo>
                  <a:close/>
                  <a:moveTo>
                    <a:pt x="496168" y="302192"/>
                  </a:moveTo>
                  <a:cubicBezTo>
                    <a:pt x="506699" y="298699"/>
                    <a:pt x="507697" y="308676"/>
                    <a:pt x="509637" y="315162"/>
                  </a:cubicBezTo>
                  <a:cubicBezTo>
                    <a:pt x="519614" y="349471"/>
                    <a:pt x="514736" y="384778"/>
                    <a:pt x="515346" y="419476"/>
                  </a:cubicBezTo>
                  <a:cubicBezTo>
                    <a:pt x="523771" y="501343"/>
                    <a:pt x="503596" y="574951"/>
                    <a:pt x="453045" y="639912"/>
                  </a:cubicBezTo>
                  <a:cubicBezTo>
                    <a:pt x="449664" y="644290"/>
                    <a:pt x="446394" y="648780"/>
                    <a:pt x="442625" y="652826"/>
                  </a:cubicBezTo>
                  <a:cubicBezTo>
                    <a:pt x="437803" y="657925"/>
                    <a:pt x="432648" y="666627"/>
                    <a:pt x="424777" y="659533"/>
                  </a:cubicBezTo>
                  <a:cubicBezTo>
                    <a:pt x="416795" y="652328"/>
                    <a:pt x="425553" y="646064"/>
                    <a:pt x="429766" y="641076"/>
                  </a:cubicBezTo>
                  <a:cubicBezTo>
                    <a:pt x="482145" y="578720"/>
                    <a:pt x="504482" y="507107"/>
                    <a:pt x="499161" y="425961"/>
                  </a:cubicBezTo>
                  <a:cubicBezTo>
                    <a:pt x="496833" y="390210"/>
                    <a:pt x="502376" y="353906"/>
                    <a:pt x="492399" y="318653"/>
                  </a:cubicBezTo>
                  <a:cubicBezTo>
                    <a:pt x="490514" y="312057"/>
                    <a:pt x="488297" y="304797"/>
                    <a:pt x="496168" y="302192"/>
                  </a:cubicBezTo>
                  <a:close/>
                  <a:moveTo>
                    <a:pt x="94317" y="268602"/>
                  </a:moveTo>
                  <a:cubicBezTo>
                    <a:pt x="104627" y="273812"/>
                    <a:pt x="98474" y="280685"/>
                    <a:pt x="94816" y="286783"/>
                  </a:cubicBezTo>
                  <a:cubicBezTo>
                    <a:pt x="84562" y="303910"/>
                    <a:pt x="75305" y="321480"/>
                    <a:pt x="66714" y="339328"/>
                  </a:cubicBezTo>
                  <a:cubicBezTo>
                    <a:pt x="33069" y="409499"/>
                    <a:pt x="15333" y="481943"/>
                    <a:pt x="18547" y="563699"/>
                  </a:cubicBezTo>
                  <a:cubicBezTo>
                    <a:pt x="19378" y="583985"/>
                    <a:pt x="18658" y="604327"/>
                    <a:pt x="18658" y="624614"/>
                  </a:cubicBezTo>
                  <a:cubicBezTo>
                    <a:pt x="18658" y="665242"/>
                    <a:pt x="18658" y="705815"/>
                    <a:pt x="18603" y="746444"/>
                  </a:cubicBezTo>
                  <a:cubicBezTo>
                    <a:pt x="18547" y="752818"/>
                    <a:pt x="19490" y="760855"/>
                    <a:pt x="10289" y="760910"/>
                  </a:cubicBezTo>
                  <a:cubicBezTo>
                    <a:pt x="3970" y="760966"/>
                    <a:pt x="1420" y="755146"/>
                    <a:pt x="1698" y="748938"/>
                  </a:cubicBezTo>
                  <a:cubicBezTo>
                    <a:pt x="6353" y="635976"/>
                    <a:pt x="-13657" y="521241"/>
                    <a:pt x="20265" y="410497"/>
                  </a:cubicBezTo>
                  <a:cubicBezTo>
                    <a:pt x="26307" y="390820"/>
                    <a:pt x="31462" y="377850"/>
                    <a:pt x="37448" y="364492"/>
                  </a:cubicBezTo>
                  <a:cubicBezTo>
                    <a:pt x="53024" y="329296"/>
                    <a:pt x="65883" y="305018"/>
                    <a:pt x="80294" y="277693"/>
                  </a:cubicBezTo>
                  <a:cubicBezTo>
                    <a:pt x="82955" y="272649"/>
                    <a:pt x="85726" y="264279"/>
                    <a:pt x="94317" y="268602"/>
                  </a:cubicBezTo>
                  <a:close/>
                  <a:moveTo>
                    <a:pt x="410865" y="234181"/>
                  </a:moveTo>
                  <a:cubicBezTo>
                    <a:pt x="444676" y="234126"/>
                    <a:pt x="462745" y="247539"/>
                    <a:pt x="481923" y="267050"/>
                  </a:cubicBezTo>
                  <a:cubicBezTo>
                    <a:pt x="486302" y="271539"/>
                    <a:pt x="492510" y="276528"/>
                    <a:pt x="486025" y="283179"/>
                  </a:cubicBezTo>
                  <a:cubicBezTo>
                    <a:pt x="481259" y="288112"/>
                    <a:pt x="476048" y="285174"/>
                    <a:pt x="471558" y="281184"/>
                  </a:cubicBezTo>
                  <a:cubicBezTo>
                    <a:pt x="426440" y="240833"/>
                    <a:pt x="380602" y="256851"/>
                    <a:pt x="336371" y="281516"/>
                  </a:cubicBezTo>
                  <a:cubicBezTo>
                    <a:pt x="282495" y="311558"/>
                    <a:pt x="244527" y="357618"/>
                    <a:pt x="215150" y="411106"/>
                  </a:cubicBezTo>
                  <a:cubicBezTo>
                    <a:pt x="212489" y="415928"/>
                    <a:pt x="209774" y="420750"/>
                    <a:pt x="207390" y="425683"/>
                  </a:cubicBezTo>
                  <a:cubicBezTo>
                    <a:pt x="204619" y="431503"/>
                    <a:pt x="201847" y="439374"/>
                    <a:pt x="194254" y="436214"/>
                  </a:cubicBezTo>
                  <a:cubicBezTo>
                    <a:pt x="184831" y="432224"/>
                    <a:pt x="188878" y="424409"/>
                    <a:pt x="192314" y="417480"/>
                  </a:cubicBezTo>
                  <a:cubicBezTo>
                    <a:pt x="219695" y="363106"/>
                    <a:pt x="256111" y="316103"/>
                    <a:pt x="305608" y="280076"/>
                  </a:cubicBezTo>
                  <a:cubicBezTo>
                    <a:pt x="337257" y="256962"/>
                    <a:pt x="377387" y="235401"/>
                    <a:pt x="410865" y="234181"/>
                  </a:cubicBezTo>
                  <a:close/>
                  <a:moveTo>
                    <a:pt x="452441" y="162311"/>
                  </a:moveTo>
                  <a:cubicBezTo>
                    <a:pt x="504690" y="170228"/>
                    <a:pt x="543891" y="209751"/>
                    <a:pt x="555032" y="269821"/>
                  </a:cubicBezTo>
                  <a:cubicBezTo>
                    <a:pt x="562460" y="310172"/>
                    <a:pt x="558358" y="350801"/>
                    <a:pt x="559910" y="392537"/>
                  </a:cubicBezTo>
                  <a:cubicBezTo>
                    <a:pt x="557970" y="430007"/>
                    <a:pt x="563069" y="468861"/>
                    <a:pt x="555697" y="507329"/>
                  </a:cubicBezTo>
                  <a:cubicBezTo>
                    <a:pt x="554201" y="515144"/>
                    <a:pt x="555642" y="527227"/>
                    <a:pt x="544501" y="525620"/>
                  </a:cubicBezTo>
                  <a:cubicBezTo>
                    <a:pt x="533194" y="524012"/>
                    <a:pt x="538349" y="512317"/>
                    <a:pt x="538958" y="504779"/>
                  </a:cubicBezTo>
                  <a:cubicBezTo>
                    <a:pt x="545055" y="431116"/>
                    <a:pt x="547051" y="357119"/>
                    <a:pt x="538625" y="283789"/>
                  </a:cubicBezTo>
                  <a:cubicBezTo>
                    <a:pt x="528649" y="197155"/>
                    <a:pt x="463521" y="158578"/>
                    <a:pt x="380879" y="188342"/>
                  </a:cubicBezTo>
                  <a:cubicBezTo>
                    <a:pt x="287150" y="222097"/>
                    <a:pt x="226568" y="292934"/>
                    <a:pt x="179842" y="376907"/>
                  </a:cubicBezTo>
                  <a:cubicBezTo>
                    <a:pt x="145089" y="439208"/>
                    <a:pt x="127796" y="506497"/>
                    <a:pt x="132895" y="578553"/>
                  </a:cubicBezTo>
                  <a:cubicBezTo>
                    <a:pt x="133338" y="584982"/>
                    <a:pt x="133062" y="591468"/>
                    <a:pt x="132950" y="597952"/>
                  </a:cubicBezTo>
                  <a:cubicBezTo>
                    <a:pt x="132784" y="605269"/>
                    <a:pt x="133616" y="615080"/>
                    <a:pt x="123972" y="615191"/>
                  </a:cubicBezTo>
                  <a:cubicBezTo>
                    <a:pt x="113274" y="615301"/>
                    <a:pt x="116267" y="604770"/>
                    <a:pt x="115713" y="598063"/>
                  </a:cubicBezTo>
                  <a:cubicBezTo>
                    <a:pt x="107509" y="491365"/>
                    <a:pt x="138272" y="395974"/>
                    <a:pt x="201071" y="310560"/>
                  </a:cubicBezTo>
                  <a:cubicBezTo>
                    <a:pt x="251233" y="242384"/>
                    <a:pt x="311095" y="186014"/>
                    <a:pt x="396398" y="165340"/>
                  </a:cubicBezTo>
                  <a:cubicBezTo>
                    <a:pt x="416158" y="160545"/>
                    <a:pt x="435024" y="159672"/>
                    <a:pt x="452441" y="162311"/>
                  </a:cubicBezTo>
                  <a:close/>
                  <a:moveTo>
                    <a:pt x="433202" y="78263"/>
                  </a:moveTo>
                  <a:cubicBezTo>
                    <a:pt x="530533" y="70448"/>
                    <a:pt x="593831" y="131252"/>
                    <a:pt x="604307" y="228362"/>
                  </a:cubicBezTo>
                  <a:cubicBezTo>
                    <a:pt x="613175" y="311115"/>
                    <a:pt x="606967" y="394367"/>
                    <a:pt x="608242" y="477342"/>
                  </a:cubicBezTo>
                  <a:cubicBezTo>
                    <a:pt x="608353" y="484326"/>
                    <a:pt x="609296" y="494636"/>
                    <a:pt x="598986" y="493915"/>
                  </a:cubicBezTo>
                  <a:cubicBezTo>
                    <a:pt x="588122" y="493139"/>
                    <a:pt x="592612" y="482442"/>
                    <a:pt x="592445" y="476067"/>
                  </a:cubicBezTo>
                  <a:cubicBezTo>
                    <a:pt x="590561" y="397693"/>
                    <a:pt x="596381" y="319152"/>
                    <a:pt x="588787" y="240888"/>
                  </a:cubicBezTo>
                  <a:cubicBezTo>
                    <a:pt x="577924" y="128537"/>
                    <a:pt x="493673" y="73497"/>
                    <a:pt x="386920" y="109857"/>
                  </a:cubicBezTo>
                  <a:cubicBezTo>
                    <a:pt x="289256" y="143114"/>
                    <a:pt x="219584" y="211844"/>
                    <a:pt x="162715" y="294709"/>
                  </a:cubicBezTo>
                  <a:cubicBezTo>
                    <a:pt x="99195" y="387328"/>
                    <a:pt x="63112" y="489093"/>
                    <a:pt x="67601" y="603107"/>
                  </a:cubicBezTo>
                  <a:cubicBezTo>
                    <a:pt x="68432" y="623394"/>
                    <a:pt x="67712" y="745280"/>
                    <a:pt x="67656" y="785852"/>
                  </a:cubicBezTo>
                  <a:cubicBezTo>
                    <a:pt x="67656" y="792171"/>
                    <a:pt x="68543" y="800264"/>
                    <a:pt x="59342" y="800319"/>
                  </a:cubicBezTo>
                  <a:cubicBezTo>
                    <a:pt x="53024" y="800374"/>
                    <a:pt x="50474" y="794499"/>
                    <a:pt x="50752" y="788346"/>
                  </a:cubicBezTo>
                  <a:cubicBezTo>
                    <a:pt x="55407" y="675385"/>
                    <a:pt x="35398" y="560650"/>
                    <a:pt x="69319" y="449906"/>
                  </a:cubicBezTo>
                  <a:cubicBezTo>
                    <a:pt x="109671" y="318210"/>
                    <a:pt x="184498" y="209793"/>
                    <a:pt x="300120" y="132306"/>
                  </a:cubicBezTo>
                  <a:cubicBezTo>
                    <a:pt x="338587" y="106532"/>
                    <a:pt x="386033" y="82088"/>
                    <a:pt x="433202" y="78263"/>
                  </a:cubicBezTo>
                  <a:close/>
                  <a:moveTo>
                    <a:pt x="429654" y="3048"/>
                  </a:moveTo>
                  <a:cubicBezTo>
                    <a:pt x="527372" y="-14855"/>
                    <a:pt x="614394" y="47667"/>
                    <a:pt x="637562" y="149432"/>
                  </a:cubicBezTo>
                  <a:cubicBezTo>
                    <a:pt x="643050" y="173876"/>
                    <a:pt x="645045" y="198597"/>
                    <a:pt x="645710" y="223484"/>
                  </a:cubicBezTo>
                  <a:cubicBezTo>
                    <a:pt x="645710" y="238228"/>
                    <a:pt x="645877" y="252971"/>
                    <a:pt x="645599" y="267715"/>
                  </a:cubicBezTo>
                  <a:cubicBezTo>
                    <a:pt x="645488" y="272316"/>
                    <a:pt x="643881" y="277249"/>
                    <a:pt x="638449" y="277970"/>
                  </a:cubicBezTo>
                  <a:cubicBezTo>
                    <a:pt x="631410" y="278856"/>
                    <a:pt x="628639" y="273702"/>
                    <a:pt x="628084" y="267882"/>
                  </a:cubicBezTo>
                  <a:cubicBezTo>
                    <a:pt x="627364" y="260565"/>
                    <a:pt x="627807" y="253138"/>
                    <a:pt x="627585" y="245766"/>
                  </a:cubicBezTo>
                  <a:cubicBezTo>
                    <a:pt x="626754" y="218218"/>
                    <a:pt x="628583" y="190726"/>
                    <a:pt x="622375" y="163178"/>
                  </a:cubicBezTo>
                  <a:cubicBezTo>
                    <a:pt x="596103" y="46448"/>
                    <a:pt x="510633" y="-5266"/>
                    <a:pt x="395233" y="27991"/>
                  </a:cubicBezTo>
                  <a:cubicBezTo>
                    <a:pt x="294632" y="57035"/>
                    <a:pt x="220137" y="123104"/>
                    <a:pt x="154844" y="201535"/>
                  </a:cubicBezTo>
                  <a:cubicBezTo>
                    <a:pt x="143647" y="214948"/>
                    <a:pt x="133670" y="229415"/>
                    <a:pt x="122917" y="243216"/>
                  </a:cubicBezTo>
                  <a:cubicBezTo>
                    <a:pt x="119037" y="248205"/>
                    <a:pt x="114603" y="255022"/>
                    <a:pt x="107508" y="249424"/>
                  </a:cubicBezTo>
                  <a:cubicBezTo>
                    <a:pt x="102132" y="245156"/>
                    <a:pt x="105956" y="239170"/>
                    <a:pt x="109171" y="234735"/>
                  </a:cubicBezTo>
                  <a:cubicBezTo>
                    <a:pt x="190705" y="122495"/>
                    <a:pt x="286484" y="29266"/>
                    <a:pt x="429654" y="3048"/>
                  </a:cubicBezTo>
                  <a:close/>
                </a:path>
              </a:pathLst>
            </a:custGeom>
            <a:solidFill>
              <a:srgbClr val="2D4099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3EAA-842B-49DB-82C6-BC2C818C25F8}"/>
                </a:ext>
              </a:extLst>
            </p:cNvPr>
            <p:cNvGrpSpPr/>
            <p:nvPr/>
          </p:nvGrpSpPr>
          <p:grpSpPr>
            <a:xfrm>
              <a:off x="290333" y="2640895"/>
              <a:ext cx="2291653" cy="2817564"/>
              <a:chOff x="5519241" y="2959908"/>
              <a:chExt cx="2085238" cy="2563780"/>
            </a:xfrm>
          </p:grpSpPr>
          <p:sp>
            <p:nvSpPr>
              <p:cNvPr id="9" name="Graphic 454">
                <a:extLst>
                  <a:ext uri="{FF2B5EF4-FFF2-40B4-BE49-F238E27FC236}">
                    <a16:creationId xmlns:a16="http://schemas.microsoft.com/office/drawing/2014/main" id="{F6D85C1A-F57F-4491-B77B-B4961FB3185A}"/>
                  </a:ext>
                </a:extLst>
              </p:cNvPr>
              <p:cNvSpPr/>
              <p:nvPr/>
            </p:nvSpPr>
            <p:spPr>
              <a:xfrm>
                <a:off x="5519241" y="2959908"/>
                <a:ext cx="2057810" cy="2552889"/>
              </a:xfrm>
              <a:custGeom>
                <a:avLst/>
                <a:gdLst>
                  <a:gd name="connsiteX0" fmla="*/ 3473542 w 3473543"/>
                  <a:gd name="connsiteY0" fmla="*/ 40049 h 4309228"/>
                  <a:gd name="connsiteX1" fmla="*/ 3431907 w 3473543"/>
                  <a:gd name="connsiteY1" fmla="*/ 11794 h 4309228"/>
                  <a:gd name="connsiteX2" fmla="*/ 3431814 w 3473543"/>
                  <a:gd name="connsiteY2" fmla="*/ 11607 h 4309228"/>
                  <a:gd name="connsiteX3" fmla="*/ 3431627 w 3473543"/>
                  <a:gd name="connsiteY3" fmla="*/ 11701 h 4309228"/>
                  <a:gd name="connsiteX4" fmla="*/ 3273977 w 3473543"/>
                  <a:gd name="connsiteY4" fmla="*/ 37149 h 4309228"/>
                  <a:gd name="connsiteX5" fmla="*/ 100304 w 3473543"/>
                  <a:gd name="connsiteY5" fmla="*/ 1874307 h 4309228"/>
                  <a:gd name="connsiteX6" fmla="*/ 1410 w 3473543"/>
                  <a:gd name="connsiteY6" fmla="*/ 2045055 h 4309228"/>
                  <a:gd name="connsiteX7" fmla="*/ 7 w 3473543"/>
                  <a:gd name="connsiteY7" fmla="*/ 4148675 h 4309228"/>
                  <a:gd name="connsiteX8" fmla="*/ 100865 w 3473543"/>
                  <a:gd name="connsiteY8" fmla="*/ 4308851 h 4309228"/>
                  <a:gd name="connsiteX9" fmla="*/ 169913 w 3473543"/>
                  <a:gd name="connsiteY9" fmla="*/ 4276292 h 4309228"/>
                  <a:gd name="connsiteX10" fmla="*/ 3407675 w 3473543"/>
                  <a:gd name="connsiteY10" fmla="*/ 2377570 h 4309228"/>
                  <a:gd name="connsiteX11" fmla="*/ 3473542 w 3473543"/>
                  <a:gd name="connsiteY11" fmla="*/ 2168181 h 4309228"/>
                  <a:gd name="connsiteX12" fmla="*/ 3473542 w 3473543"/>
                  <a:gd name="connsiteY12" fmla="*/ 40049 h 430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3543" h="4309228">
                    <a:moveTo>
                      <a:pt x="3473542" y="40049"/>
                    </a:moveTo>
                    <a:cubicBezTo>
                      <a:pt x="3473542" y="40049"/>
                      <a:pt x="3445661" y="18250"/>
                      <a:pt x="3431907" y="11794"/>
                    </a:cubicBezTo>
                    <a:lnTo>
                      <a:pt x="3431814" y="11607"/>
                    </a:lnTo>
                    <a:lnTo>
                      <a:pt x="3431627" y="11701"/>
                    </a:lnTo>
                    <a:cubicBezTo>
                      <a:pt x="3381291" y="-12064"/>
                      <a:pt x="3331891" y="2344"/>
                      <a:pt x="3273977" y="37149"/>
                    </a:cubicBezTo>
                    <a:cubicBezTo>
                      <a:pt x="2992172" y="206494"/>
                      <a:pt x="874145" y="1427648"/>
                      <a:pt x="100304" y="1874307"/>
                    </a:cubicBezTo>
                    <a:cubicBezTo>
                      <a:pt x="33689" y="1912761"/>
                      <a:pt x="1317" y="1966371"/>
                      <a:pt x="1410" y="2045055"/>
                    </a:cubicBezTo>
                    <a:cubicBezTo>
                      <a:pt x="2720" y="2746293"/>
                      <a:pt x="3936" y="3447437"/>
                      <a:pt x="7" y="4148675"/>
                    </a:cubicBezTo>
                    <a:cubicBezTo>
                      <a:pt x="-461" y="4231569"/>
                      <a:pt x="22929" y="4281437"/>
                      <a:pt x="100865" y="4308851"/>
                    </a:cubicBezTo>
                    <a:cubicBezTo>
                      <a:pt x="113777" y="4313341"/>
                      <a:pt x="169913" y="4276292"/>
                      <a:pt x="169913" y="4276292"/>
                    </a:cubicBezTo>
                    <a:cubicBezTo>
                      <a:pt x="169913" y="4276292"/>
                      <a:pt x="3349293" y="2410691"/>
                      <a:pt x="3407675" y="2377570"/>
                    </a:cubicBezTo>
                    <a:cubicBezTo>
                      <a:pt x="3468677" y="2342953"/>
                      <a:pt x="3473635" y="2269320"/>
                      <a:pt x="3473542" y="2168181"/>
                    </a:cubicBezTo>
                    <a:cubicBezTo>
                      <a:pt x="3473542" y="2131038"/>
                      <a:pt x="3472887" y="114524"/>
                      <a:pt x="3473542" y="40049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454">
                <a:extLst>
                  <a:ext uri="{FF2B5EF4-FFF2-40B4-BE49-F238E27FC236}">
                    <a16:creationId xmlns:a16="http://schemas.microsoft.com/office/drawing/2014/main" id="{08D51CAA-8570-40DF-A7C2-919DC40F206A}"/>
                  </a:ext>
                </a:extLst>
              </p:cNvPr>
              <p:cNvSpPr/>
              <p:nvPr/>
            </p:nvSpPr>
            <p:spPr>
              <a:xfrm>
                <a:off x="5575557" y="2983690"/>
                <a:ext cx="2028922" cy="2539998"/>
              </a:xfrm>
              <a:custGeom>
                <a:avLst/>
                <a:gdLst>
                  <a:gd name="connsiteX0" fmla="*/ 3423111 w 3424781"/>
                  <a:gd name="connsiteY0" fmla="*/ 67364 h 4287467"/>
                  <a:gd name="connsiteX1" fmla="*/ 3377921 w 3424781"/>
                  <a:gd name="connsiteY1" fmla="*/ 0 h 4287467"/>
                  <a:gd name="connsiteX2" fmla="*/ 99647 w 3424781"/>
                  <a:gd name="connsiteY2" fmla="*/ 1889646 h 4287467"/>
                  <a:gd name="connsiteX3" fmla="*/ 5 w 3424781"/>
                  <a:gd name="connsiteY3" fmla="*/ 2061517 h 4287467"/>
                  <a:gd name="connsiteX4" fmla="*/ 660 w 3424781"/>
                  <a:gd name="connsiteY4" fmla="*/ 4200315 h 4287467"/>
                  <a:gd name="connsiteX5" fmla="*/ 7958 w 3424781"/>
                  <a:gd name="connsiteY5" fmla="*/ 4269643 h 4287467"/>
                  <a:gd name="connsiteX6" fmla="*/ 99741 w 3424781"/>
                  <a:gd name="connsiteY6" fmla="*/ 4266275 h 4287467"/>
                  <a:gd name="connsiteX7" fmla="*/ 3301482 w 3424781"/>
                  <a:gd name="connsiteY7" fmla="*/ 2416486 h 4287467"/>
                  <a:gd name="connsiteX8" fmla="*/ 3405989 w 3424781"/>
                  <a:gd name="connsiteY8" fmla="*/ 2322177 h 4287467"/>
                  <a:gd name="connsiteX9" fmla="*/ 3424140 w 3424781"/>
                  <a:gd name="connsiteY9" fmla="*/ 2241434 h 4287467"/>
                  <a:gd name="connsiteX10" fmla="*/ 3423111 w 3424781"/>
                  <a:gd name="connsiteY10" fmla="*/ 67364 h 42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24781" h="4287467">
                    <a:moveTo>
                      <a:pt x="3423111" y="67364"/>
                    </a:moveTo>
                    <a:cubicBezTo>
                      <a:pt x="3423298" y="33121"/>
                      <a:pt x="3409544" y="11321"/>
                      <a:pt x="3377921" y="0"/>
                    </a:cubicBezTo>
                    <a:cubicBezTo>
                      <a:pt x="3356495" y="0"/>
                      <a:pt x="778243" y="1498281"/>
                      <a:pt x="99647" y="1889646"/>
                    </a:cubicBezTo>
                    <a:cubicBezTo>
                      <a:pt x="32470" y="1928380"/>
                      <a:pt x="-463" y="1984049"/>
                      <a:pt x="5" y="2061517"/>
                    </a:cubicBezTo>
                    <a:cubicBezTo>
                      <a:pt x="753" y="2177906"/>
                      <a:pt x="753" y="3987932"/>
                      <a:pt x="660" y="4200315"/>
                    </a:cubicBezTo>
                    <a:cubicBezTo>
                      <a:pt x="660" y="4223799"/>
                      <a:pt x="1408" y="4247002"/>
                      <a:pt x="7958" y="4269643"/>
                    </a:cubicBezTo>
                    <a:cubicBezTo>
                      <a:pt x="39768" y="4301922"/>
                      <a:pt x="69240" y="4283864"/>
                      <a:pt x="99741" y="4266275"/>
                    </a:cubicBezTo>
                    <a:cubicBezTo>
                      <a:pt x="405029" y="4090194"/>
                      <a:pt x="2967564" y="2608192"/>
                      <a:pt x="3301482" y="2416486"/>
                    </a:cubicBezTo>
                    <a:cubicBezTo>
                      <a:pt x="3356402" y="2383740"/>
                      <a:pt x="3384470" y="2368583"/>
                      <a:pt x="3405989" y="2322177"/>
                    </a:cubicBezTo>
                    <a:cubicBezTo>
                      <a:pt x="3418058" y="2296167"/>
                      <a:pt x="3423391" y="2269970"/>
                      <a:pt x="3424140" y="2241434"/>
                    </a:cubicBezTo>
                    <a:cubicBezTo>
                      <a:pt x="3426292" y="2163779"/>
                      <a:pt x="3422269" y="193203"/>
                      <a:pt x="3423111" y="67364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454">
                <a:extLst>
                  <a:ext uri="{FF2B5EF4-FFF2-40B4-BE49-F238E27FC236}">
                    <a16:creationId xmlns:a16="http://schemas.microsoft.com/office/drawing/2014/main" id="{D55238F3-BAC2-4648-A8A3-F0D4702C8CFF}"/>
                  </a:ext>
                </a:extLst>
              </p:cNvPr>
              <p:cNvSpPr/>
              <p:nvPr/>
            </p:nvSpPr>
            <p:spPr>
              <a:xfrm>
                <a:off x="5673431" y="4690061"/>
                <a:ext cx="645468" cy="477583"/>
              </a:xfrm>
              <a:custGeom>
                <a:avLst/>
                <a:gdLst>
                  <a:gd name="connsiteX0" fmla="*/ 1072978 w 1089538"/>
                  <a:gd name="connsiteY0" fmla="*/ 1254 h 806151"/>
                  <a:gd name="connsiteX1" fmla="*/ 1089445 w 1089538"/>
                  <a:gd name="connsiteY1" fmla="*/ 11265 h 806151"/>
                  <a:gd name="connsiteX2" fmla="*/ 1089538 w 1089538"/>
                  <a:gd name="connsiteY2" fmla="*/ 183978 h 806151"/>
                  <a:gd name="connsiteX3" fmla="*/ 1061564 w 1089538"/>
                  <a:gd name="connsiteY3" fmla="*/ 217566 h 806151"/>
                  <a:gd name="connsiteX4" fmla="*/ 48020 w 1089538"/>
                  <a:gd name="connsiteY4" fmla="*/ 795959 h 806151"/>
                  <a:gd name="connsiteX5" fmla="*/ 4234 w 1089538"/>
                  <a:gd name="connsiteY5" fmla="*/ 771446 h 806151"/>
                  <a:gd name="connsiteX6" fmla="*/ 12000 w 1089538"/>
                  <a:gd name="connsiteY6" fmla="*/ 614825 h 806151"/>
                  <a:gd name="connsiteX7" fmla="*/ 138587 w 1089538"/>
                  <a:gd name="connsiteY7" fmla="*/ 533334 h 806151"/>
                  <a:gd name="connsiteX8" fmla="*/ 1072978 w 1089538"/>
                  <a:gd name="connsiteY8" fmla="*/ 1254 h 8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9538" h="806151">
                    <a:moveTo>
                      <a:pt x="1072978" y="1254"/>
                    </a:moveTo>
                    <a:cubicBezTo>
                      <a:pt x="1080463" y="-2582"/>
                      <a:pt x="1089445" y="2845"/>
                      <a:pt x="1089445" y="11265"/>
                    </a:cubicBezTo>
                    <a:cubicBezTo>
                      <a:pt x="1089445" y="71986"/>
                      <a:pt x="1089351" y="127935"/>
                      <a:pt x="1089538" y="183978"/>
                    </a:cubicBezTo>
                    <a:cubicBezTo>
                      <a:pt x="1089632" y="203345"/>
                      <a:pt x="1075224" y="209801"/>
                      <a:pt x="1061564" y="217566"/>
                    </a:cubicBezTo>
                    <a:cubicBezTo>
                      <a:pt x="723622" y="410114"/>
                      <a:pt x="385494" y="602569"/>
                      <a:pt x="48020" y="795959"/>
                    </a:cubicBezTo>
                    <a:cubicBezTo>
                      <a:pt x="14806" y="814952"/>
                      <a:pt x="3953" y="807747"/>
                      <a:pt x="4234" y="771446"/>
                    </a:cubicBezTo>
                    <a:cubicBezTo>
                      <a:pt x="2924" y="714093"/>
                      <a:pt x="-8210" y="658986"/>
                      <a:pt x="12000" y="614825"/>
                    </a:cubicBezTo>
                    <a:cubicBezTo>
                      <a:pt x="20420" y="593025"/>
                      <a:pt x="94333" y="558689"/>
                      <a:pt x="138587" y="533334"/>
                    </a:cubicBezTo>
                    <a:cubicBezTo>
                      <a:pt x="439759" y="360808"/>
                      <a:pt x="1061283" y="7242"/>
                      <a:pt x="1072978" y="1254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454">
                <a:extLst>
                  <a:ext uri="{FF2B5EF4-FFF2-40B4-BE49-F238E27FC236}">
                    <a16:creationId xmlns:a16="http://schemas.microsoft.com/office/drawing/2014/main" id="{EF78EF0D-9BEB-4A13-A3E9-B174C7F042E9}"/>
                  </a:ext>
                </a:extLst>
              </p:cNvPr>
              <p:cNvSpPr/>
              <p:nvPr/>
            </p:nvSpPr>
            <p:spPr>
              <a:xfrm>
                <a:off x="5675498" y="4974679"/>
                <a:ext cx="476074" cy="383103"/>
              </a:xfrm>
              <a:custGeom>
                <a:avLst/>
                <a:gdLst>
                  <a:gd name="connsiteX0" fmla="*/ 802653 w 803603"/>
                  <a:gd name="connsiteY0" fmla="*/ 112877 h 646670"/>
                  <a:gd name="connsiteX1" fmla="*/ 713677 w 803603"/>
                  <a:gd name="connsiteY1" fmla="*/ 254154 h 646670"/>
                  <a:gd name="connsiteX2" fmla="*/ 44156 w 803603"/>
                  <a:gd name="connsiteY2" fmla="*/ 635414 h 646670"/>
                  <a:gd name="connsiteX3" fmla="*/ 744 w 803603"/>
                  <a:gd name="connsiteY3" fmla="*/ 609311 h 646670"/>
                  <a:gd name="connsiteX4" fmla="*/ 136501 w 803603"/>
                  <a:gd name="connsiteY4" fmla="*/ 371199 h 646670"/>
                  <a:gd name="connsiteX5" fmla="*/ 760738 w 803603"/>
                  <a:gd name="connsiteY5" fmla="*/ 14264 h 646670"/>
                  <a:gd name="connsiteX6" fmla="*/ 802840 w 803603"/>
                  <a:gd name="connsiteY6" fmla="*/ 39713 h 646670"/>
                  <a:gd name="connsiteX7" fmla="*/ 802653 w 803603"/>
                  <a:gd name="connsiteY7" fmla="*/ 112877 h 6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03" h="646670">
                    <a:moveTo>
                      <a:pt x="802653" y="112877"/>
                    </a:moveTo>
                    <a:cubicBezTo>
                      <a:pt x="802840" y="209058"/>
                      <a:pt x="818652" y="187071"/>
                      <a:pt x="713677" y="254154"/>
                    </a:cubicBezTo>
                    <a:cubicBezTo>
                      <a:pt x="488757" y="378122"/>
                      <a:pt x="266457" y="506862"/>
                      <a:pt x="44156" y="635414"/>
                    </a:cubicBezTo>
                    <a:cubicBezTo>
                      <a:pt x="6451" y="657214"/>
                      <a:pt x="1119" y="646735"/>
                      <a:pt x="744" y="609311"/>
                    </a:cubicBezTo>
                    <a:cubicBezTo>
                      <a:pt x="89" y="419569"/>
                      <a:pt x="-15535" y="458116"/>
                      <a:pt x="136501" y="371199"/>
                    </a:cubicBezTo>
                    <a:cubicBezTo>
                      <a:pt x="345048" y="253031"/>
                      <a:pt x="553407" y="134490"/>
                      <a:pt x="760738" y="14264"/>
                    </a:cubicBezTo>
                    <a:cubicBezTo>
                      <a:pt x="797975" y="-7348"/>
                      <a:pt x="803589" y="-8471"/>
                      <a:pt x="802840" y="39713"/>
                    </a:cubicBezTo>
                    <a:cubicBezTo>
                      <a:pt x="802185" y="73114"/>
                      <a:pt x="802653" y="80131"/>
                      <a:pt x="802653" y="112877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0EADAC4-0777-4FC9-A22F-616AE513074A}"/>
                  </a:ext>
                </a:extLst>
              </p:cNvPr>
              <p:cNvSpPr/>
              <p:nvPr/>
            </p:nvSpPr>
            <p:spPr>
              <a:xfrm>
                <a:off x="7119075" y="4032787"/>
                <a:ext cx="407426" cy="502074"/>
              </a:xfrm>
              <a:custGeom>
                <a:avLst/>
                <a:gdLst>
                  <a:gd name="connsiteX0" fmla="*/ 133390 w 407426"/>
                  <a:gd name="connsiteY0" fmla="*/ 345960 h 502074"/>
                  <a:gd name="connsiteX1" fmla="*/ 133501 w 407426"/>
                  <a:gd name="connsiteY1" fmla="*/ 422949 h 502074"/>
                  <a:gd name="connsiteX2" fmla="*/ 120586 w 407426"/>
                  <a:gd name="connsiteY2" fmla="*/ 445453 h 502074"/>
                  <a:gd name="connsiteX3" fmla="*/ 32124 w 407426"/>
                  <a:gd name="connsiteY3" fmla="*/ 496169 h 502074"/>
                  <a:gd name="connsiteX4" fmla="*/ 11228 w 407426"/>
                  <a:gd name="connsiteY4" fmla="*/ 481481 h 502074"/>
                  <a:gd name="connsiteX5" fmla="*/ 8346 w 407426"/>
                  <a:gd name="connsiteY5" fmla="*/ 430875 h 502074"/>
                  <a:gd name="connsiteX6" fmla="*/ 45260 w 407426"/>
                  <a:gd name="connsiteY6" fmla="*/ 395900 h 502074"/>
                  <a:gd name="connsiteX7" fmla="*/ 133390 w 407426"/>
                  <a:gd name="connsiteY7" fmla="*/ 345960 h 502074"/>
                  <a:gd name="connsiteX8" fmla="*/ 130383 w 407426"/>
                  <a:gd name="connsiteY8" fmla="*/ 257443 h 502074"/>
                  <a:gd name="connsiteX9" fmla="*/ 133501 w 407426"/>
                  <a:gd name="connsiteY9" fmla="*/ 281831 h 502074"/>
                  <a:gd name="connsiteX10" fmla="*/ 133446 w 407426"/>
                  <a:gd name="connsiteY10" fmla="*/ 300011 h 502074"/>
                  <a:gd name="connsiteX11" fmla="*/ 104235 w 407426"/>
                  <a:gd name="connsiteY11" fmla="*/ 347069 h 502074"/>
                  <a:gd name="connsiteX12" fmla="*/ 18378 w 407426"/>
                  <a:gd name="connsiteY12" fmla="*/ 396677 h 502074"/>
                  <a:gd name="connsiteX13" fmla="*/ 3800 w 407426"/>
                  <a:gd name="connsiteY13" fmla="*/ 387864 h 502074"/>
                  <a:gd name="connsiteX14" fmla="*/ 697 w 407426"/>
                  <a:gd name="connsiteY14" fmla="*/ 345961 h 502074"/>
                  <a:gd name="connsiteX15" fmla="*/ 18212 w 407426"/>
                  <a:gd name="connsiteY15" fmla="*/ 320408 h 502074"/>
                  <a:gd name="connsiteX16" fmla="*/ 108558 w 407426"/>
                  <a:gd name="connsiteY16" fmla="*/ 267642 h 502074"/>
                  <a:gd name="connsiteX17" fmla="*/ 130383 w 407426"/>
                  <a:gd name="connsiteY17" fmla="*/ 257443 h 502074"/>
                  <a:gd name="connsiteX18" fmla="*/ 407426 w 407426"/>
                  <a:gd name="connsiteY18" fmla="*/ 187825 h 502074"/>
                  <a:gd name="connsiteX19" fmla="*/ 406982 w 407426"/>
                  <a:gd name="connsiteY19" fmla="*/ 257276 h 502074"/>
                  <a:gd name="connsiteX20" fmla="*/ 394012 w 407426"/>
                  <a:gd name="connsiteY20" fmla="*/ 286265 h 502074"/>
                  <a:gd name="connsiteX21" fmla="*/ 280052 w 407426"/>
                  <a:gd name="connsiteY21" fmla="*/ 353221 h 502074"/>
                  <a:gd name="connsiteX22" fmla="*/ 278833 w 407426"/>
                  <a:gd name="connsiteY22" fmla="*/ 278782 h 502074"/>
                  <a:gd name="connsiteX23" fmla="*/ 288589 w 407426"/>
                  <a:gd name="connsiteY23" fmla="*/ 257276 h 502074"/>
                  <a:gd name="connsiteX24" fmla="*/ 407426 w 407426"/>
                  <a:gd name="connsiteY24" fmla="*/ 187825 h 502074"/>
                  <a:gd name="connsiteX25" fmla="*/ 132725 w 407426"/>
                  <a:gd name="connsiteY25" fmla="*/ 145755 h 502074"/>
                  <a:gd name="connsiteX26" fmla="*/ 132559 w 407426"/>
                  <a:gd name="connsiteY26" fmla="*/ 230171 h 502074"/>
                  <a:gd name="connsiteX27" fmla="*/ 122859 w 407426"/>
                  <a:gd name="connsiteY27" fmla="*/ 242642 h 502074"/>
                  <a:gd name="connsiteX28" fmla="*/ 697 w 407426"/>
                  <a:gd name="connsiteY28" fmla="*/ 311760 h 502074"/>
                  <a:gd name="connsiteX29" fmla="*/ 58951 w 407426"/>
                  <a:gd name="connsiteY29" fmla="*/ 188767 h 502074"/>
                  <a:gd name="connsiteX30" fmla="*/ 132725 w 407426"/>
                  <a:gd name="connsiteY30" fmla="*/ 145755 h 502074"/>
                  <a:gd name="connsiteX31" fmla="*/ 406871 w 407426"/>
                  <a:gd name="connsiteY31" fmla="*/ 100637 h 502074"/>
                  <a:gd name="connsiteX32" fmla="*/ 406871 w 407426"/>
                  <a:gd name="connsiteY32" fmla="*/ 164545 h 502074"/>
                  <a:gd name="connsiteX33" fmla="*/ 396062 w 407426"/>
                  <a:gd name="connsiteY33" fmla="*/ 182449 h 502074"/>
                  <a:gd name="connsiteX34" fmla="*/ 279886 w 407426"/>
                  <a:gd name="connsiteY34" fmla="*/ 247410 h 502074"/>
                  <a:gd name="connsiteX35" fmla="*/ 278279 w 407426"/>
                  <a:gd name="connsiteY35" fmla="*/ 179677 h 502074"/>
                  <a:gd name="connsiteX36" fmla="*/ 295239 w 407426"/>
                  <a:gd name="connsiteY36" fmla="*/ 163492 h 502074"/>
                  <a:gd name="connsiteX37" fmla="*/ 406871 w 407426"/>
                  <a:gd name="connsiteY37" fmla="*/ 100637 h 502074"/>
                  <a:gd name="connsiteX38" fmla="*/ 262703 w 407426"/>
                  <a:gd name="connsiteY38" fmla="*/ 70041 h 502074"/>
                  <a:gd name="connsiteX39" fmla="*/ 262869 w 407426"/>
                  <a:gd name="connsiteY39" fmla="*/ 346514 h 502074"/>
                  <a:gd name="connsiteX40" fmla="*/ 249456 w 407426"/>
                  <a:gd name="connsiteY40" fmla="*/ 371124 h 502074"/>
                  <a:gd name="connsiteX41" fmla="*/ 158942 w 407426"/>
                  <a:gd name="connsiteY41" fmla="*/ 423558 h 502074"/>
                  <a:gd name="connsiteX42" fmla="*/ 146582 w 407426"/>
                  <a:gd name="connsiteY42" fmla="*/ 409701 h 502074"/>
                  <a:gd name="connsiteX43" fmla="*/ 146083 w 407426"/>
                  <a:gd name="connsiteY43" fmla="*/ 157894 h 502074"/>
                  <a:gd name="connsiteX44" fmla="*/ 163321 w 407426"/>
                  <a:gd name="connsiteY44" fmla="*/ 127408 h 502074"/>
                  <a:gd name="connsiteX45" fmla="*/ 262703 w 407426"/>
                  <a:gd name="connsiteY45" fmla="*/ 70041 h 502074"/>
                  <a:gd name="connsiteX46" fmla="*/ 399796 w 407426"/>
                  <a:gd name="connsiteY46" fmla="*/ 1616 h 502074"/>
                  <a:gd name="connsiteX47" fmla="*/ 407147 w 407426"/>
                  <a:gd name="connsiteY47" fmla="*/ 21597 h 502074"/>
                  <a:gd name="connsiteX48" fmla="*/ 407037 w 407426"/>
                  <a:gd name="connsiteY48" fmla="*/ 72979 h 502074"/>
                  <a:gd name="connsiteX49" fmla="*/ 392736 w 407426"/>
                  <a:gd name="connsiteY49" fmla="*/ 95981 h 502074"/>
                  <a:gd name="connsiteX50" fmla="*/ 278833 w 407426"/>
                  <a:gd name="connsiteY50" fmla="*/ 157949 h 502074"/>
                  <a:gd name="connsiteX51" fmla="*/ 278334 w 407426"/>
                  <a:gd name="connsiteY51" fmla="*/ 75141 h 502074"/>
                  <a:gd name="connsiteX52" fmla="*/ 290417 w 407426"/>
                  <a:gd name="connsiteY52" fmla="*/ 55630 h 502074"/>
                  <a:gd name="connsiteX53" fmla="*/ 378935 w 407426"/>
                  <a:gd name="connsiteY53" fmla="*/ 4914 h 502074"/>
                  <a:gd name="connsiteX54" fmla="*/ 399796 w 407426"/>
                  <a:gd name="connsiteY54" fmla="*/ 1616 h 50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07426" h="502074">
                    <a:moveTo>
                      <a:pt x="133390" y="345960"/>
                    </a:moveTo>
                    <a:cubicBezTo>
                      <a:pt x="133390" y="375337"/>
                      <a:pt x="133113" y="399171"/>
                      <a:pt x="133501" y="422949"/>
                    </a:cubicBezTo>
                    <a:cubicBezTo>
                      <a:pt x="133667" y="433425"/>
                      <a:pt x="129233" y="440464"/>
                      <a:pt x="120586" y="445453"/>
                    </a:cubicBezTo>
                    <a:cubicBezTo>
                      <a:pt x="91154" y="462414"/>
                      <a:pt x="61999" y="479984"/>
                      <a:pt x="32124" y="496169"/>
                    </a:cubicBezTo>
                    <a:cubicBezTo>
                      <a:pt x="12724" y="506700"/>
                      <a:pt x="12613" y="503929"/>
                      <a:pt x="11228" y="481481"/>
                    </a:cubicBezTo>
                    <a:cubicBezTo>
                      <a:pt x="11172" y="480538"/>
                      <a:pt x="8512" y="431762"/>
                      <a:pt x="8346" y="430875"/>
                    </a:cubicBezTo>
                    <a:cubicBezTo>
                      <a:pt x="6350" y="418570"/>
                      <a:pt x="6350" y="415633"/>
                      <a:pt x="45260" y="395900"/>
                    </a:cubicBezTo>
                    <a:cubicBezTo>
                      <a:pt x="81177" y="372843"/>
                      <a:pt x="100909" y="364695"/>
                      <a:pt x="133390" y="345960"/>
                    </a:cubicBezTo>
                    <a:close/>
                    <a:moveTo>
                      <a:pt x="130383" y="257443"/>
                    </a:moveTo>
                    <a:cubicBezTo>
                      <a:pt x="133501" y="258482"/>
                      <a:pt x="133501" y="265286"/>
                      <a:pt x="133501" y="281831"/>
                    </a:cubicBezTo>
                    <a:cubicBezTo>
                      <a:pt x="133335" y="292252"/>
                      <a:pt x="133446" y="290977"/>
                      <a:pt x="133446" y="300011"/>
                    </a:cubicBezTo>
                    <a:cubicBezTo>
                      <a:pt x="133556" y="335152"/>
                      <a:pt x="137215" y="327559"/>
                      <a:pt x="104235" y="347069"/>
                    </a:cubicBezTo>
                    <a:cubicBezTo>
                      <a:pt x="73917" y="364972"/>
                      <a:pt x="46757" y="379716"/>
                      <a:pt x="18378" y="396677"/>
                    </a:cubicBezTo>
                    <a:cubicBezTo>
                      <a:pt x="6683" y="403661"/>
                      <a:pt x="4854" y="403439"/>
                      <a:pt x="3800" y="387864"/>
                    </a:cubicBezTo>
                    <a:cubicBezTo>
                      <a:pt x="2803" y="372843"/>
                      <a:pt x="1694" y="359707"/>
                      <a:pt x="697" y="345961"/>
                    </a:cubicBezTo>
                    <a:cubicBezTo>
                      <a:pt x="-246" y="332824"/>
                      <a:pt x="2027" y="328889"/>
                      <a:pt x="18212" y="320408"/>
                    </a:cubicBezTo>
                    <a:cubicBezTo>
                      <a:pt x="51025" y="301286"/>
                      <a:pt x="73528" y="286986"/>
                      <a:pt x="108558" y="267642"/>
                    </a:cubicBezTo>
                    <a:cubicBezTo>
                      <a:pt x="121030" y="261129"/>
                      <a:pt x="127265" y="256404"/>
                      <a:pt x="130383" y="257443"/>
                    </a:cubicBezTo>
                    <a:close/>
                    <a:moveTo>
                      <a:pt x="407426" y="187825"/>
                    </a:moveTo>
                    <a:cubicBezTo>
                      <a:pt x="407426" y="212435"/>
                      <a:pt x="407038" y="238985"/>
                      <a:pt x="406982" y="257276"/>
                    </a:cubicBezTo>
                    <a:cubicBezTo>
                      <a:pt x="406927" y="274126"/>
                      <a:pt x="407370" y="277784"/>
                      <a:pt x="394012" y="286265"/>
                    </a:cubicBezTo>
                    <a:cubicBezTo>
                      <a:pt x="360201" y="307715"/>
                      <a:pt x="319074" y="330441"/>
                      <a:pt x="280052" y="353221"/>
                    </a:cubicBezTo>
                    <a:cubicBezTo>
                      <a:pt x="280052" y="322459"/>
                      <a:pt x="278833" y="304168"/>
                      <a:pt x="278833" y="278782"/>
                    </a:cubicBezTo>
                    <a:cubicBezTo>
                      <a:pt x="278833" y="271465"/>
                      <a:pt x="279942" y="262653"/>
                      <a:pt x="288589" y="257276"/>
                    </a:cubicBezTo>
                    <a:cubicBezTo>
                      <a:pt x="326557" y="235438"/>
                      <a:pt x="364857" y="212324"/>
                      <a:pt x="407426" y="187825"/>
                    </a:cubicBezTo>
                    <a:close/>
                    <a:moveTo>
                      <a:pt x="132725" y="145755"/>
                    </a:moveTo>
                    <a:cubicBezTo>
                      <a:pt x="132725" y="176074"/>
                      <a:pt x="132947" y="203122"/>
                      <a:pt x="132559" y="230171"/>
                    </a:cubicBezTo>
                    <a:cubicBezTo>
                      <a:pt x="132503" y="235936"/>
                      <a:pt x="128014" y="239649"/>
                      <a:pt x="122859" y="242642"/>
                    </a:cubicBezTo>
                    <a:cubicBezTo>
                      <a:pt x="89381" y="261931"/>
                      <a:pt x="6739" y="308712"/>
                      <a:pt x="697" y="311760"/>
                    </a:cubicBezTo>
                    <a:cubicBezTo>
                      <a:pt x="-1964" y="220860"/>
                      <a:pt x="198" y="223021"/>
                      <a:pt x="58951" y="188767"/>
                    </a:cubicBezTo>
                    <a:cubicBezTo>
                      <a:pt x="82009" y="175353"/>
                      <a:pt x="105011" y="161885"/>
                      <a:pt x="132725" y="145755"/>
                    </a:cubicBezTo>
                    <a:close/>
                    <a:moveTo>
                      <a:pt x="406871" y="100637"/>
                    </a:moveTo>
                    <a:cubicBezTo>
                      <a:pt x="406871" y="124803"/>
                      <a:pt x="406316" y="144869"/>
                      <a:pt x="406871" y="164545"/>
                    </a:cubicBezTo>
                    <a:cubicBezTo>
                      <a:pt x="407148" y="174301"/>
                      <a:pt x="403822" y="178014"/>
                      <a:pt x="396062" y="182449"/>
                    </a:cubicBezTo>
                    <a:cubicBezTo>
                      <a:pt x="358760" y="203844"/>
                      <a:pt x="320681" y="225571"/>
                      <a:pt x="279886" y="247410"/>
                    </a:cubicBezTo>
                    <a:cubicBezTo>
                      <a:pt x="279830" y="233331"/>
                      <a:pt x="277225" y="191317"/>
                      <a:pt x="278279" y="179677"/>
                    </a:cubicBezTo>
                    <a:cubicBezTo>
                      <a:pt x="278778" y="174023"/>
                      <a:pt x="280053" y="172028"/>
                      <a:pt x="295239" y="163492"/>
                    </a:cubicBezTo>
                    <a:cubicBezTo>
                      <a:pt x="320958" y="149913"/>
                      <a:pt x="378658" y="116766"/>
                      <a:pt x="406871" y="100637"/>
                    </a:cubicBezTo>
                    <a:close/>
                    <a:moveTo>
                      <a:pt x="262703" y="70041"/>
                    </a:moveTo>
                    <a:cubicBezTo>
                      <a:pt x="262703" y="165820"/>
                      <a:pt x="262592" y="256167"/>
                      <a:pt x="262869" y="346514"/>
                    </a:cubicBezTo>
                    <a:cubicBezTo>
                      <a:pt x="262925" y="357766"/>
                      <a:pt x="259821" y="365304"/>
                      <a:pt x="249456" y="371124"/>
                    </a:cubicBezTo>
                    <a:cubicBezTo>
                      <a:pt x="216643" y="389470"/>
                      <a:pt x="190924" y="404935"/>
                      <a:pt x="158942" y="423558"/>
                    </a:cubicBezTo>
                    <a:cubicBezTo>
                      <a:pt x="151182" y="428436"/>
                      <a:pt x="146083" y="423558"/>
                      <a:pt x="146582" y="409701"/>
                    </a:cubicBezTo>
                    <a:cubicBezTo>
                      <a:pt x="146305" y="325784"/>
                      <a:pt x="146748" y="241867"/>
                      <a:pt x="146083" y="157894"/>
                    </a:cubicBezTo>
                    <a:cubicBezTo>
                      <a:pt x="145972" y="143150"/>
                      <a:pt x="150019" y="134559"/>
                      <a:pt x="163321" y="127408"/>
                    </a:cubicBezTo>
                    <a:cubicBezTo>
                      <a:pt x="195525" y="110060"/>
                      <a:pt x="226786" y="90937"/>
                      <a:pt x="262703" y="70041"/>
                    </a:cubicBezTo>
                    <a:close/>
                    <a:moveTo>
                      <a:pt x="399796" y="1616"/>
                    </a:moveTo>
                    <a:cubicBezTo>
                      <a:pt x="404473" y="4526"/>
                      <a:pt x="406898" y="11316"/>
                      <a:pt x="407147" y="21597"/>
                    </a:cubicBezTo>
                    <a:cubicBezTo>
                      <a:pt x="407203" y="24369"/>
                      <a:pt x="407092" y="69098"/>
                      <a:pt x="407037" y="72979"/>
                    </a:cubicBezTo>
                    <a:cubicBezTo>
                      <a:pt x="407147" y="91159"/>
                      <a:pt x="405595" y="89718"/>
                      <a:pt x="392736" y="95981"/>
                    </a:cubicBezTo>
                    <a:cubicBezTo>
                      <a:pt x="362584" y="111667"/>
                      <a:pt x="321456" y="136721"/>
                      <a:pt x="278833" y="157949"/>
                    </a:cubicBezTo>
                    <a:cubicBezTo>
                      <a:pt x="278833" y="128185"/>
                      <a:pt x="278666" y="99695"/>
                      <a:pt x="278334" y="75141"/>
                    </a:cubicBezTo>
                    <a:cubicBezTo>
                      <a:pt x="278168" y="65607"/>
                      <a:pt x="282380" y="60120"/>
                      <a:pt x="290417" y="55630"/>
                    </a:cubicBezTo>
                    <a:cubicBezTo>
                      <a:pt x="320071" y="39002"/>
                      <a:pt x="349336" y="21653"/>
                      <a:pt x="378935" y="4914"/>
                    </a:cubicBezTo>
                    <a:cubicBezTo>
                      <a:pt x="388192" y="-324"/>
                      <a:pt x="395120" y="-1294"/>
                      <a:pt x="399796" y="1616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1761097-E332-1FB7-4CCB-91102BFD634F}"/>
              </a:ext>
            </a:extLst>
          </p:cNvPr>
          <p:cNvSpPr txBox="1"/>
          <p:nvPr/>
        </p:nvSpPr>
        <p:spPr>
          <a:xfrm>
            <a:off x="6999581" y="3360058"/>
            <a:ext cx="43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Pendataan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keuangan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manual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dinilai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kurang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efektif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keuangan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itu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tertinggal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bisa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saja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lupa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pengeluaran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yang di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keluarkan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berapa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banyak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63813A-B4F6-0620-6DDE-1DA21EC3A7B1}"/>
              </a:ext>
            </a:extLst>
          </p:cNvPr>
          <p:cNvSpPr txBox="1"/>
          <p:nvPr/>
        </p:nvSpPr>
        <p:spPr>
          <a:xfrm>
            <a:off x="6999581" y="2259869"/>
            <a:ext cx="43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Kelalaian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dalam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transaksi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lupa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sisa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uang yang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dimiliki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berapa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7C21D8-0766-8F97-3FEA-E1CDC3FD169E}"/>
              </a:ext>
            </a:extLst>
          </p:cNvPr>
          <p:cNvSpPr txBox="1"/>
          <p:nvPr/>
        </p:nvSpPr>
        <p:spPr>
          <a:xfrm>
            <a:off x="6999581" y="4581212"/>
            <a:ext cx="43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Pendataan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buku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rawan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rusak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hilang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pendataan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bisa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hilang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Round Same Side Corner Rectangle 11">
            <a:extLst>
              <a:ext uri="{FF2B5EF4-FFF2-40B4-BE49-F238E27FC236}">
                <a16:creationId xmlns:a16="http://schemas.microsoft.com/office/drawing/2014/main" id="{671FA9E6-9152-1A31-DEF8-E797967DEF47}"/>
              </a:ext>
            </a:extLst>
          </p:cNvPr>
          <p:cNvSpPr>
            <a:spLocks noChangeAspect="1"/>
          </p:cNvSpPr>
          <p:nvPr/>
        </p:nvSpPr>
        <p:spPr>
          <a:xfrm rot="9900000">
            <a:off x="6437248" y="3462845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Rounded Rectangle 27">
            <a:extLst>
              <a:ext uri="{FF2B5EF4-FFF2-40B4-BE49-F238E27FC236}">
                <a16:creationId xmlns:a16="http://schemas.microsoft.com/office/drawing/2014/main" id="{76208D32-6DAC-0EE0-B966-EA8791137A38}"/>
              </a:ext>
            </a:extLst>
          </p:cNvPr>
          <p:cNvSpPr/>
          <p:nvPr/>
        </p:nvSpPr>
        <p:spPr>
          <a:xfrm>
            <a:off x="6465939" y="2363796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98CCF73C-CE03-65B3-24FD-C14BEDCE069C}"/>
              </a:ext>
            </a:extLst>
          </p:cNvPr>
          <p:cNvSpPr/>
          <p:nvPr/>
        </p:nvSpPr>
        <p:spPr>
          <a:xfrm>
            <a:off x="6438337" y="4643151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96665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SOLUSI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69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40F4"/>
      </a:accent1>
      <a:accent2>
        <a:srgbClr val="2EC8ED"/>
      </a:accent2>
      <a:accent3>
        <a:srgbClr val="07C1AF"/>
      </a:accent3>
      <a:accent4>
        <a:srgbClr val="019BA7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40F4"/>
      </a:accent1>
      <a:accent2>
        <a:srgbClr val="2EC8ED"/>
      </a:accent2>
      <a:accent3>
        <a:srgbClr val="07C1AF"/>
      </a:accent3>
      <a:accent4>
        <a:srgbClr val="019BA7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289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Auryno Nagata</cp:lastModifiedBy>
  <cp:revision>95</cp:revision>
  <dcterms:created xsi:type="dcterms:W3CDTF">2020-01-20T05:08:25Z</dcterms:created>
  <dcterms:modified xsi:type="dcterms:W3CDTF">2022-12-12T23:45:40Z</dcterms:modified>
</cp:coreProperties>
</file>