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46" r:id="rId1"/>
  </p:sldMasterIdLst>
  <p:notesMasterIdLst>
    <p:notesMasterId r:id="rId51"/>
  </p:notesMasterIdLst>
  <p:sldIdLst>
    <p:sldId id="983" r:id="rId2"/>
    <p:sldId id="1090" r:id="rId3"/>
    <p:sldId id="1091" r:id="rId4"/>
    <p:sldId id="1092" r:id="rId5"/>
    <p:sldId id="1093" r:id="rId6"/>
    <p:sldId id="1094" r:id="rId7"/>
    <p:sldId id="1095" r:id="rId8"/>
    <p:sldId id="1096" r:id="rId9"/>
    <p:sldId id="1097" r:id="rId10"/>
    <p:sldId id="1099" r:id="rId11"/>
    <p:sldId id="1100" r:id="rId12"/>
    <p:sldId id="1101" r:id="rId13"/>
    <p:sldId id="1102" r:id="rId14"/>
    <p:sldId id="1098" r:id="rId15"/>
    <p:sldId id="1103" r:id="rId16"/>
    <p:sldId id="1105" r:id="rId17"/>
    <p:sldId id="1106" r:id="rId18"/>
    <p:sldId id="1107" r:id="rId19"/>
    <p:sldId id="1108" r:id="rId20"/>
    <p:sldId id="1109" r:id="rId21"/>
    <p:sldId id="1104" r:id="rId22"/>
    <p:sldId id="1110" r:id="rId23"/>
    <p:sldId id="1111" r:id="rId24"/>
    <p:sldId id="1112" r:id="rId25"/>
    <p:sldId id="1113" r:id="rId26"/>
    <p:sldId id="1114" r:id="rId27"/>
    <p:sldId id="1115" r:id="rId28"/>
    <p:sldId id="1116" r:id="rId29"/>
    <p:sldId id="1117" r:id="rId30"/>
    <p:sldId id="1118" r:id="rId31"/>
    <p:sldId id="1119" r:id="rId32"/>
    <p:sldId id="1120" r:id="rId33"/>
    <p:sldId id="1121" r:id="rId34"/>
    <p:sldId id="1122" r:id="rId35"/>
    <p:sldId id="1123" r:id="rId36"/>
    <p:sldId id="1124" r:id="rId37"/>
    <p:sldId id="1125" r:id="rId38"/>
    <p:sldId id="1127" r:id="rId39"/>
    <p:sldId id="1128" r:id="rId40"/>
    <p:sldId id="1129" r:id="rId41"/>
    <p:sldId id="1131" r:id="rId42"/>
    <p:sldId id="1132" r:id="rId43"/>
    <p:sldId id="1133" r:id="rId44"/>
    <p:sldId id="1134" r:id="rId45"/>
    <p:sldId id="1135" r:id="rId46"/>
    <p:sldId id="1136" r:id="rId47"/>
    <p:sldId id="1137" r:id="rId48"/>
    <p:sldId id="1138" r:id="rId49"/>
    <p:sldId id="1139" r:id="rId50"/>
  </p:sldIdLst>
  <p:sldSz cx="9144000" cy="5143500" type="screen16x9"/>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khar Verma" initials="" lastIdx="3" clrIdx="0"/>
  <p:cmAuthor id="2" name="Shikhar Verma" initials="SV" lastIdx="1" clrIdx="1">
    <p:extLst>
      <p:ext uri="{19B8F6BF-5375-455C-9EA6-DF929625EA0E}">
        <p15:presenceInfo xmlns:p15="http://schemas.microsoft.com/office/powerpoint/2012/main" userId="9f0964e93c2e311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1" autoAdjust="0"/>
    <p:restoredTop sz="94280" autoAdjust="0"/>
  </p:normalViewPr>
  <p:slideViewPr>
    <p:cSldViewPr>
      <p:cViewPr varScale="1">
        <p:scale>
          <a:sx n="121" d="100"/>
          <a:sy n="121" d="100"/>
        </p:scale>
        <p:origin x="192" y="6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4-07T22:37:12.358" idx="1">
    <p:pos x="5423" y="708"/>
    <p:text>Web Server 1</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A0C7623-9323-4667-BC8F-C52398F497C3}"/>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Arial" charset="0"/>
                <a:ea typeface="+mn-ea"/>
              </a:defRPr>
            </a:lvl1pPr>
          </a:lstStyle>
          <a:p>
            <a:pPr>
              <a:defRPr/>
            </a:pPr>
            <a:endParaRPr lang="th-TH"/>
          </a:p>
        </p:txBody>
      </p:sp>
      <p:sp>
        <p:nvSpPr>
          <p:cNvPr id="13315" name="Rectangle 3">
            <a:extLst>
              <a:ext uri="{FF2B5EF4-FFF2-40B4-BE49-F238E27FC236}">
                <a16:creationId xmlns:a16="http://schemas.microsoft.com/office/drawing/2014/main" id="{B540D8ED-3ECE-49A6-89A4-BA3812D4B8E5}"/>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Arial" charset="0"/>
                <a:ea typeface="+mn-ea"/>
              </a:defRPr>
            </a:lvl1pPr>
          </a:lstStyle>
          <a:p>
            <a:pPr>
              <a:defRPr/>
            </a:pPr>
            <a:endParaRPr lang="th-TH"/>
          </a:p>
        </p:txBody>
      </p:sp>
      <p:sp>
        <p:nvSpPr>
          <p:cNvPr id="6148" name="Rectangle 4">
            <a:extLst>
              <a:ext uri="{FF2B5EF4-FFF2-40B4-BE49-F238E27FC236}">
                <a16:creationId xmlns:a16="http://schemas.microsoft.com/office/drawing/2014/main" id="{A17469E9-5746-426F-8431-4D2015DC9B21}"/>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FAEEB98-CA85-4260-BA3B-349FA5A26E20}"/>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th-TH" altLang="en-US"/>
              <a:t>คลิกเพื่อแก้ไขลักษณะของข้อความต้นแบบ</a:t>
            </a:r>
          </a:p>
          <a:p>
            <a:pPr lvl="1"/>
            <a:r>
              <a:rPr lang="th-TH" altLang="en-US"/>
              <a:t>ระดับที่สอง</a:t>
            </a:r>
          </a:p>
          <a:p>
            <a:pPr lvl="2"/>
            <a:r>
              <a:rPr lang="th-TH" altLang="en-US"/>
              <a:t>ระดับที่สาม</a:t>
            </a:r>
          </a:p>
          <a:p>
            <a:pPr lvl="3"/>
            <a:r>
              <a:rPr lang="th-TH" altLang="en-US"/>
              <a:t>ระดับที่สี่</a:t>
            </a:r>
          </a:p>
          <a:p>
            <a:pPr lvl="4"/>
            <a:r>
              <a:rPr lang="th-TH" altLang="en-US"/>
              <a:t>ระดับที่ห้า</a:t>
            </a:r>
          </a:p>
        </p:txBody>
      </p:sp>
      <p:sp>
        <p:nvSpPr>
          <p:cNvPr id="13318" name="Rectangle 6">
            <a:extLst>
              <a:ext uri="{FF2B5EF4-FFF2-40B4-BE49-F238E27FC236}">
                <a16:creationId xmlns:a16="http://schemas.microsoft.com/office/drawing/2014/main" id="{ED487C17-8B00-4C11-BC48-FD95D62E75A0}"/>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Arial" charset="0"/>
                <a:ea typeface="+mn-ea"/>
              </a:defRPr>
            </a:lvl1pPr>
          </a:lstStyle>
          <a:p>
            <a:pPr>
              <a:defRPr/>
            </a:pPr>
            <a:endParaRPr lang="th-TH"/>
          </a:p>
        </p:txBody>
      </p:sp>
      <p:sp>
        <p:nvSpPr>
          <p:cNvPr id="13319" name="Rectangle 7">
            <a:extLst>
              <a:ext uri="{FF2B5EF4-FFF2-40B4-BE49-F238E27FC236}">
                <a16:creationId xmlns:a16="http://schemas.microsoft.com/office/drawing/2014/main" id="{9AA406D4-35F9-4E21-BFAF-1B5D97E704D8}"/>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Arial" panose="020B0604020202020204" pitchFamily="34" charset="0"/>
              </a:defRPr>
            </a:lvl1pPr>
          </a:lstStyle>
          <a:p>
            <a:pPr>
              <a:defRPr/>
            </a:pPr>
            <a:fld id="{47F727E6-B3C9-4D0B-961E-63579071B3FA}" type="slidenum">
              <a:rPr lang="en-US" altLang="en-US"/>
              <a:pPr>
                <a:defRPr/>
              </a:pPr>
              <a:t>‹#›</a:t>
            </a:fld>
            <a:endParaRPr lang="th-TH"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Angsana New" panose="02020603050405020304" pitchFamily="18" charset="-34"/>
        <a:cs typeface="Angsana New" pitchFamily="18" charset="-34"/>
      </a:defRPr>
    </a:lvl1pPr>
    <a:lvl2pPr marL="457200" algn="l" rtl="0" eaLnBrk="0" fontAlgn="base" hangingPunct="0">
      <a:spcBef>
        <a:spcPct val="30000"/>
      </a:spcBef>
      <a:spcAft>
        <a:spcPct val="0"/>
      </a:spcAft>
      <a:defRPr kern="1200">
        <a:solidFill>
          <a:schemeClr val="tx1"/>
        </a:solidFill>
        <a:latin typeface="Arial" charset="0"/>
        <a:ea typeface="Angsana New" panose="02020603050405020304" pitchFamily="18" charset="-34"/>
        <a:cs typeface="Angsana New" pitchFamily="18" charset="-34"/>
      </a:defRPr>
    </a:lvl2pPr>
    <a:lvl3pPr marL="914400" algn="l" rtl="0" eaLnBrk="0" fontAlgn="base" hangingPunct="0">
      <a:spcBef>
        <a:spcPct val="30000"/>
      </a:spcBef>
      <a:spcAft>
        <a:spcPct val="0"/>
      </a:spcAft>
      <a:defRPr kern="1200">
        <a:solidFill>
          <a:schemeClr val="tx1"/>
        </a:solidFill>
        <a:latin typeface="Arial" charset="0"/>
        <a:ea typeface="Angsana New" panose="02020603050405020304" pitchFamily="18" charset="-34"/>
        <a:cs typeface="Angsana New" pitchFamily="18" charset="-34"/>
      </a:defRPr>
    </a:lvl3pPr>
    <a:lvl4pPr marL="1371600" algn="l" rtl="0" eaLnBrk="0" fontAlgn="base" hangingPunct="0">
      <a:spcBef>
        <a:spcPct val="30000"/>
      </a:spcBef>
      <a:spcAft>
        <a:spcPct val="0"/>
      </a:spcAft>
      <a:defRPr kern="1200">
        <a:solidFill>
          <a:schemeClr val="tx1"/>
        </a:solidFill>
        <a:latin typeface="Arial" charset="0"/>
        <a:ea typeface="Angsana New" panose="02020603050405020304" pitchFamily="18" charset="-34"/>
        <a:cs typeface="Angsana New" pitchFamily="18" charset="-34"/>
      </a:defRPr>
    </a:lvl4pPr>
    <a:lvl5pPr marL="1828800" algn="l" rtl="0" eaLnBrk="0" fontAlgn="base" hangingPunct="0">
      <a:spcBef>
        <a:spcPct val="30000"/>
      </a:spcBef>
      <a:spcAft>
        <a:spcPct val="0"/>
      </a:spcAft>
      <a:defRPr kern="1200">
        <a:solidFill>
          <a:schemeClr val="tx1"/>
        </a:solidFill>
        <a:latin typeface="Arial" charset="0"/>
        <a:ea typeface="Angsana New" panose="02020603050405020304" pitchFamily="18" charset="-34"/>
        <a:cs typeface="Angsana New" pitchFamily="18" charset="-34"/>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Freeform 6" title="scalloped circle">
            <a:extLst>
              <a:ext uri="{FF2B5EF4-FFF2-40B4-BE49-F238E27FC236}">
                <a16:creationId xmlns:a16="http://schemas.microsoft.com/office/drawing/2014/main" id="{D0DA8FBA-2899-424C-BB9D-F70A7DDD5393}"/>
              </a:ext>
            </a:extLst>
          </p:cNvPr>
          <p:cNvSpPr/>
          <p:nvPr/>
        </p:nvSpPr>
        <p:spPr bwMode="auto">
          <a:xfrm>
            <a:off x="2667000" y="473075"/>
            <a:ext cx="3927475" cy="3922713"/>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5" name="Rectangle 4" title="left edge border">
            <a:extLst>
              <a:ext uri="{FF2B5EF4-FFF2-40B4-BE49-F238E27FC236}">
                <a16:creationId xmlns:a16="http://schemas.microsoft.com/office/drawing/2014/main" id="{9EC7669C-F608-4561-88C7-138E9C59FBB4}"/>
              </a:ext>
            </a:extLst>
          </p:cNvPr>
          <p:cNvSpPr/>
          <p:nvPr/>
        </p:nvSpPr>
        <p:spPr>
          <a:xfrm>
            <a:off x="0" y="0"/>
            <a:ext cx="212725"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8892" y="823791"/>
            <a:ext cx="7738814" cy="3296241"/>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4484398"/>
            <a:ext cx="6034030" cy="556709"/>
          </a:xfrm>
        </p:spPr>
        <p:txBody>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id="{DCCBB899-85EC-4A38-B406-FC9E59C927FC}"/>
              </a:ext>
            </a:extLst>
          </p:cNvPr>
          <p:cNvSpPr>
            <a:spLocks noGrp="1"/>
          </p:cNvSpPr>
          <p:nvPr>
            <p:ph type="dt" sz="half" idx="10"/>
          </p:nvPr>
        </p:nvSpPr>
        <p:spPr>
          <a:xfrm>
            <a:off x="809625" y="4781550"/>
            <a:ext cx="1746250" cy="261938"/>
          </a:xfrm>
        </p:spPr>
        <p:txBody>
          <a:bodyPr/>
          <a:lstStyle>
            <a:lvl1pPr>
              <a:defRPr baseline="0">
                <a:solidFill>
                  <a:schemeClr val="accent1">
                    <a:lumMod val="50000"/>
                  </a:schemeClr>
                </a:solidFill>
              </a:defRPr>
            </a:lvl1pPr>
          </a:lstStyle>
          <a:p>
            <a:pPr>
              <a:defRPr/>
            </a:pPr>
            <a:endParaRPr lang="th-TH"/>
          </a:p>
        </p:txBody>
      </p:sp>
      <p:sp>
        <p:nvSpPr>
          <p:cNvPr id="7" name="Footer Placeholder 4">
            <a:extLst>
              <a:ext uri="{FF2B5EF4-FFF2-40B4-BE49-F238E27FC236}">
                <a16:creationId xmlns:a16="http://schemas.microsoft.com/office/drawing/2014/main" id="{3F187277-EC83-44DF-A8E8-17C38DE061C1}"/>
              </a:ext>
            </a:extLst>
          </p:cNvPr>
          <p:cNvSpPr>
            <a:spLocks noGrp="1"/>
          </p:cNvSpPr>
          <p:nvPr>
            <p:ph type="ftr" sz="quarter" idx="11"/>
          </p:nvPr>
        </p:nvSpPr>
        <p:spPr>
          <a:xfrm>
            <a:off x="3135313" y="4781550"/>
            <a:ext cx="3086100" cy="258763"/>
          </a:xfrm>
        </p:spPr>
        <p:txBody>
          <a:bodyPr/>
          <a:lstStyle>
            <a:lvl1pPr>
              <a:defRPr baseline="0">
                <a:solidFill>
                  <a:schemeClr val="accent1">
                    <a:lumMod val="50000"/>
                  </a:schemeClr>
                </a:solidFill>
              </a:defRPr>
            </a:lvl1pPr>
          </a:lstStyle>
          <a:p>
            <a:pPr>
              <a:defRPr/>
            </a:pPr>
            <a:endParaRPr lang="th-TH"/>
          </a:p>
        </p:txBody>
      </p:sp>
      <p:sp>
        <p:nvSpPr>
          <p:cNvPr id="8" name="Slide Number Placeholder 5">
            <a:extLst>
              <a:ext uri="{FF2B5EF4-FFF2-40B4-BE49-F238E27FC236}">
                <a16:creationId xmlns:a16="http://schemas.microsoft.com/office/drawing/2014/main" id="{F94E7319-BC88-40E7-B893-24955564ACAB}"/>
              </a:ext>
            </a:extLst>
          </p:cNvPr>
          <p:cNvSpPr>
            <a:spLocks noGrp="1"/>
          </p:cNvSpPr>
          <p:nvPr>
            <p:ph type="sldNum" sz="quarter" idx="12"/>
          </p:nvPr>
        </p:nvSpPr>
        <p:spPr>
          <a:xfrm>
            <a:off x="6800850" y="4781550"/>
            <a:ext cx="1746250" cy="258763"/>
          </a:xfrm>
        </p:spPr>
        <p:txBody>
          <a:bodyPr/>
          <a:lstStyle>
            <a:lvl1pPr>
              <a:defRPr baseline="0">
                <a:solidFill>
                  <a:schemeClr val="accent1">
                    <a:lumMod val="50000"/>
                  </a:schemeClr>
                </a:solidFill>
              </a:defRPr>
            </a:lvl1pPr>
          </a:lstStyle>
          <a:p>
            <a:pPr>
              <a:defRPr/>
            </a:pPr>
            <a:fld id="{2750F2C8-B161-4AF0-B2C5-586DDF3C9A7E}" type="slidenum">
              <a:rPr lang="en-US" altLang="en-US"/>
              <a:pPr>
                <a:defRPr/>
              </a:pPr>
              <a:t>‹#›</a:t>
            </a:fld>
            <a:endParaRPr lang="th-TH" altLang="en-US"/>
          </a:p>
        </p:txBody>
      </p:sp>
    </p:spTree>
    <p:extLst>
      <p:ext uri="{BB962C8B-B14F-4D97-AF65-F5344CB8AC3E}">
        <p14:creationId xmlns:p14="http://schemas.microsoft.com/office/powerpoint/2010/main" val="2070537931"/>
      </p:ext>
    </p:extLst>
  </p:cSld>
  <p:clrMapOvr>
    <a:masterClrMapping/>
  </p:clrMapOvr>
  <p:transition spd="slow">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CBC4CF-BB58-4691-8656-FE4993DBBBBF}"/>
              </a:ext>
            </a:extLst>
          </p:cNvPr>
          <p:cNvSpPr>
            <a:spLocks noGrp="1"/>
          </p:cNvSpPr>
          <p:nvPr>
            <p:ph type="dt" sz="half" idx="10"/>
          </p:nvPr>
        </p:nvSpPr>
        <p:spPr/>
        <p:txBody>
          <a:bodyPr/>
          <a:lstStyle>
            <a:lvl1pPr>
              <a:defRPr/>
            </a:lvl1pPr>
          </a:lstStyle>
          <a:p>
            <a:pPr>
              <a:defRPr/>
            </a:pPr>
            <a:endParaRPr lang="th-TH"/>
          </a:p>
        </p:txBody>
      </p:sp>
      <p:sp>
        <p:nvSpPr>
          <p:cNvPr id="5" name="Footer Placeholder 4">
            <a:extLst>
              <a:ext uri="{FF2B5EF4-FFF2-40B4-BE49-F238E27FC236}">
                <a16:creationId xmlns:a16="http://schemas.microsoft.com/office/drawing/2014/main" id="{C356997A-5C99-4F0D-80B5-6141363197C7}"/>
              </a:ext>
            </a:extLst>
          </p:cNvPr>
          <p:cNvSpPr>
            <a:spLocks noGrp="1"/>
          </p:cNvSpPr>
          <p:nvPr>
            <p:ph type="ftr" sz="quarter" idx="11"/>
          </p:nvPr>
        </p:nvSpPr>
        <p:spPr/>
        <p:txBody>
          <a:bodyPr/>
          <a:lstStyle>
            <a:lvl1pPr>
              <a:defRPr/>
            </a:lvl1pPr>
          </a:lstStyle>
          <a:p>
            <a:pPr>
              <a:defRPr/>
            </a:pPr>
            <a:endParaRPr lang="th-TH"/>
          </a:p>
        </p:txBody>
      </p:sp>
      <p:sp>
        <p:nvSpPr>
          <p:cNvPr id="6" name="Slide Number Placeholder 5">
            <a:extLst>
              <a:ext uri="{FF2B5EF4-FFF2-40B4-BE49-F238E27FC236}">
                <a16:creationId xmlns:a16="http://schemas.microsoft.com/office/drawing/2014/main" id="{D5BC2529-987D-49CD-AE06-AAC586748EF4}"/>
              </a:ext>
            </a:extLst>
          </p:cNvPr>
          <p:cNvSpPr>
            <a:spLocks noGrp="1"/>
          </p:cNvSpPr>
          <p:nvPr>
            <p:ph type="sldNum" sz="quarter" idx="12"/>
          </p:nvPr>
        </p:nvSpPr>
        <p:spPr/>
        <p:txBody>
          <a:bodyPr/>
          <a:lstStyle>
            <a:lvl1pPr>
              <a:defRPr/>
            </a:lvl1pPr>
          </a:lstStyle>
          <a:p>
            <a:pPr>
              <a:defRPr/>
            </a:pPr>
            <a:fld id="{6357E48D-2EBA-4127-A18B-3B212517D34C}" type="slidenum">
              <a:rPr lang="en-US" altLang="en-US"/>
              <a:pPr>
                <a:defRPr/>
              </a:pPr>
              <a:t>‹#›</a:t>
            </a:fld>
            <a:endParaRPr lang="th-TH" altLang="en-US"/>
          </a:p>
        </p:txBody>
      </p:sp>
    </p:spTree>
    <p:extLst>
      <p:ext uri="{BB962C8B-B14F-4D97-AF65-F5344CB8AC3E}">
        <p14:creationId xmlns:p14="http://schemas.microsoft.com/office/powerpoint/2010/main" val="439479866"/>
      </p:ext>
    </p:extLst>
  </p:cSld>
  <p:clrMapOvr>
    <a:masterClrMapping/>
  </p:clrMapOvr>
  <p:transition spd="slow">
    <p:split orient="vert"/>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9741" y="286790"/>
            <a:ext cx="1119099" cy="420030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5" y="286789"/>
            <a:ext cx="6294439" cy="42003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81D0B3-ADB3-4019-B263-4B18212585E5}"/>
              </a:ext>
            </a:extLst>
          </p:cNvPr>
          <p:cNvSpPr>
            <a:spLocks noGrp="1"/>
          </p:cNvSpPr>
          <p:nvPr>
            <p:ph type="dt" sz="half" idx="10"/>
          </p:nvPr>
        </p:nvSpPr>
        <p:spPr/>
        <p:txBody>
          <a:bodyPr/>
          <a:lstStyle>
            <a:lvl1pPr>
              <a:defRPr/>
            </a:lvl1pPr>
          </a:lstStyle>
          <a:p>
            <a:pPr>
              <a:defRPr/>
            </a:pPr>
            <a:endParaRPr lang="th-TH"/>
          </a:p>
        </p:txBody>
      </p:sp>
      <p:sp>
        <p:nvSpPr>
          <p:cNvPr id="5" name="Footer Placeholder 4">
            <a:extLst>
              <a:ext uri="{FF2B5EF4-FFF2-40B4-BE49-F238E27FC236}">
                <a16:creationId xmlns:a16="http://schemas.microsoft.com/office/drawing/2014/main" id="{953A12E9-EB2F-4483-BAC1-3EFA95D3FC43}"/>
              </a:ext>
            </a:extLst>
          </p:cNvPr>
          <p:cNvSpPr>
            <a:spLocks noGrp="1"/>
          </p:cNvSpPr>
          <p:nvPr>
            <p:ph type="ftr" sz="quarter" idx="11"/>
          </p:nvPr>
        </p:nvSpPr>
        <p:spPr/>
        <p:txBody>
          <a:bodyPr/>
          <a:lstStyle>
            <a:lvl1pPr>
              <a:defRPr/>
            </a:lvl1pPr>
          </a:lstStyle>
          <a:p>
            <a:pPr>
              <a:defRPr/>
            </a:pPr>
            <a:endParaRPr lang="th-TH"/>
          </a:p>
        </p:txBody>
      </p:sp>
      <p:sp>
        <p:nvSpPr>
          <p:cNvPr id="6" name="Slide Number Placeholder 5">
            <a:extLst>
              <a:ext uri="{FF2B5EF4-FFF2-40B4-BE49-F238E27FC236}">
                <a16:creationId xmlns:a16="http://schemas.microsoft.com/office/drawing/2014/main" id="{18EF9AFF-6EBC-406E-B41B-FD983F8595B4}"/>
              </a:ext>
            </a:extLst>
          </p:cNvPr>
          <p:cNvSpPr>
            <a:spLocks noGrp="1"/>
          </p:cNvSpPr>
          <p:nvPr>
            <p:ph type="sldNum" sz="quarter" idx="12"/>
          </p:nvPr>
        </p:nvSpPr>
        <p:spPr/>
        <p:txBody>
          <a:bodyPr/>
          <a:lstStyle>
            <a:lvl1pPr>
              <a:defRPr/>
            </a:lvl1pPr>
          </a:lstStyle>
          <a:p>
            <a:pPr>
              <a:defRPr/>
            </a:pPr>
            <a:fld id="{844C330A-ED68-40DB-A074-A1C8569E11A8}" type="slidenum">
              <a:rPr lang="en-US" altLang="en-US"/>
              <a:pPr>
                <a:defRPr/>
              </a:pPr>
              <a:t>‹#›</a:t>
            </a:fld>
            <a:endParaRPr lang="th-TH" altLang="en-US"/>
          </a:p>
        </p:txBody>
      </p:sp>
    </p:spTree>
    <p:extLst>
      <p:ext uri="{BB962C8B-B14F-4D97-AF65-F5344CB8AC3E}">
        <p14:creationId xmlns:p14="http://schemas.microsoft.com/office/powerpoint/2010/main" val="3088023809"/>
      </p:ext>
    </p:extLst>
  </p:cSld>
  <p:clrMapOvr>
    <a:masterClrMapping/>
  </p:clrMapOvr>
  <p:transition spd="slow">
    <p:split orient="vert"/>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ACF663-4DE1-4297-BCC1-0399DF4021A6}"/>
              </a:ext>
            </a:extLst>
          </p:cNvPr>
          <p:cNvSpPr>
            <a:spLocks noGrp="1"/>
          </p:cNvSpPr>
          <p:nvPr>
            <p:ph type="dt" sz="half" idx="10"/>
          </p:nvPr>
        </p:nvSpPr>
        <p:spPr/>
        <p:txBody>
          <a:bodyPr/>
          <a:lstStyle>
            <a:lvl1pPr>
              <a:defRPr/>
            </a:lvl1pPr>
          </a:lstStyle>
          <a:p>
            <a:pPr>
              <a:defRPr/>
            </a:pPr>
            <a:endParaRPr lang="th-TH"/>
          </a:p>
        </p:txBody>
      </p:sp>
      <p:sp>
        <p:nvSpPr>
          <p:cNvPr id="5" name="Footer Placeholder 4">
            <a:extLst>
              <a:ext uri="{FF2B5EF4-FFF2-40B4-BE49-F238E27FC236}">
                <a16:creationId xmlns:a16="http://schemas.microsoft.com/office/drawing/2014/main" id="{220CA61E-9040-42CB-BE05-F02E11A3B89C}"/>
              </a:ext>
            </a:extLst>
          </p:cNvPr>
          <p:cNvSpPr>
            <a:spLocks noGrp="1"/>
          </p:cNvSpPr>
          <p:nvPr>
            <p:ph type="ftr" sz="quarter" idx="11"/>
          </p:nvPr>
        </p:nvSpPr>
        <p:spPr/>
        <p:txBody>
          <a:bodyPr/>
          <a:lstStyle>
            <a:lvl1pPr>
              <a:defRPr/>
            </a:lvl1pPr>
          </a:lstStyle>
          <a:p>
            <a:pPr>
              <a:defRPr/>
            </a:pPr>
            <a:endParaRPr lang="th-TH"/>
          </a:p>
        </p:txBody>
      </p:sp>
      <p:sp>
        <p:nvSpPr>
          <p:cNvPr id="6" name="Slide Number Placeholder 5">
            <a:extLst>
              <a:ext uri="{FF2B5EF4-FFF2-40B4-BE49-F238E27FC236}">
                <a16:creationId xmlns:a16="http://schemas.microsoft.com/office/drawing/2014/main" id="{62A50272-B228-4E87-B92D-4058FB5346B2}"/>
              </a:ext>
            </a:extLst>
          </p:cNvPr>
          <p:cNvSpPr>
            <a:spLocks noGrp="1"/>
          </p:cNvSpPr>
          <p:nvPr>
            <p:ph type="sldNum" sz="quarter" idx="12"/>
          </p:nvPr>
        </p:nvSpPr>
        <p:spPr/>
        <p:txBody>
          <a:bodyPr/>
          <a:lstStyle>
            <a:lvl1pPr>
              <a:defRPr/>
            </a:lvl1pPr>
          </a:lstStyle>
          <a:p>
            <a:pPr>
              <a:defRPr/>
            </a:pPr>
            <a:fld id="{FAF88CEB-5179-45EE-8573-3D1BFBA78830}" type="slidenum">
              <a:rPr lang="en-US" altLang="en-US"/>
              <a:pPr>
                <a:defRPr/>
              </a:pPr>
              <a:t>‹#›</a:t>
            </a:fld>
            <a:endParaRPr lang="th-TH" altLang="en-US"/>
          </a:p>
        </p:txBody>
      </p:sp>
    </p:spTree>
    <p:extLst>
      <p:ext uri="{BB962C8B-B14F-4D97-AF65-F5344CB8AC3E}">
        <p14:creationId xmlns:p14="http://schemas.microsoft.com/office/powerpoint/2010/main" val="4270983679"/>
      </p:ext>
    </p:extLst>
  </p:cSld>
  <p:clrMapOvr>
    <a:masterClrMapping/>
  </p:clrMapOvr>
  <p:transition spd="slow">
    <p:split orient="vert"/>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ABA73001-5494-4DA0-A869-D79F386E5A98}"/>
              </a:ext>
            </a:extLst>
          </p:cNvPr>
          <p:cNvGrpSpPr>
            <a:grpSpLocks/>
          </p:cNvGrpSpPr>
          <p:nvPr/>
        </p:nvGrpSpPr>
        <p:grpSpPr bwMode="auto">
          <a:xfrm>
            <a:off x="0" y="0"/>
            <a:ext cx="2111375" cy="5143500"/>
            <a:chOff x="0" y="0"/>
            <a:chExt cx="2814638" cy="6858000"/>
          </a:xfrm>
        </p:grpSpPr>
        <p:sp>
          <p:nvSpPr>
            <p:cNvPr id="5" name="Freeform 6" title="left scallop shape">
              <a:extLst>
                <a:ext uri="{FF2B5EF4-FFF2-40B4-BE49-F238E27FC236}">
                  <a16:creationId xmlns:a16="http://schemas.microsoft.com/office/drawing/2014/main" id="{B8862702-7DF0-4944-BFB5-E4511E25E0F0}"/>
                </a:ext>
              </a:extLst>
            </p:cNvPr>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6" name="Freeform 11" title="left scallop inline">
              <a:extLst>
                <a:ext uri="{FF2B5EF4-FFF2-40B4-BE49-F238E27FC236}">
                  <a16:creationId xmlns:a16="http://schemas.microsoft.com/office/drawing/2014/main" id="{8E5A0BBB-9682-4C80-96A2-29E3DDCCC953}"/>
                </a:ext>
              </a:extLst>
            </p:cNvPr>
            <p:cNvSpPr/>
            <p:nvPr/>
          </p:nvSpPr>
          <p:spPr bwMode="auto">
            <a:xfrm>
              <a:off x="874020" y="0"/>
              <a:ext cx="1646457"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
        <p:nvSpPr>
          <p:cNvPr id="2" name="Title 1"/>
          <p:cNvSpPr>
            <a:spLocks noGrp="1"/>
          </p:cNvSpPr>
          <p:nvPr>
            <p:ph type="title"/>
          </p:nvPr>
        </p:nvSpPr>
        <p:spPr>
          <a:xfrm>
            <a:off x="2432197" y="805417"/>
            <a:ext cx="6140303" cy="3048470"/>
          </a:xfrm>
        </p:spPr>
        <p:txBody>
          <a:bodyPr anchor="b"/>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3869836"/>
            <a:ext cx="5263116" cy="713351"/>
          </a:xfrm>
        </p:spPr>
        <p:txBody>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0B8ED4AF-CEA6-4E29-BECE-0A103408EECD}"/>
              </a:ext>
            </a:extLst>
          </p:cNvPr>
          <p:cNvSpPr>
            <a:spLocks noGrp="1"/>
          </p:cNvSpPr>
          <p:nvPr>
            <p:ph type="dt" sz="half" idx="10"/>
          </p:nvPr>
        </p:nvSpPr>
        <p:spPr>
          <a:xfrm>
            <a:off x="2427288" y="4781550"/>
            <a:ext cx="1120775" cy="261938"/>
          </a:xfrm>
        </p:spPr>
        <p:txBody>
          <a:bodyPr/>
          <a:lstStyle>
            <a:lvl1pPr>
              <a:defRPr baseline="0">
                <a:solidFill>
                  <a:schemeClr val="tx2"/>
                </a:solidFill>
              </a:defRPr>
            </a:lvl1pPr>
          </a:lstStyle>
          <a:p>
            <a:pPr>
              <a:defRPr/>
            </a:pPr>
            <a:endParaRPr lang="th-TH"/>
          </a:p>
        </p:txBody>
      </p:sp>
      <p:sp>
        <p:nvSpPr>
          <p:cNvPr id="8" name="Footer Placeholder 4">
            <a:extLst>
              <a:ext uri="{FF2B5EF4-FFF2-40B4-BE49-F238E27FC236}">
                <a16:creationId xmlns:a16="http://schemas.microsoft.com/office/drawing/2014/main" id="{5B3AF137-F970-4893-BCDF-B580278B0475}"/>
              </a:ext>
            </a:extLst>
          </p:cNvPr>
          <p:cNvSpPr>
            <a:spLocks noGrp="1"/>
          </p:cNvSpPr>
          <p:nvPr>
            <p:ph type="ftr" sz="quarter" idx="11"/>
          </p:nvPr>
        </p:nvSpPr>
        <p:spPr>
          <a:xfrm>
            <a:off x="3959225" y="4781550"/>
            <a:ext cx="3086100" cy="258763"/>
          </a:xfrm>
        </p:spPr>
        <p:txBody>
          <a:bodyPr/>
          <a:lstStyle>
            <a:lvl1pPr>
              <a:defRPr baseline="0">
                <a:solidFill>
                  <a:schemeClr val="tx2"/>
                </a:solidFill>
              </a:defRPr>
            </a:lvl1pPr>
          </a:lstStyle>
          <a:p>
            <a:pPr>
              <a:defRPr/>
            </a:pPr>
            <a:endParaRPr lang="th-TH"/>
          </a:p>
        </p:txBody>
      </p:sp>
      <p:sp>
        <p:nvSpPr>
          <p:cNvPr id="9" name="Slide Number Placeholder 5">
            <a:extLst>
              <a:ext uri="{FF2B5EF4-FFF2-40B4-BE49-F238E27FC236}">
                <a16:creationId xmlns:a16="http://schemas.microsoft.com/office/drawing/2014/main" id="{D6E64899-D94E-4902-AA17-68D42CD5FD96}"/>
              </a:ext>
            </a:extLst>
          </p:cNvPr>
          <p:cNvSpPr>
            <a:spLocks noGrp="1"/>
          </p:cNvSpPr>
          <p:nvPr>
            <p:ph type="sldNum" sz="quarter" idx="12"/>
          </p:nvPr>
        </p:nvSpPr>
        <p:spPr>
          <a:xfrm>
            <a:off x="7456488" y="4781550"/>
            <a:ext cx="1116012" cy="258763"/>
          </a:xfrm>
        </p:spPr>
        <p:txBody>
          <a:bodyPr/>
          <a:lstStyle>
            <a:lvl1pPr>
              <a:defRPr baseline="0">
                <a:solidFill>
                  <a:schemeClr val="tx2"/>
                </a:solidFill>
              </a:defRPr>
            </a:lvl1pPr>
          </a:lstStyle>
          <a:p>
            <a:pPr>
              <a:defRPr/>
            </a:pPr>
            <a:fld id="{16E14E3B-B5E8-4117-887D-3DDCA358391A}" type="slidenum">
              <a:rPr lang="en-US" altLang="en-US"/>
              <a:pPr>
                <a:defRPr/>
              </a:pPr>
              <a:t>‹#›</a:t>
            </a:fld>
            <a:endParaRPr lang="th-TH" altLang="en-US"/>
          </a:p>
        </p:txBody>
      </p:sp>
    </p:spTree>
    <p:extLst>
      <p:ext uri="{BB962C8B-B14F-4D97-AF65-F5344CB8AC3E}">
        <p14:creationId xmlns:p14="http://schemas.microsoft.com/office/powerpoint/2010/main" val="1363038358"/>
      </p:ext>
    </p:extLst>
  </p:cSld>
  <p:clrMapOvr>
    <a:overrideClrMapping bg1="dk1" tx1="lt1" bg2="dk2" tx2="lt2" accent1="accent1" accent2="accent2" accent3="accent3" accent4="accent4" accent5="accent5" accent6="accent6" hlink="hlink" folHlink="folHlink"/>
  </p:clrMapOvr>
  <p:transition spd="slow">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1714500"/>
            <a:ext cx="3600450" cy="271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7" y="1714500"/>
            <a:ext cx="3600450" cy="271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E3EDB834-48F7-4978-9B68-37A433686761}"/>
              </a:ext>
            </a:extLst>
          </p:cNvPr>
          <p:cNvSpPr>
            <a:spLocks noGrp="1"/>
          </p:cNvSpPr>
          <p:nvPr>
            <p:ph type="dt" sz="half" idx="10"/>
          </p:nvPr>
        </p:nvSpPr>
        <p:spPr/>
        <p:txBody>
          <a:bodyPr/>
          <a:lstStyle>
            <a:lvl1pPr>
              <a:defRPr/>
            </a:lvl1pPr>
          </a:lstStyle>
          <a:p>
            <a:pPr>
              <a:defRPr/>
            </a:pPr>
            <a:endParaRPr lang="th-TH"/>
          </a:p>
        </p:txBody>
      </p:sp>
      <p:sp>
        <p:nvSpPr>
          <p:cNvPr id="6" name="Footer Placeholder 4">
            <a:extLst>
              <a:ext uri="{FF2B5EF4-FFF2-40B4-BE49-F238E27FC236}">
                <a16:creationId xmlns:a16="http://schemas.microsoft.com/office/drawing/2014/main" id="{85E1BC62-E857-4B2A-892B-E00E29379B07}"/>
              </a:ext>
            </a:extLst>
          </p:cNvPr>
          <p:cNvSpPr>
            <a:spLocks noGrp="1"/>
          </p:cNvSpPr>
          <p:nvPr>
            <p:ph type="ftr" sz="quarter" idx="11"/>
          </p:nvPr>
        </p:nvSpPr>
        <p:spPr/>
        <p:txBody>
          <a:bodyPr/>
          <a:lstStyle>
            <a:lvl1pPr>
              <a:defRPr/>
            </a:lvl1pPr>
          </a:lstStyle>
          <a:p>
            <a:pPr>
              <a:defRPr/>
            </a:pPr>
            <a:endParaRPr lang="th-TH"/>
          </a:p>
        </p:txBody>
      </p:sp>
      <p:sp>
        <p:nvSpPr>
          <p:cNvPr id="7" name="Slide Number Placeholder 5">
            <a:extLst>
              <a:ext uri="{FF2B5EF4-FFF2-40B4-BE49-F238E27FC236}">
                <a16:creationId xmlns:a16="http://schemas.microsoft.com/office/drawing/2014/main" id="{2960A93B-85D9-4046-84DD-BF4545085422}"/>
              </a:ext>
            </a:extLst>
          </p:cNvPr>
          <p:cNvSpPr>
            <a:spLocks noGrp="1"/>
          </p:cNvSpPr>
          <p:nvPr>
            <p:ph type="sldNum" sz="quarter" idx="12"/>
          </p:nvPr>
        </p:nvSpPr>
        <p:spPr/>
        <p:txBody>
          <a:bodyPr/>
          <a:lstStyle>
            <a:lvl1pPr>
              <a:defRPr/>
            </a:lvl1pPr>
          </a:lstStyle>
          <a:p>
            <a:pPr>
              <a:defRPr/>
            </a:pPr>
            <a:fld id="{74914C7B-3EAB-40AE-8C76-0913E142C4F6}" type="slidenum">
              <a:rPr lang="en-US" altLang="en-US"/>
              <a:pPr>
                <a:defRPr/>
              </a:pPr>
              <a:t>‹#›</a:t>
            </a:fld>
            <a:endParaRPr lang="th-TH" altLang="en-US"/>
          </a:p>
        </p:txBody>
      </p:sp>
    </p:spTree>
    <p:extLst>
      <p:ext uri="{BB962C8B-B14F-4D97-AF65-F5344CB8AC3E}">
        <p14:creationId xmlns:p14="http://schemas.microsoft.com/office/powerpoint/2010/main" val="1081928415"/>
      </p:ext>
    </p:extLst>
  </p:cSld>
  <p:clrMapOvr>
    <a:masterClrMapping/>
  </p:clrMapOvr>
  <p:transition spd="slow">
    <p:split orient="vert"/>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39546" y="285750"/>
            <a:ext cx="7629525" cy="1120138"/>
          </a:xfrm>
        </p:spPr>
        <p:txBody>
          <a:bodyPr/>
          <a:lstStyle/>
          <a:p>
            <a:r>
              <a:rPr lang="en-US"/>
              <a:t>Click to edit Master title style</a:t>
            </a:r>
            <a:endParaRPr lang="en-US" dirty="0"/>
          </a:p>
        </p:txBody>
      </p:sp>
      <p:sp>
        <p:nvSpPr>
          <p:cNvPr id="3" name="Text Placeholder 2"/>
          <p:cNvSpPr>
            <a:spLocks noGrp="1"/>
          </p:cNvSpPr>
          <p:nvPr>
            <p:ph type="body" idx="1"/>
          </p:nvPr>
        </p:nvSpPr>
        <p:spPr>
          <a:xfrm>
            <a:off x="938759"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2975" y="2181826"/>
            <a:ext cx="3600450" cy="22472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181826"/>
            <a:ext cx="3600450" cy="22472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EB48A1D2-6BD7-4965-B350-F3464893614F}"/>
              </a:ext>
            </a:extLst>
          </p:cNvPr>
          <p:cNvSpPr>
            <a:spLocks noGrp="1"/>
          </p:cNvSpPr>
          <p:nvPr>
            <p:ph type="dt" sz="half" idx="10"/>
          </p:nvPr>
        </p:nvSpPr>
        <p:spPr/>
        <p:txBody>
          <a:bodyPr/>
          <a:lstStyle>
            <a:lvl1pPr>
              <a:defRPr/>
            </a:lvl1pPr>
          </a:lstStyle>
          <a:p>
            <a:pPr>
              <a:defRPr/>
            </a:pPr>
            <a:endParaRPr lang="th-TH"/>
          </a:p>
        </p:txBody>
      </p:sp>
      <p:sp>
        <p:nvSpPr>
          <p:cNvPr id="8" name="Footer Placeholder 4">
            <a:extLst>
              <a:ext uri="{FF2B5EF4-FFF2-40B4-BE49-F238E27FC236}">
                <a16:creationId xmlns:a16="http://schemas.microsoft.com/office/drawing/2014/main" id="{252ED93B-0FB7-4F6F-8104-1F321AB50EF9}"/>
              </a:ext>
            </a:extLst>
          </p:cNvPr>
          <p:cNvSpPr>
            <a:spLocks noGrp="1"/>
          </p:cNvSpPr>
          <p:nvPr>
            <p:ph type="ftr" sz="quarter" idx="11"/>
          </p:nvPr>
        </p:nvSpPr>
        <p:spPr/>
        <p:txBody>
          <a:bodyPr/>
          <a:lstStyle>
            <a:lvl1pPr>
              <a:defRPr/>
            </a:lvl1pPr>
          </a:lstStyle>
          <a:p>
            <a:pPr>
              <a:defRPr/>
            </a:pPr>
            <a:endParaRPr lang="th-TH"/>
          </a:p>
        </p:txBody>
      </p:sp>
      <p:sp>
        <p:nvSpPr>
          <p:cNvPr id="9" name="Slide Number Placeholder 5">
            <a:extLst>
              <a:ext uri="{FF2B5EF4-FFF2-40B4-BE49-F238E27FC236}">
                <a16:creationId xmlns:a16="http://schemas.microsoft.com/office/drawing/2014/main" id="{7D189037-E878-46F8-9A27-8C66C884880A}"/>
              </a:ext>
            </a:extLst>
          </p:cNvPr>
          <p:cNvSpPr>
            <a:spLocks noGrp="1"/>
          </p:cNvSpPr>
          <p:nvPr>
            <p:ph type="sldNum" sz="quarter" idx="12"/>
          </p:nvPr>
        </p:nvSpPr>
        <p:spPr/>
        <p:txBody>
          <a:bodyPr/>
          <a:lstStyle>
            <a:lvl1pPr>
              <a:defRPr/>
            </a:lvl1pPr>
          </a:lstStyle>
          <a:p>
            <a:pPr>
              <a:defRPr/>
            </a:pPr>
            <a:fld id="{CAE000AC-8FBA-4C09-89F9-459359064FB5}" type="slidenum">
              <a:rPr lang="en-US" altLang="en-US"/>
              <a:pPr>
                <a:defRPr/>
              </a:pPr>
              <a:t>‹#›</a:t>
            </a:fld>
            <a:endParaRPr lang="th-TH" altLang="en-US"/>
          </a:p>
        </p:txBody>
      </p:sp>
    </p:spTree>
    <p:extLst>
      <p:ext uri="{BB962C8B-B14F-4D97-AF65-F5344CB8AC3E}">
        <p14:creationId xmlns:p14="http://schemas.microsoft.com/office/powerpoint/2010/main" val="1600588901"/>
      </p:ext>
    </p:extLst>
  </p:cSld>
  <p:clrMapOvr>
    <a:masterClrMapping/>
  </p:clrMapOvr>
  <p:transition spd="slow">
    <p:split orient="vert"/>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5E8F74B4-22AD-4672-B583-CF94F2705106}"/>
              </a:ext>
            </a:extLst>
          </p:cNvPr>
          <p:cNvSpPr>
            <a:spLocks noGrp="1"/>
          </p:cNvSpPr>
          <p:nvPr>
            <p:ph type="dt" sz="half" idx="10"/>
          </p:nvPr>
        </p:nvSpPr>
        <p:spPr/>
        <p:txBody>
          <a:bodyPr/>
          <a:lstStyle>
            <a:lvl1pPr>
              <a:defRPr/>
            </a:lvl1pPr>
          </a:lstStyle>
          <a:p>
            <a:pPr>
              <a:defRPr/>
            </a:pPr>
            <a:endParaRPr lang="th-TH"/>
          </a:p>
        </p:txBody>
      </p:sp>
      <p:sp>
        <p:nvSpPr>
          <p:cNvPr id="4" name="Footer Placeholder 4">
            <a:extLst>
              <a:ext uri="{FF2B5EF4-FFF2-40B4-BE49-F238E27FC236}">
                <a16:creationId xmlns:a16="http://schemas.microsoft.com/office/drawing/2014/main" id="{AA6C3AAC-B1C2-4A4C-AC90-8AEFB4125539}"/>
              </a:ext>
            </a:extLst>
          </p:cNvPr>
          <p:cNvSpPr>
            <a:spLocks noGrp="1"/>
          </p:cNvSpPr>
          <p:nvPr>
            <p:ph type="ftr" sz="quarter" idx="11"/>
          </p:nvPr>
        </p:nvSpPr>
        <p:spPr/>
        <p:txBody>
          <a:bodyPr/>
          <a:lstStyle>
            <a:lvl1pPr>
              <a:defRPr/>
            </a:lvl1pPr>
          </a:lstStyle>
          <a:p>
            <a:pPr>
              <a:defRPr/>
            </a:pPr>
            <a:endParaRPr lang="th-TH"/>
          </a:p>
        </p:txBody>
      </p:sp>
      <p:sp>
        <p:nvSpPr>
          <p:cNvPr id="5" name="Slide Number Placeholder 5">
            <a:extLst>
              <a:ext uri="{FF2B5EF4-FFF2-40B4-BE49-F238E27FC236}">
                <a16:creationId xmlns:a16="http://schemas.microsoft.com/office/drawing/2014/main" id="{D6288E9F-B237-488E-8E00-AF477304AEDC}"/>
              </a:ext>
            </a:extLst>
          </p:cNvPr>
          <p:cNvSpPr>
            <a:spLocks noGrp="1"/>
          </p:cNvSpPr>
          <p:nvPr>
            <p:ph type="sldNum" sz="quarter" idx="12"/>
          </p:nvPr>
        </p:nvSpPr>
        <p:spPr/>
        <p:txBody>
          <a:bodyPr/>
          <a:lstStyle>
            <a:lvl1pPr>
              <a:defRPr/>
            </a:lvl1pPr>
          </a:lstStyle>
          <a:p>
            <a:pPr>
              <a:defRPr/>
            </a:pPr>
            <a:fld id="{7514922D-42D8-49E1-8ECB-7CC8C9FF8061}" type="slidenum">
              <a:rPr lang="en-US" altLang="en-US"/>
              <a:pPr>
                <a:defRPr/>
              </a:pPr>
              <a:t>‹#›</a:t>
            </a:fld>
            <a:endParaRPr lang="th-TH" altLang="en-US"/>
          </a:p>
        </p:txBody>
      </p:sp>
    </p:spTree>
    <p:extLst>
      <p:ext uri="{BB962C8B-B14F-4D97-AF65-F5344CB8AC3E}">
        <p14:creationId xmlns:p14="http://schemas.microsoft.com/office/powerpoint/2010/main" val="4088054887"/>
      </p:ext>
    </p:extLst>
  </p:cSld>
  <p:clrMapOvr>
    <a:masterClrMapping/>
  </p:clrMapOvr>
  <p:transition spd="slow">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3E99CB3-2A80-4F74-8E41-1840EF3F37BD}"/>
              </a:ext>
            </a:extLst>
          </p:cNvPr>
          <p:cNvSpPr>
            <a:spLocks noGrp="1"/>
          </p:cNvSpPr>
          <p:nvPr>
            <p:ph type="dt" sz="half" idx="10"/>
          </p:nvPr>
        </p:nvSpPr>
        <p:spPr/>
        <p:txBody>
          <a:bodyPr/>
          <a:lstStyle>
            <a:lvl1pPr>
              <a:defRPr/>
            </a:lvl1pPr>
          </a:lstStyle>
          <a:p>
            <a:pPr>
              <a:defRPr/>
            </a:pPr>
            <a:endParaRPr lang="th-TH"/>
          </a:p>
        </p:txBody>
      </p:sp>
      <p:sp>
        <p:nvSpPr>
          <p:cNvPr id="3" name="Footer Placeholder 4">
            <a:extLst>
              <a:ext uri="{FF2B5EF4-FFF2-40B4-BE49-F238E27FC236}">
                <a16:creationId xmlns:a16="http://schemas.microsoft.com/office/drawing/2014/main" id="{273EE147-3898-4313-9D6F-E002D34D4BD3}"/>
              </a:ext>
            </a:extLst>
          </p:cNvPr>
          <p:cNvSpPr>
            <a:spLocks noGrp="1"/>
          </p:cNvSpPr>
          <p:nvPr>
            <p:ph type="ftr" sz="quarter" idx="11"/>
          </p:nvPr>
        </p:nvSpPr>
        <p:spPr/>
        <p:txBody>
          <a:bodyPr/>
          <a:lstStyle>
            <a:lvl1pPr>
              <a:defRPr/>
            </a:lvl1pPr>
          </a:lstStyle>
          <a:p>
            <a:pPr>
              <a:defRPr/>
            </a:pPr>
            <a:endParaRPr lang="th-TH"/>
          </a:p>
        </p:txBody>
      </p:sp>
      <p:sp>
        <p:nvSpPr>
          <p:cNvPr id="4" name="Slide Number Placeholder 5">
            <a:extLst>
              <a:ext uri="{FF2B5EF4-FFF2-40B4-BE49-F238E27FC236}">
                <a16:creationId xmlns:a16="http://schemas.microsoft.com/office/drawing/2014/main" id="{EA239868-BA3F-435B-AC64-6E22ED0BBD67}"/>
              </a:ext>
            </a:extLst>
          </p:cNvPr>
          <p:cNvSpPr>
            <a:spLocks noGrp="1"/>
          </p:cNvSpPr>
          <p:nvPr>
            <p:ph type="sldNum" sz="quarter" idx="12"/>
          </p:nvPr>
        </p:nvSpPr>
        <p:spPr/>
        <p:txBody>
          <a:bodyPr/>
          <a:lstStyle>
            <a:lvl1pPr>
              <a:defRPr/>
            </a:lvl1pPr>
          </a:lstStyle>
          <a:p>
            <a:pPr>
              <a:defRPr/>
            </a:pPr>
            <a:fld id="{CAE45A51-F429-421A-BFEE-252B4F6ADA9D}" type="slidenum">
              <a:rPr lang="en-US" altLang="en-US"/>
              <a:pPr>
                <a:defRPr/>
              </a:pPr>
              <a:t>‹#›</a:t>
            </a:fld>
            <a:endParaRPr lang="th-TH" altLang="en-US"/>
          </a:p>
        </p:txBody>
      </p:sp>
    </p:spTree>
    <p:extLst>
      <p:ext uri="{BB962C8B-B14F-4D97-AF65-F5344CB8AC3E}">
        <p14:creationId xmlns:p14="http://schemas.microsoft.com/office/powerpoint/2010/main" val="4158253806"/>
      </p:ext>
    </p:extLst>
  </p:cSld>
  <p:clrMapOvr>
    <a:masterClrMapping/>
  </p:clrMapOvr>
  <p:transition spd="slow">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Freeform 11" title="right scallop background shape">
            <a:extLst>
              <a:ext uri="{FF2B5EF4-FFF2-40B4-BE49-F238E27FC236}">
                <a16:creationId xmlns:a16="http://schemas.microsoft.com/office/drawing/2014/main" id="{0257162C-0A6D-4C1A-9027-9F5DAAE37FEB}"/>
              </a:ext>
            </a:extLst>
          </p:cNvPr>
          <p:cNvSpPr/>
          <p:nvPr/>
        </p:nvSpPr>
        <p:spPr bwMode="auto">
          <a:xfrm>
            <a:off x="5541963" y="0"/>
            <a:ext cx="3602037"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6" name="Rectangle 5" title="left edge border">
            <a:extLst>
              <a:ext uri="{FF2B5EF4-FFF2-40B4-BE49-F238E27FC236}">
                <a16:creationId xmlns:a16="http://schemas.microsoft.com/office/drawing/2014/main" id="{F6564CB5-90FC-4410-AA51-77D59F590713}"/>
              </a:ext>
            </a:extLst>
          </p:cNvPr>
          <p:cNvSpPr/>
          <p:nvPr/>
        </p:nvSpPr>
        <p:spPr>
          <a:xfrm>
            <a:off x="0" y="0"/>
            <a:ext cx="212725"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4" y="342900"/>
            <a:ext cx="2319086" cy="897503"/>
          </a:xfrm>
        </p:spPr>
        <p:txBody>
          <a:bodyPr anchor="b"/>
          <a:lstStyle>
            <a:lvl1pPr>
              <a:lnSpc>
                <a:spcPct val="100000"/>
              </a:lnSpc>
              <a:defRPr sz="1425"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690283"/>
            <a:ext cx="4618814" cy="373884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306002"/>
            <a:ext cx="2319086"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Date Placeholder 4">
            <a:extLst>
              <a:ext uri="{FF2B5EF4-FFF2-40B4-BE49-F238E27FC236}">
                <a16:creationId xmlns:a16="http://schemas.microsoft.com/office/drawing/2014/main" id="{E8578704-8485-411D-8AE8-49367038F954}"/>
              </a:ext>
            </a:extLst>
          </p:cNvPr>
          <p:cNvSpPr>
            <a:spLocks noGrp="1"/>
          </p:cNvSpPr>
          <p:nvPr>
            <p:ph type="dt" sz="half" idx="10"/>
          </p:nvPr>
        </p:nvSpPr>
        <p:spPr>
          <a:xfrm>
            <a:off x="573088" y="4781550"/>
            <a:ext cx="925512" cy="261938"/>
          </a:xfrm>
        </p:spPr>
        <p:txBody>
          <a:bodyPr/>
          <a:lstStyle>
            <a:lvl1pPr>
              <a:defRPr/>
            </a:lvl1pPr>
          </a:lstStyle>
          <a:p>
            <a:pPr>
              <a:defRPr/>
            </a:pPr>
            <a:endParaRPr lang="th-TH"/>
          </a:p>
        </p:txBody>
      </p:sp>
      <p:sp>
        <p:nvSpPr>
          <p:cNvPr id="8" name="Footer Placeholder 5">
            <a:extLst>
              <a:ext uri="{FF2B5EF4-FFF2-40B4-BE49-F238E27FC236}">
                <a16:creationId xmlns:a16="http://schemas.microsoft.com/office/drawing/2014/main" id="{C95D1045-C7CD-43DE-A578-4F8B2FA274CA}"/>
              </a:ext>
            </a:extLst>
          </p:cNvPr>
          <p:cNvSpPr>
            <a:spLocks noGrp="1"/>
          </p:cNvSpPr>
          <p:nvPr>
            <p:ph type="ftr" sz="quarter" idx="11"/>
          </p:nvPr>
        </p:nvSpPr>
        <p:spPr>
          <a:xfrm>
            <a:off x="1577975" y="4781550"/>
            <a:ext cx="2611438" cy="258763"/>
          </a:xfrm>
        </p:spPr>
        <p:txBody>
          <a:bodyPr/>
          <a:lstStyle>
            <a:lvl1pPr>
              <a:defRPr/>
            </a:lvl1pPr>
          </a:lstStyle>
          <a:p>
            <a:pPr>
              <a:defRPr/>
            </a:pPr>
            <a:endParaRPr lang="th-TH"/>
          </a:p>
        </p:txBody>
      </p:sp>
      <p:sp>
        <p:nvSpPr>
          <p:cNvPr id="9" name="Slide Number Placeholder 6">
            <a:extLst>
              <a:ext uri="{FF2B5EF4-FFF2-40B4-BE49-F238E27FC236}">
                <a16:creationId xmlns:a16="http://schemas.microsoft.com/office/drawing/2014/main" id="{2E5EA6F8-5630-451B-82FF-6B595481FF73}"/>
              </a:ext>
            </a:extLst>
          </p:cNvPr>
          <p:cNvSpPr>
            <a:spLocks noGrp="1"/>
          </p:cNvSpPr>
          <p:nvPr>
            <p:ph type="sldNum" sz="quarter" idx="12"/>
          </p:nvPr>
        </p:nvSpPr>
        <p:spPr>
          <a:xfrm>
            <a:off x="4268788" y="4781550"/>
            <a:ext cx="923925" cy="258763"/>
          </a:xfrm>
        </p:spPr>
        <p:txBody>
          <a:bodyPr/>
          <a:lstStyle>
            <a:lvl1pPr>
              <a:defRPr/>
            </a:lvl1pPr>
          </a:lstStyle>
          <a:p>
            <a:pPr>
              <a:defRPr/>
            </a:pPr>
            <a:fld id="{3F3F553B-2198-4E2E-ADF6-19149B57C325}" type="slidenum">
              <a:rPr lang="en-US" altLang="en-US"/>
              <a:pPr>
                <a:defRPr/>
              </a:pPr>
              <a:t>‹#›</a:t>
            </a:fld>
            <a:endParaRPr lang="th-TH" altLang="en-US"/>
          </a:p>
        </p:txBody>
      </p:sp>
    </p:spTree>
    <p:extLst>
      <p:ext uri="{BB962C8B-B14F-4D97-AF65-F5344CB8AC3E}">
        <p14:creationId xmlns:p14="http://schemas.microsoft.com/office/powerpoint/2010/main" val="1347767869"/>
      </p:ext>
    </p:extLst>
  </p:cSld>
  <p:clrMapOvr>
    <a:masterClrMapping/>
  </p:clrMapOvr>
  <p:transition spd="slow">
    <p:split orient="vert"/>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Freeform 11" title="right scallop background shape">
            <a:extLst>
              <a:ext uri="{FF2B5EF4-FFF2-40B4-BE49-F238E27FC236}">
                <a16:creationId xmlns:a16="http://schemas.microsoft.com/office/drawing/2014/main" id="{C29AB1AF-0004-4AF7-81AE-15B0674E3A84}"/>
              </a:ext>
            </a:extLst>
          </p:cNvPr>
          <p:cNvSpPr/>
          <p:nvPr/>
        </p:nvSpPr>
        <p:spPr bwMode="auto">
          <a:xfrm>
            <a:off x="5541963" y="0"/>
            <a:ext cx="3602037"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6" name="Rectangle 5" title="left edge border">
            <a:extLst>
              <a:ext uri="{FF2B5EF4-FFF2-40B4-BE49-F238E27FC236}">
                <a16:creationId xmlns:a16="http://schemas.microsoft.com/office/drawing/2014/main" id="{D0DD409F-0C78-405C-BB0E-CF49CD02DBB1}"/>
              </a:ext>
            </a:extLst>
          </p:cNvPr>
          <p:cNvSpPr/>
          <p:nvPr/>
        </p:nvSpPr>
        <p:spPr>
          <a:xfrm>
            <a:off x="0" y="0"/>
            <a:ext cx="212725"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12598" y="1"/>
            <a:ext cx="5516689" cy="5143499"/>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dirty="0"/>
          </a:p>
        </p:txBody>
      </p:sp>
      <p:sp>
        <p:nvSpPr>
          <p:cNvPr id="2" name="Title 1"/>
          <p:cNvSpPr>
            <a:spLocks noGrp="1"/>
          </p:cNvSpPr>
          <p:nvPr>
            <p:ph type="title"/>
          </p:nvPr>
        </p:nvSpPr>
        <p:spPr>
          <a:xfrm>
            <a:off x="6253413" y="342900"/>
            <a:ext cx="2319088" cy="897503"/>
          </a:xfrm>
        </p:spPr>
        <p:txBody>
          <a:bodyPr anchor="b"/>
          <a:lstStyle>
            <a:lvl1pPr>
              <a:lnSpc>
                <a:spcPct val="100000"/>
              </a:lnSpc>
              <a:defRPr sz="1425"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306002"/>
            <a:ext cx="2319088"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Date Placeholder 4">
            <a:extLst>
              <a:ext uri="{FF2B5EF4-FFF2-40B4-BE49-F238E27FC236}">
                <a16:creationId xmlns:a16="http://schemas.microsoft.com/office/drawing/2014/main" id="{E07EA059-F555-4A03-94F7-7141AC27B302}"/>
              </a:ext>
            </a:extLst>
          </p:cNvPr>
          <p:cNvSpPr>
            <a:spLocks noGrp="1"/>
          </p:cNvSpPr>
          <p:nvPr>
            <p:ph type="dt" sz="half" idx="10"/>
          </p:nvPr>
        </p:nvSpPr>
        <p:spPr>
          <a:xfrm>
            <a:off x="574675" y="4781550"/>
            <a:ext cx="923925" cy="261938"/>
          </a:xfrm>
        </p:spPr>
        <p:txBody>
          <a:bodyPr/>
          <a:lstStyle>
            <a:lvl1pPr>
              <a:defRPr/>
            </a:lvl1pPr>
          </a:lstStyle>
          <a:p>
            <a:pPr>
              <a:defRPr/>
            </a:pPr>
            <a:endParaRPr lang="th-TH"/>
          </a:p>
        </p:txBody>
      </p:sp>
      <p:sp>
        <p:nvSpPr>
          <p:cNvPr id="8" name="Footer Placeholder 5">
            <a:extLst>
              <a:ext uri="{FF2B5EF4-FFF2-40B4-BE49-F238E27FC236}">
                <a16:creationId xmlns:a16="http://schemas.microsoft.com/office/drawing/2014/main" id="{9B165294-6936-49BC-A588-54CFAECC8A75}"/>
              </a:ext>
            </a:extLst>
          </p:cNvPr>
          <p:cNvSpPr>
            <a:spLocks noGrp="1"/>
          </p:cNvSpPr>
          <p:nvPr>
            <p:ph type="ftr" sz="quarter" idx="11"/>
          </p:nvPr>
        </p:nvSpPr>
        <p:spPr>
          <a:xfrm>
            <a:off x="1577975" y="4781550"/>
            <a:ext cx="2611438" cy="258763"/>
          </a:xfrm>
        </p:spPr>
        <p:txBody>
          <a:bodyPr/>
          <a:lstStyle>
            <a:lvl1pPr>
              <a:defRPr/>
            </a:lvl1pPr>
          </a:lstStyle>
          <a:p>
            <a:pPr>
              <a:defRPr/>
            </a:pPr>
            <a:endParaRPr lang="th-TH"/>
          </a:p>
        </p:txBody>
      </p:sp>
      <p:sp>
        <p:nvSpPr>
          <p:cNvPr id="9" name="Slide Number Placeholder 6">
            <a:extLst>
              <a:ext uri="{FF2B5EF4-FFF2-40B4-BE49-F238E27FC236}">
                <a16:creationId xmlns:a16="http://schemas.microsoft.com/office/drawing/2014/main" id="{0137B161-AFAA-4C98-B176-F1D614FA411C}"/>
              </a:ext>
            </a:extLst>
          </p:cNvPr>
          <p:cNvSpPr>
            <a:spLocks noGrp="1"/>
          </p:cNvSpPr>
          <p:nvPr>
            <p:ph type="sldNum" sz="quarter" idx="12"/>
          </p:nvPr>
        </p:nvSpPr>
        <p:spPr>
          <a:xfrm>
            <a:off x="4265613" y="4781550"/>
            <a:ext cx="925512" cy="258763"/>
          </a:xfrm>
        </p:spPr>
        <p:txBody>
          <a:bodyPr/>
          <a:lstStyle>
            <a:lvl1pPr>
              <a:defRPr/>
            </a:lvl1pPr>
          </a:lstStyle>
          <a:p>
            <a:pPr>
              <a:defRPr/>
            </a:pPr>
            <a:fld id="{DD495439-D6DF-4955-8137-B2E1DDDAFD7A}" type="slidenum">
              <a:rPr lang="en-US" altLang="en-US"/>
              <a:pPr>
                <a:defRPr/>
              </a:pPr>
              <a:t>‹#›</a:t>
            </a:fld>
            <a:endParaRPr lang="th-TH" altLang="en-US"/>
          </a:p>
        </p:txBody>
      </p:sp>
    </p:spTree>
    <p:extLst>
      <p:ext uri="{BB962C8B-B14F-4D97-AF65-F5344CB8AC3E}">
        <p14:creationId xmlns:p14="http://schemas.microsoft.com/office/powerpoint/2010/main" val="460171676"/>
      </p:ext>
    </p:extLst>
  </p:cSld>
  <p:clrMapOvr>
    <a:masterClrMapping/>
  </p:clrMapOvr>
  <p:transition spd="slow">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CF64EA-9E17-4C95-96F9-B2F49D7A2A44}"/>
              </a:ext>
            </a:extLst>
          </p:cNvPr>
          <p:cNvSpPr>
            <a:spLocks noGrp="1"/>
          </p:cNvSpPr>
          <p:nvPr>
            <p:ph type="title"/>
          </p:nvPr>
        </p:nvSpPr>
        <p:spPr>
          <a:xfrm>
            <a:off x="938213" y="287338"/>
            <a:ext cx="7634287" cy="111918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27" name="Text Placeholder 2">
            <a:extLst>
              <a:ext uri="{FF2B5EF4-FFF2-40B4-BE49-F238E27FC236}">
                <a16:creationId xmlns:a16="http://schemas.microsoft.com/office/drawing/2014/main" id="{91397763-5364-4957-A924-51D227C5D188}"/>
              </a:ext>
            </a:extLst>
          </p:cNvPr>
          <p:cNvSpPr>
            <a:spLocks noGrp="1" noChangeArrowheads="1"/>
          </p:cNvSpPr>
          <p:nvPr>
            <p:ph type="body" idx="1"/>
          </p:nvPr>
        </p:nvSpPr>
        <p:spPr bwMode="auto">
          <a:xfrm>
            <a:off x="938213" y="1714500"/>
            <a:ext cx="7634287"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AF3836-A484-4AEC-8537-F29955D5B486}"/>
              </a:ext>
            </a:extLst>
          </p:cNvPr>
          <p:cNvSpPr>
            <a:spLocks noGrp="1"/>
          </p:cNvSpPr>
          <p:nvPr>
            <p:ph type="dt" sz="half" idx="2"/>
          </p:nvPr>
        </p:nvSpPr>
        <p:spPr>
          <a:xfrm>
            <a:off x="938213" y="4781550"/>
            <a:ext cx="1747837" cy="261938"/>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lumMod val="65000"/>
                    <a:lumOff val="35000"/>
                  </a:schemeClr>
                </a:solidFill>
                <a:latin typeface="+mn-lt"/>
              </a:defRPr>
            </a:lvl1pPr>
          </a:lstStyle>
          <a:p>
            <a:pPr>
              <a:defRPr/>
            </a:pPr>
            <a:endParaRPr lang="th-TH"/>
          </a:p>
        </p:txBody>
      </p:sp>
      <p:sp>
        <p:nvSpPr>
          <p:cNvPr id="5" name="Footer Placeholder 4">
            <a:extLst>
              <a:ext uri="{FF2B5EF4-FFF2-40B4-BE49-F238E27FC236}">
                <a16:creationId xmlns:a16="http://schemas.microsoft.com/office/drawing/2014/main" id="{FD319535-F9D2-48A4-86D9-E739D7023D99}"/>
              </a:ext>
            </a:extLst>
          </p:cNvPr>
          <p:cNvSpPr>
            <a:spLocks noGrp="1"/>
          </p:cNvSpPr>
          <p:nvPr>
            <p:ph type="ftr" sz="quarter" idx="3"/>
          </p:nvPr>
        </p:nvSpPr>
        <p:spPr>
          <a:xfrm>
            <a:off x="3028950" y="4781550"/>
            <a:ext cx="3086100" cy="258763"/>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lumMod val="65000"/>
                    <a:lumOff val="35000"/>
                  </a:schemeClr>
                </a:solidFill>
                <a:latin typeface="+mn-lt"/>
              </a:defRPr>
            </a:lvl1pPr>
          </a:lstStyle>
          <a:p>
            <a:pPr>
              <a:defRPr/>
            </a:pPr>
            <a:endParaRPr lang="th-TH"/>
          </a:p>
        </p:txBody>
      </p:sp>
      <p:sp>
        <p:nvSpPr>
          <p:cNvPr id="6" name="Slide Number Placeholder 5">
            <a:extLst>
              <a:ext uri="{FF2B5EF4-FFF2-40B4-BE49-F238E27FC236}">
                <a16:creationId xmlns:a16="http://schemas.microsoft.com/office/drawing/2014/main" id="{F881EBEE-4D86-4A4A-8E59-D204F202A1BB}"/>
              </a:ext>
            </a:extLst>
          </p:cNvPr>
          <p:cNvSpPr>
            <a:spLocks noGrp="1"/>
          </p:cNvSpPr>
          <p:nvPr>
            <p:ph type="sldNum" sz="quarter" idx="4"/>
          </p:nvPr>
        </p:nvSpPr>
        <p:spPr>
          <a:xfrm>
            <a:off x="6457950" y="4781550"/>
            <a:ext cx="2114550" cy="258763"/>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lumMod val="65000"/>
                    <a:lumOff val="35000"/>
                  </a:schemeClr>
                </a:solidFill>
                <a:latin typeface="+mn-lt"/>
              </a:defRPr>
            </a:lvl1pPr>
          </a:lstStyle>
          <a:p>
            <a:pPr>
              <a:defRPr/>
            </a:pPr>
            <a:fld id="{EA2955D1-426D-4AED-81C8-4C16347623AA}" type="slidenum">
              <a:rPr lang="en-US" altLang="en-US"/>
              <a:pPr>
                <a:defRPr/>
              </a:pPr>
              <a:t>‹#›</a:t>
            </a:fld>
            <a:endParaRPr lang="th-TH" altLang="en-US"/>
          </a:p>
        </p:txBody>
      </p:sp>
      <p:sp>
        <p:nvSpPr>
          <p:cNvPr id="11" name="Freeform 6" title="Left scallop edge">
            <a:extLst>
              <a:ext uri="{FF2B5EF4-FFF2-40B4-BE49-F238E27FC236}">
                <a16:creationId xmlns:a16="http://schemas.microsoft.com/office/drawing/2014/main" id="{6302F48A-91E3-4FD7-B76E-6CBD3B5F2558}"/>
              </a:ext>
            </a:extLst>
          </p:cNvPr>
          <p:cNvSpPr/>
          <p:nvPr/>
        </p:nvSpPr>
        <p:spPr bwMode="auto">
          <a:xfrm>
            <a:off x="0" y="0"/>
            <a:ext cx="665163"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a:extLst>
              <a:ext uri="{FF2B5EF4-FFF2-40B4-BE49-F238E27FC236}">
                <a16:creationId xmlns:a16="http://schemas.microsoft.com/office/drawing/2014/main" id="{3B991A7C-3973-48A8-AD3D-27386DA33266}"/>
              </a:ext>
            </a:extLst>
          </p:cNvPr>
          <p:cNvSpPr/>
          <p:nvPr/>
        </p:nvSpPr>
        <p:spPr>
          <a:xfrm>
            <a:off x="8931275" y="0"/>
            <a:ext cx="212725"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4664" r:id="rId1"/>
    <p:sldLayoutId id="2147484657" r:id="rId2"/>
    <p:sldLayoutId id="2147484665" r:id="rId3"/>
    <p:sldLayoutId id="2147484658" r:id="rId4"/>
    <p:sldLayoutId id="2147484659" r:id="rId5"/>
    <p:sldLayoutId id="2147484660" r:id="rId6"/>
    <p:sldLayoutId id="2147484661" r:id="rId7"/>
    <p:sldLayoutId id="2147484666" r:id="rId8"/>
    <p:sldLayoutId id="2147484667" r:id="rId9"/>
    <p:sldLayoutId id="2147484662" r:id="rId10"/>
    <p:sldLayoutId id="2147484663" r:id="rId11"/>
  </p:sldLayoutIdLst>
  <p:transition spd="slow">
    <p:split orient="vert"/>
  </p:transition>
  <p:hf hdr="0" ftr="0" dt="0"/>
  <p:txStyles>
    <p:titleStyle>
      <a:lvl1pPr algn="l" defTabSz="685800" rtl="0" eaLnBrk="0" fontAlgn="base" hangingPunct="0">
        <a:lnSpc>
          <a:spcPct val="90000"/>
        </a:lnSpc>
        <a:spcBef>
          <a:spcPct val="0"/>
        </a:spcBef>
        <a:spcAft>
          <a:spcPct val="0"/>
        </a:spcAft>
        <a:defRPr sz="3800" kern="1200" cap="all" spc="150">
          <a:solidFill>
            <a:schemeClr val="tx2"/>
          </a:solidFill>
          <a:latin typeface="+mj-lt"/>
          <a:ea typeface="+mj-ea"/>
          <a:cs typeface="+mj-cs"/>
        </a:defRPr>
      </a:lvl1pPr>
      <a:lvl2pPr algn="l" defTabSz="685800" rtl="0" eaLnBrk="0" fontAlgn="base" hangingPunct="0">
        <a:lnSpc>
          <a:spcPct val="90000"/>
        </a:lnSpc>
        <a:spcBef>
          <a:spcPct val="0"/>
        </a:spcBef>
        <a:spcAft>
          <a:spcPct val="0"/>
        </a:spcAft>
        <a:defRPr sz="3800">
          <a:solidFill>
            <a:schemeClr val="tx2"/>
          </a:solidFill>
          <a:latin typeface="Impact" panose="020B0806030902050204" pitchFamily="34" charset="0"/>
        </a:defRPr>
      </a:lvl2pPr>
      <a:lvl3pPr algn="l" defTabSz="685800" rtl="0" eaLnBrk="0" fontAlgn="base" hangingPunct="0">
        <a:lnSpc>
          <a:spcPct val="90000"/>
        </a:lnSpc>
        <a:spcBef>
          <a:spcPct val="0"/>
        </a:spcBef>
        <a:spcAft>
          <a:spcPct val="0"/>
        </a:spcAft>
        <a:defRPr sz="3800">
          <a:solidFill>
            <a:schemeClr val="tx2"/>
          </a:solidFill>
          <a:latin typeface="Impact" panose="020B0806030902050204" pitchFamily="34" charset="0"/>
        </a:defRPr>
      </a:lvl3pPr>
      <a:lvl4pPr algn="l" defTabSz="685800" rtl="0" eaLnBrk="0" fontAlgn="base" hangingPunct="0">
        <a:lnSpc>
          <a:spcPct val="90000"/>
        </a:lnSpc>
        <a:spcBef>
          <a:spcPct val="0"/>
        </a:spcBef>
        <a:spcAft>
          <a:spcPct val="0"/>
        </a:spcAft>
        <a:defRPr sz="3800">
          <a:solidFill>
            <a:schemeClr val="tx2"/>
          </a:solidFill>
          <a:latin typeface="Impact" panose="020B0806030902050204" pitchFamily="34" charset="0"/>
        </a:defRPr>
      </a:lvl4pPr>
      <a:lvl5pPr algn="l" defTabSz="685800" rtl="0" eaLnBrk="0" fontAlgn="base" hangingPunct="0">
        <a:lnSpc>
          <a:spcPct val="90000"/>
        </a:lnSpc>
        <a:spcBef>
          <a:spcPct val="0"/>
        </a:spcBef>
        <a:spcAft>
          <a:spcPct val="0"/>
        </a:spcAft>
        <a:defRPr sz="3800">
          <a:solidFill>
            <a:schemeClr val="tx2"/>
          </a:solidFill>
          <a:latin typeface="Impact" panose="020B0806030902050204" pitchFamily="34" charset="0"/>
        </a:defRPr>
      </a:lvl5pPr>
      <a:lvl6pPr marL="457200" algn="l" defTabSz="685800" rtl="0" fontAlgn="base">
        <a:lnSpc>
          <a:spcPct val="90000"/>
        </a:lnSpc>
        <a:spcBef>
          <a:spcPct val="0"/>
        </a:spcBef>
        <a:spcAft>
          <a:spcPct val="0"/>
        </a:spcAft>
        <a:defRPr sz="3800">
          <a:solidFill>
            <a:schemeClr val="tx2"/>
          </a:solidFill>
          <a:latin typeface="Impact" panose="020B0806030902050204" pitchFamily="34" charset="0"/>
        </a:defRPr>
      </a:lvl6pPr>
      <a:lvl7pPr marL="914400" algn="l" defTabSz="685800" rtl="0" fontAlgn="base">
        <a:lnSpc>
          <a:spcPct val="90000"/>
        </a:lnSpc>
        <a:spcBef>
          <a:spcPct val="0"/>
        </a:spcBef>
        <a:spcAft>
          <a:spcPct val="0"/>
        </a:spcAft>
        <a:defRPr sz="3800">
          <a:solidFill>
            <a:schemeClr val="tx2"/>
          </a:solidFill>
          <a:latin typeface="Impact" panose="020B0806030902050204" pitchFamily="34" charset="0"/>
        </a:defRPr>
      </a:lvl7pPr>
      <a:lvl8pPr marL="1371600" algn="l" defTabSz="685800" rtl="0" fontAlgn="base">
        <a:lnSpc>
          <a:spcPct val="90000"/>
        </a:lnSpc>
        <a:spcBef>
          <a:spcPct val="0"/>
        </a:spcBef>
        <a:spcAft>
          <a:spcPct val="0"/>
        </a:spcAft>
        <a:defRPr sz="3800">
          <a:solidFill>
            <a:schemeClr val="tx2"/>
          </a:solidFill>
          <a:latin typeface="Impact" panose="020B0806030902050204" pitchFamily="34" charset="0"/>
        </a:defRPr>
      </a:lvl8pPr>
      <a:lvl9pPr marL="1828800" algn="l" defTabSz="685800" rtl="0" fontAlgn="base">
        <a:lnSpc>
          <a:spcPct val="90000"/>
        </a:lnSpc>
        <a:spcBef>
          <a:spcPct val="0"/>
        </a:spcBef>
        <a:spcAft>
          <a:spcPct val="0"/>
        </a:spcAft>
        <a:defRPr sz="3800">
          <a:solidFill>
            <a:schemeClr val="tx2"/>
          </a:solidFill>
          <a:latin typeface="Impact" panose="020B0806030902050204" pitchFamily="34" charset="0"/>
        </a:defRPr>
      </a:lvl9pPr>
    </p:titleStyle>
    <p:bodyStyle>
      <a:lvl1pPr marL="171450" indent="-171450" algn="l" defTabSz="685800" rtl="0" eaLnBrk="0" fontAlgn="base" hangingPunct="0">
        <a:lnSpc>
          <a:spcPct val="110000"/>
        </a:lnSpc>
        <a:spcBef>
          <a:spcPts val="525"/>
        </a:spcBef>
        <a:spcAft>
          <a:spcPct val="0"/>
        </a:spcAft>
        <a:buClr>
          <a:schemeClr val="tx2"/>
        </a:buClr>
        <a:buFont typeface="Arial" panose="020B0604020202020204" pitchFamily="34" charset="0"/>
        <a:buChar char="•"/>
        <a:defRPr sz="1500" kern="1200">
          <a:solidFill>
            <a:srgbClr val="595959"/>
          </a:solidFill>
          <a:latin typeface="+mn-lt"/>
          <a:ea typeface="+mn-ea"/>
          <a:cs typeface="+mn-cs"/>
        </a:defRPr>
      </a:lvl1pPr>
      <a:lvl2pPr marL="514350" indent="-171450" algn="l" defTabSz="685800" rtl="0" eaLnBrk="0" fontAlgn="base" hangingPunct="0">
        <a:lnSpc>
          <a:spcPct val="110000"/>
        </a:lnSpc>
        <a:spcBef>
          <a:spcPts val="525"/>
        </a:spcBef>
        <a:spcAft>
          <a:spcPct val="0"/>
        </a:spcAft>
        <a:buClr>
          <a:schemeClr val="tx2"/>
        </a:buClr>
        <a:buFont typeface="Gill Sans MT" panose="020B0502020104020203" pitchFamily="34" charset="0"/>
        <a:buChar char="–"/>
        <a:defRPr sz="1300" kern="1200">
          <a:solidFill>
            <a:srgbClr val="595959"/>
          </a:solidFill>
          <a:latin typeface="+mn-lt"/>
          <a:ea typeface="+mn-ea"/>
          <a:cs typeface="+mn-cs"/>
        </a:defRPr>
      </a:lvl2pPr>
      <a:lvl3pPr marL="857250" indent="-171450" algn="l" defTabSz="685800" rtl="0" eaLnBrk="0" fontAlgn="base" hangingPunct="0">
        <a:lnSpc>
          <a:spcPct val="110000"/>
        </a:lnSpc>
        <a:spcBef>
          <a:spcPts val="525"/>
        </a:spcBef>
        <a:spcAft>
          <a:spcPct val="0"/>
        </a:spcAft>
        <a:buClr>
          <a:schemeClr val="tx2"/>
        </a:buClr>
        <a:buFont typeface="Arial" panose="020B0604020202020204" pitchFamily="34" charset="0"/>
        <a:buChar char="•"/>
        <a:defRPr sz="1200" kern="1200">
          <a:solidFill>
            <a:srgbClr val="595959"/>
          </a:solidFill>
          <a:latin typeface="+mn-lt"/>
          <a:ea typeface="+mn-ea"/>
          <a:cs typeface="+mn-cs"/>
        </a:defRPr>
      </a:lvl3pPr>
      <a:lvl4pPr marL="1200150" indent="-171450" algn="l" defTabSz="685800" rtl="0" eaLnBrk="0" fontAlgn="base" hangingPunct="0">
        <a:lnSpc>
          <a:spcPct val="110000"/>
        </a:lnSpc>
        <a:spcBef>
          <a:spcPts val="525"/>
        </a:spcBef>
        <a:spcAft>
          <a:spcPct val="0"/>
        </a:spcAft>
        <a:buClr>
          <a:schemeClr val="tx2"/>
        </a:buClr>
        <a:buFont typeface="Gill Sans MT" panose="020B0502020104020203" pitchFamily="34" charset="0"/>
        <a:buChar char="–"/>
        <a:defRPr sz="1000" kern="1200">
          <a:solidFill>
            <a:srgbClr val="595959"/>
          </a:solidFill>
          <a:latin typeface="+mn-lt"/>
          <a:ea typeface="+mn-ea"/>
          <a:cs typeface="+mn-cs"/>
        </a:defRPr>
      </a:lvl4pPr>
      <a:lvl5pPr marL="1543050" indent="-171450" algn="l" defTabSz="685800" rtl="0" eaLnBrk="0" fontAlgn="base" hangingPunct="0">
        <a:lnSpc>
          <a:spcPct val="110000"/>
        </a:lnSpc>
        <a:spcBef>
          <a:spcPts val="525"/>
        </a:spcBef>
        <a:spcAft>
          <a:spcPct val="0"/>
        </a:spcAft>
        <a:buClr>
          <a:schemeClr val="tx2"/>
        </a:buClr>
        <a:buFont typeface="Arial" panose="020B0604020202020204" pitchFamily="34" charset="0"/>
        <a:buChar char="•"/>
        <a:defRPr sz="1000" kern="1200">
          <a:solidFill>
            <a:srgbClr val="595959"/>
          </a:solidFill>
          <a:latin typeface="+mn-lt"/>
          <a:ea typeface="+mn-ea"/>
          <a:cs typeface="+mn-cs"/>
        </a:defRPr>
      </a:lvl5pPr>
      <a:lvl6pPr marL="18859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baseline="0">
          <a:solidFill>
            <a:schemeClr val="tx1">
              <a:lumMod val="65000"/>
              <a:lumOff val="35000"/>
            </a:schemeClr>
          </a:solidFill>
          <a:latin typeface="+mn-lt"/>
          <a:ea typeface="+mn-ea"/>
          <a:cs typeface="+mn-cs"/>
        </a:defRPr>
      </a:lvl8pPr>
      <a:lvl9pPr marL="29146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r>
              <a:rPr lang="en-US" sz="1600" b="1" dirty="0">
                <a:solidFill>
                  <a:schemeClr val="tx1"/>
                </a:solidFill>
              </a:rPr>
              <a:t>Deploying Ansible</a:t>
            </a: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
        <p:nvSpPr>
          <p:cNvPr id="4" name="Rectangle: Rounded Corners 3">
            <a:extLst>
              <a:ext uri="{FF2B5EF4-FFF2-40B4-BE49-F238E27FC236}">
                <a16:creationId xmlns:a16="http://schemas.microsoft.com/office/drawing/2014/main" id="{58D28900-44D6-4EA7-ADE1-9E30B7F2A83F}"/>
              </a:ext>
            </a:extLst>
          </p:cNvPr>
          <p:cNvSpPr/>
          <p:nvPr/>
        </p:nvSpPr>
        <p:spPr>
          <a:xfrm>
            <a:off x="1754188" y="2049882"/>
            <a:ext cx="2133600" cy="8382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a:t>Describe Ansible inventory concepts and manage a static inventory file.</a:t>
            </a:r>
            <a:endParaRPr lang="en-IN" sz="1200" dirty="0"/>
          </a:p>
        </p:txBody>
      </p:sp>
      <p:sp>
        <p:nvSpPr>
          <p:cNvPr id="10" name="Rectangle: Rounded Corners 9">
            <a:extLst>
              <a:ext uri="{FF2B5EF4-FFF2-40B4-BE49-F238E27FC236}">
                <a16:creationId xmlns:a16="http://schemas.microsoft.com/office/drawing/2014/main" id="{A1A6AE08-A579-4FB4-A3A5-AAEB53581D70}"/>
              </a:ext>
            </a:extLst>
          </p:cNvPr>
          <p:cNvSpPr/>
          <p:nvPr/>
        </p:nvSpPr>
        <p:spPr>
          <a:xfrm>
            <a:off x="5638800" y="2038272"/>
            <a:ext cx="2133600" cy="8382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Describe where Ansible configuration files are located</a:t>
            </a:r>
            <a:endParaRPr lang="en-IN" sz="1200" dirty="0"/>
          </a:p>
        </p:txBody>
      </p:sp>
      <p:sp>
        <p:nvSpPr>
          <p:cNvPr id="11" name="Rectangle: Rounded Corners 10">
            <a:extLst>
              <a:ext uri="{FF2B5EF4-FFF2-40B4-BE49-F238E27FC236}">
                <a16:creationId xmlns:a16="http://schemas.microsoft.com/office/drawing/2014/main" id="{C7E56EED-4D86-4EDE-BABA-4846B75C8144}"/>
              </a:ext>
            </a:extLst>
          </p:cNvPr>
          <p:cNvSpPr/>
          <p:nvPr/>
        </p:nvSpPr>
        <p:spPr>
          <a:xfrm>
            <a:off x="3505200" y="3314114"/>
            <a:ext cx="2362200" cy="101023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Run a single Ansible automation task using an ad hoc command and explain some use cases for ad hoc commands.</a:t>
            </a:r>
            <a:endParaRPr lang="en-IN" sz="1200" dirty="0"/>
          </a:p>
        </p:txBody>
      </p:sp>
    </p:spTree>
    <p:extLst>
      <p:ext uri="{BB962C8B-B14F-4D97-AF65-F5344CB8AC3E}">
        <p14:creationId xmlns:p14="http://schemas.microsoft.com/office/powerpoint/2010/main" val="189296167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10</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r>
              <a:rPr lang="en-US" sz="1600" b="1" dirty="0">
                <a:solidFill>
                  <a:schemeClr val="tx1"/>
                </a:solidFill>
              </a:rPr>
              <a:t>Implementing  Playbooks</a:t>
            </a:r>
          </a:p>
          <a:p>
            <a:pPr marL="285750" indent="-285750">
              <a:buFont typeface="Wingdings" panose="05000000000000000000" pitchFamily="2" charset="2"/>
              <a:buChar char="§"/>
            </a:pPr>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pic>
        <p:nvPicPr>
          <p:cNvPr id="4" name="Picture 3">
            <a:extLst>
              <a:ext uri="{FF2B5EF4-FFF2-40B4-BE49-F238E27FC236}">
                <a16:creationId xmlns:a16="http://schemas.microsoft.com/office/drawing/2014/main" id="{0E3FEC6A-C567-4212-BD59-967EA0355552}"/>
              </a:ext>
            </a:extLst>
          </p:cNvPr>
          <p:cNvPicPr>
            <a:picLocks noChangeAspect="1"/>
          </p:cNvPicPr>
          <p:nvPr/>
        </p:nvPicPr>
        <p:blipFill>
          <a:blip r:embed="rId4"/>
          <a:stretch>
            <a:fillRect/>
          </a:stretch>
        </p:blipFill>
        <p:spPr>
          <a:xfrm>
            <a:off x="1611516" y="1848844"/>
            <a:ext cx="6605179" cy="2475506"/>
          </a:xfrm>
          <a:prstGeom prst="rect">
            <a:avLst/>
          </a:prstGeom>
        </p:spPr>
      </p:pic>
    </p:spTree>
    <p:extLst>
      <p:ext uri="{BB962C8B-B14F-4D97-AF65-F5344CB8AC3E}">
        <p14:creationId xmlns:p14="http://schemas.microsoft.com/office/powerpoint/2010/main" val="598883979"/>
      </p:ext>
    </p:extLst>
  </p:cSld>
  <p:clrMapOvr>
    <a:masterClrMapping/>
  </p:clrMapOvr>
  <p:transition spd="slow">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11</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r>
              <a:rPr lang="en-US" sz="1600" b="1" dirty="0">
                <a:solidFill>
                  <a:schemeClr val="tx1"/>
                </a:solidFill>
              </a:rPr>
              <a:t>Implementing  Playbooks</a:t>
            </a:r>
          </a:p>
          <a:p>
            <a:pPr marL="285750" indent="-285750">
              <a:buFont typeface="Wingdings" panose="05000000000000000000" pitchFamily="2" charset="2"/>
              <a:buChar char="§"/>
            </a:pPr>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r>
              <a:rPr lang="en-US" sz="1400" dirty="0">
                <a:solidFill>
                  <a:schemeClr val="tx1"/>
                </a:solidFill>
              </a:rPr>
              <a:t>Using AD Hoc Commands</a:t>
            </a:r>
          </a:p>
          <a:p>
            <a:endParaRPr lang="en-US" sz="1400" dirty="0">
              <a:solidFill>
                <a:schemeClr val="tx1"/>
              </a:solidFill>
            </a:endParaRPr>
          </a:p>
          <a:p>
            <a:pPr marL="285750" indent="-285750">
              <a:buFont typeface="Wingdings" panose="05000000000000000000" pitchFamily="2" charset="2"/>
              <a:buChar char="Ø"/>
            </a:pPr>
            <a:r>
              <a:rPr lang="en-US" sz="1400" dirty="0">
                <a:solidFill>
                  <a:schemeClr val="tx1"/>
                </a:solidFill>
              </a:rPr>
              <a:t> ansible -m user -a "name=</a:t>
            </a:r>
            <a:r>
              <a:rPr lang="en-US" sz="1400" dirty="0" err="1">
                <a:solidFill>
                  <a:schemeClr val="tx1"/>
                </a:solidFill>
              </a:rPr>
              <a:t>sam</a:t>
            </a:r>
            <a:r>
              <a:rPr lang="en-US" sz="1400" dirty="0">
                <a:solidFill>
                  <a:schemeClr val="tx1"/>
                </a:solidFill>
              </a:rPr>
              <a:t> </a:t>
            </a:r>
            <a:r>
              <a:rPr lang="en-US" sz="1400" dirty="0" err="1">
                <a:solidFill>
                  <a:schemeClr val="tx1"/>
                </a:solidFill>
              </a:rPr>
              <a:t>uid</a:t>
            </a:r>
            <a:r>
              <a:rPr lang="en-US" sz="1400" dirty="0">
                <a:solidFill>
                  <a:schemeClr val="tx1"/>
                </a:solidFill>
              </a:rPr>
              <a:t>=4042 state=present" test –become -K</a:t>
            </a: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194019197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3" end="33"/>
                                            </p:txEl>
                                          </p:spTgt>
                                        </p:tgtEl>
                                        <p:attrNameLst>
                                          <p:attrName>style.visibility</p:attrName>
                                        </p:attrNameLst>
                                      </p:cBhvr>
                                      <p:to>
                                        <p:strVal val="visible"/>
                                      </p:to>
                                    </p:set>
                                    <p:animEffect transition="in" filter="fade">
                                      <p:cBhvr>
                                        <p:cTn id="7" dur="1000"/>
                                        <p:tgtEl>
                                          <p:spTgt spid="3">
                                            <p:txEl>
                                              <p:pRg st="33" end="33"/>
                                            </p:txEl>
                                          </p:spTgt>
                                        </p:tgtEl>
                                      </p:cBhvr>
                                    </p:animEffect>
                                    <p:anim calcmode="lin" valueType="num">
                                      <p:cBhvr>
                                        <p:cTn id="8" dur="1000" fill="hold"/>
                                        <p:tgtEl>
                                          <p:spTgt spid="3">
                                            <p:txEl>
                                              <p:pRg st="33" end="3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3" end="3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5" end="35"/>
                                            </p:txEl>
                                          </p:spTgt>
                                        </p:tgtEl>
                                        <p:attrNameLst>
                                          <p:attrName>style.visibility</p:attrName>
                                        </p:attrNameLst>
                                      </p:cBhvr>
                                      <p:to>
                                        <p:strVal val="visible"/>
                                      </p:to>
                                    </p:set>
                                    <p:animEffect transition="in" filter="fade">
                                      <p:cBhvr>
                                        <p:cTn id="12" dur="1000"/>
                                        <p:tgtEl>
                                          <p:spTgt spid="3">
                                            <p:txEl>
                                              <p:pRg st="35" end="35"/>
                                            </p:txEl>
                                          </p:spTgt>
                                        </p:tgtEl>
                                      </p:cBhvr>
                                    </p:animEffect>
                                    <p:anim calcmode="lin" valueType="num">
                                      <p:cBhvr>
                                        <p:cTn id="13" dur="1000" fill="hold"/>
                                        <p:tgtEl>
                                          <p:spTgt spid="3">
                                            <p:txEl>
                                              <p:pRg st="35" end="3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5" end="3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12</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r>
              <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Guided Exercise</a:t>
            </a:r>
          </a:p>
          <a:p>
            <a:pPr marL="285750" indent="-285750">
              <a:buFont typeface="Wingdings" panose="05000000000000000000" pitchFamily="2" charset="2"/>
              <a:buChar char="§"/>
            </a:pPr>
            <a:endPar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marL="342900" indent="-342900">
              <a:buFont typeface="+mj-lt"/>
              <a:buAutoNum type="arabicPeriod"/>
            </a:pPr>
            <a:r>
              <a:rPr lang="en-US" sz="1400" dirty="0">
                <a:solidFill>
                  <a:schemeClr val="tx1"/>
                </a:solidFill>
              </a:rPr>
              <a:t>Installation of Apache (HTTPD) package</a:t>
            </a:r>
          </a:p>
          <a:p>
            <a:pPr marL="342900" indent="-342900">
              <a:buFont typeface="+mj-lt"/>
              <a:buAutoNum type="arabicPeriod"/>
            </a:pPr>
            <a:r>
              <a:rPr lang="en-US" sz="1400" dirty="0">
                <a:solidFill>
                  <a:schemeClr val="tx1"/>
                </a:solidFill>
              </a:rPr>
              <a:t>Creating Index.html file</a:t>
            </a:r>
          </a:p>
          <a:p>
            <a:pPr marL="342900" indent="-342900">
              <a:buFont typeface="+mj-lt"/>
              <a:buAutoNum type="arabicPeriod"/>
            </a:pPr>
            <a:r>
              <a:rPr lang="en-US" sz="1400" dirty="0">
                <a:solidFill>
                  <a:schemeClr val="tx1"/>
                </a:solidFill>
              </a:rPr>
              <a:t>Start &amp; Enable the httpd service</a:t>
            </a: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348867266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3" end="33"/>
                                            </p:txEl>
                                          </p:spTgt>
                                        </p:tgtEl>
                                        <p:attrNameLst>
                                          <p:attrName>style.visibility</p:attrName>
                                        </p:attrNameLst>
                                      </p:cBhvr>
                                      <p:to>
                                        <p:strVal val="visible"/>
                                      </p:to>
                                    </p:set>
                                    <p:animEffect transition="in" filter="fade">
                                      <p:cBhvr>
                                        <p:cTn id="7" dur="1000"/>
                                        <p:tgtEl>
                                          <p:spTgt spid="3">
                                            <p:txEl>
                                              <p:pRg st="33" end="33"/>
                                            </p:txEl>
                                          </p:spTgt>
                                        </p:tgtEl>
                                      </p:cBhvr>
                                    </p:animEffect>
                                    <p:anim calcmode="lin" valueType="num">
                                      <p:cBhvr>
                                        <p:cTn id="8" dur="1000" fill="hold"/>
                                        <p:tgtEl>
                                          <p:spTgt spid="3">
                                            <p:txEl>
                                              <p:pRg st="33" end="3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3" end="3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4" end="34"/>
                                            </p:txEl>
                                          </p:spTgt>
                                        </p:tgtEl>
                                        <p:attrNameLst>
                                          <p:attrName>style.visibility</p:attrName>
                                        </p:attrNameLst>
                                      </p:cBhvr>
                                      <p:to>
                                        <p:strVal val="visible"/>
                                      </p:to>
                                    </p:set>
                                    <p:animEffect transition="in" filter="fade">
                                      <p:cBhvr>
                                        <p:cTn id="12" dur="1000"/>
                                        <p:tgtEl>
                                          <p:spTgt spid="3">
                                            <p:txEl>
                                              <p:pRg st="34" end="34"/>
                                            </p:txEl>
                                          </p:spTgt>
                                        </p:tgtEl>
                                      </p:cBhvr>
                                    </p:animEffect>
                                    <p:anim calcmode="lin" valueType="num">
                                      <p:cBhvr>
                                        <p:cTn id="13" dur="1000" fill="hold"/>
                                        <p:tgtEl>
                                          <p:spTgt spid="3">
                                            <p:txEl>
                                              <p:pRg st="34" end="3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4" end="3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5" end="35"/>
                                            </p:txEl>
                                          </p:spTgt>
                                        </p:tgtEl>
                                        <p:attrNameLst>
                                          <p:attrName>style.visibility</p:attrName>
                                        </p:attrNameLst>
                                      </p:cBhvr>
                                      <p:to>
                                        <p:strVal val="visible"/>
                                      </p:to>
                                    </p:set>
                                    <p:animEffect transition="in" filter="fade">
                                      <p:cBhvr>
                                        <p:cTn id="17" dur="1000"/>
                                        <p:tgtEl>
                                          <p:spTgt spid="3">
                                            <p:txEl>
                                              <p:pRg st="35" end="35"/>
                                            </p:txEl>
                                          </p:spTgt>
                                        </p:tgtEl>
                                      </p:cBhvr>
                                    </p:animEffect>
                                    <p:anim calcmode="lin" valueType="num">
                                      <p:cBhvr>
                                        <p:cTn id="18" dur="1000" fill="hold"/>
                                        <p:tgtEl>
                                          <p:spTgt spid="3">
                                            <p:txEl>
                                              <p:pRg st="35" end="3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5" end="3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13</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r>
              <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Guided Exercise</a:t>
            </a:r>
          </a:p>
          <a:p>
            <a:pPr marL="285750" indent="-285750">
              <a:buFont typeface="Wingdings" panose="05000000000000000000" pitchFamily="2" charset="2"/>
              <a:buChar char="§"/>
            </a:pPr>
            <a:endPar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marL="342900" indent="-342900">
              <a:buFont typeface="+mj-lt"/>
              <a:buAutoNum type="arabicPeriod"/>
            </a:pPr>
            <a:r>
              <a:rPr lang="en-US" sz="1400" dirty="0">
                <a:solidFill>
                  <a:schemeClr val="tx1"/>
                </a:solidFill>
              </a:rPr>
              <a:t>Installation of httpd, </a:t>
            </a:r>
            <a:r>
              <a:rPr lang="en-US" sz="1400" dirty="0" err="1">
                <a:solidFill>
                  <a:schemeClr val="tx1"/>
                </a:solidFill>
              </a:rPr>
              <a:t>firewalld</a:t>
            </a:r>
            <a:r>
              <a:rPr lang="en-US" sz="1400" dirty="0">
                <a:solidFill>
                  <a:schemeClr val="tx1"/>
                </a:solidFill>
              </a:rPr>
              <a:t>  package</a:t>
            </a:r>
          </a:p>
          <a:p>
            <a:pPr marL="342900" indent="-342900">
              <a:buFont typeface="+mj-lt"/>
              <a:buAutoNum type="arabicPeriod"/>
            </a:pPr>
            <a:r>
              <a:rPr lang="en-US" sz="1400" dirty="0">
                <a:solidFill>
                  <a:schemeClr val="tx1"/>
                </a:solidFill>
              </a:rPr>
              <a:t>Creating Index.html file</a:t>
            </a:r>
          </a:p>
          <a:p>
            <a:pPr marL="342900" indent="-342900">
              <a:buFont typeface="+mj-lt"/>
              <a:buAutoNum type="arabicPeriod"/>
            </a:pPr>
            <a:r>
              <a:rPr lang="en-US" sz="1400" dirty="0" err="1">
                <a:solidFill>
                  <a:schemeClr val="tx1"/>
                </a:solidFill>
              </a:rPr>
              <a:t>Firewalld</a:t>
            </a:r>
            <a:r>
              <a:rPr lang="en-US" sz="1400" dirty="0">
                <a:solidFill>
                  <a:schemeClr val="tx1"/>
                </a:solidFill>
              </a:rPr>
              <a:t> enabled and running</a:t>
            </a:r>
          </a:p>
          <a:p>
            <a:pPr marL="342900" indent="-342900">
              <a:buFont typeface="+mj-lt"/>
              <a:buAutoNum type="arabicPeriod"/>
            </a:pPr>
            <a:r>
              <a:rPr lang="en-US" sz="1400" dirty="0" err="1">
                <a:solidFill>
                  <a:schemeClr val="tx1"/>
                </a:solidFill>
              </a:rPr>
              <a:t>Firewalld</a:t>
            </a:r>
            <a:r>
              <a:rPr lang="en-US" sz="1400" dirty="0">
                <a:solidFill>
                  <a:schemeClr val="tx1"/>
                </a:solidFill>
              </a:rPr>
              <a:t> permits access to httpd service</a:t>
            </a:r>
          </a:p>
          <a:p>
            <a:pPr marL="342900" indent="-342900">
              <a:buFont typeface="+mj-lt"/>
              <a:buAutoNum type="arabicPeriod"/>
            </a:pPr>
            <a:r>
              <a:rPr lang="en-US" sz="1400" dirty="0">
                <a:solidFill>
                  <a:schemeClr val="tx1"/>
                </a:solidFill>
              </a:rPr>
              <a:t>httpd enabled and running</a:t>
            </a:r>
          </a:p>
          <a:p>
            <a:pPr marL="342900" indent="-342900">
              <a:buFont typeface="+mj-lt"/>
              <a:buAutoNum type="arabicPeriod"/>
            </a:pPr>
            <a:r>
              <a:rPr lang="en-US" sz="1400" dirty="0">
                <a:solidFill>
                  <a:schemeClr val="tx1"/>
                </a:solidFill>
              </a:rPr>
              <a:t>Test intranet web server</a:t>
            </a: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423240706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3" end="33"/>
                                            </p:txEl>
                                          </p:spTgt>
                                        </p:tgtEl>
                                        <p:attrNameLst>
                                          <p:attrName>style.visibility</p:attrName>
                                        </p:attrNameLst>
                                      </p:cBhvr>
                                      <p:to>
                                        <p:strVal val="visible"/>
                                      </p:to>
                                    </p:set>
                                    <p:animEffect transition="in" filter="fade">
                                      <p:cBhvr>
                                        <p:cTn id="7" dur="1000"/>
                                        <p:tgtEl>
                                          <p:spTgt spid="3">
                                            <p:txEl>
                                              <p:pRg st="33" end="33"/>
                                            </p:txEl>
                                          </p:spTgt>
                                        </p:tgtEl>
                                      </p:cBhvr>
                                    </p:animEffect>
                                    <p:anim calcmode="lin" valueType="num">
                                      <p:cBhvr>
                                        <p:cTn id="8" dur="1000" fill="hold"/>
                                        <p:tgtEl>
                                          <p:spTgt spid="3">
                                            <p:txEl>
                                              <p:pRg st="33" end="3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3" end="3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4" end="34"/>
                                            </p:txEl>
                                          </p:spTgt>
                                        </p:tgtEl>
                                        <p:attrNameLst>
                                          <p:attrName>style.visibility</p:attrName>
                                        </p:attrNameLst>
                                      </p:cBhvr>
                                      <p:to>
                                        <p:strVal val="visible"/>
                                      </p:to>
                                    </p:set>
                                    <p:animEffect transition="in" filter="fade">
                                      <p:cBhvr>
                                        <p:cTn id="12" dur="1000"/>
                                        <p:tgtEl>
                                          <p:spTgt spid="3">
                                            <p:txEl>
                                              <p:pRg st="34" end="34"/>
                                            </p:txEl>
                                          </p:spTgt>
                                        </p:tgtEl>
                                      </p:cBhvr>
                                    </p:animEffect>
                                    <p:anim calcmode="lin" valueType="num">
                                      <p:cBhvr>
                                        <p:cTn id="13" dur="1000" fill="hold"/>
                                        <p:tgtEl>
                                          <p:spTgt spid="3">
                                            <p:txEl>
                                              <p:pRg st="34" end="3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4" end="3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5" end="35"/>
                                            </p:txEl>
                                          </p:spTgt>
                                        </p:tgtEl>
                                        <p:attrNameLst>
                                          <p:attrName>style.visibility</p:attrName>
                                        </p:attrNameLst>
                                      </p:cBhvr>
                                      <p:to>
                                        <p:strVal val="visible"/>
                                      </p:to>
                                    </p:set>
                                    <p:animEffect transition="in" filter="fade">
                                      <p:cBhvr>
                                        <p:cTn id="17" dur="1000"/>
                                        <p:tgtEl>
                                          <p:spTgt spid="3">
                                            <p:txEl>
                                              <p:pRg st="35" end="35"/>
                                            </p:txEl>
                                          </p:spTgt>
                                        </p:tgtEl>
                                      </p:cBhvr>
                                    </p:animEffect>
                                    <p:anim calcmode="lin" valueType="num">
                                      <p:cBhvr>
                                        <p:cTn id="18" dur="1000" fill="hold"/>
                                        <p:tgtEl>
                                          <p:spTgt spid="3">
                                            <p:txEl>
                                              <p:pRg st="35" end="3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5" end="3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6" end="36"/>
                                            </p:txEl>
                                          </p:spTgt>
                                        </p:tgtEl>
                                        <p:attrNameLst>
                                          <p:attrName>style.visibility</p:attrName>
                                        </p:attrNameLst>
                                      </p:cBhvr>
                                      <p:to>
                                        <p:strVal val="visible"/>
                                      </p:to>
                                    </p:set>
                                    <p:animEffect transition="in" filter="fade">
                                      <p:cBhvr>
                                        <p:cTn id="22" dur="1000"/>
                                        <p:tgtEl>
                                          <p:spTgt spid="3">
                                            <p:txEl>
                                              <p:pRg st="36" end="36"/>
                                            </p:txEl>
                                          </p:spTgt>
                                        </p:tgtEl>
                                      </p:cBhvr>
                                    </p:animEffect>
                                    <p:anim calcmode="lin" valueType="num">
                                      <p:cBhvr>
                                        <p:cTn id="23" dur="1000" fill="hold"/>
                                        <p:tgtEl>
                                          <p:spTgt spid="3">
                                            <p:txEl>
                                              <p:pRg st="36" end="3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6" end="3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7" end="37"/>
                                            </p:txEl>
                                          </p:spTgt>
                                        </p:tgtEl>
                                        <p:attrNameLst>
                                          <p:attrName>style.visibility</p:attrName>
                                        </p:attrNameLst>
                                      </p:cBhvr>
                                      <p:to>
                                        <p:strVal val="visible"/>
                                      </p:to>
                                    </p:set>
                                    <p:animEffect transition="in" filter="fade">
                                      <p:cBhvr>
                                        <p:cTn id="27" dur="1000"/>
                                        <p:tgtEl>
                                          <p:spTgt spid="3">
                                            <p:txEl>
                                              <p:pRg st="37" end="37"/>
                                            </p:txEl>
                                          </p:spTgt>
                                        </p:tgtEl>
                                      </p:cBhvr>
                                    </p:animEffect>
                                    <p:anim calcmode="lin" valueType="num">
                                      <p:cBhvr>
                                        <p:cTn id="28" dur="1000" fill="hold"/>
                                        <p:tgtEl>
                                          <p:spTgt spid="3">
                                            <p:txEl>
                                              <p:pRg st="37" end="37"/>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7" end="37"/>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38" end="38"/>
                                            </p:txEl>
                                          </p:spTgt>
                                        </p:tgtEl>
                                        <p:attrNameLst>
                                          <p:attrName>style.visibility</p:attrName>
                                        </p:attrNameLst>
                                      </p:cBhvr>
                                      <p:to>
                                        <p:strVal val="visible"/>
                                      </p:to>
                                    </p:set>
                                    <p:animEffect transition="in" filter="fade">
                                      <p:cBhvr>
                                        <p:cTn id="32" dur="1000"/>
                                        <p:tgtEl>
                                          <p:spTgt spid="3">
                                            <p:txEl>
                                              <p:pRg st="38" end="38"/>
                                            </p:txEl>
                                          </p:spTgt>
                                        </p:tgtEl>
                                      </p:cBhvr>
                                    </p:animEffect>
                                    <p:anim calcmode="lin" valueType="num">
                                      <p:cBhvr>
                                        <p:cTn id="33" dur="1000" fill="hold"/>
                                        <p:tgtEl>
                                          <p:spTgt spid="3">
                                            <p:txEl>
                                              <p:pRg st="38" end="38"/>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8" end="3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14</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r>
              <a:rPr lang="en-US" sz="1600" b="1" dirty="0">
                <a:solidFill>
                  <a:schemeClr val="tx1"/>
                </a:solidFill>
              </a:rPr>
              <a:t>Implementing  Playbooks</a:t>
            </a:r>
          </a:p>
          <a:p>
            <a:pPr marL="285750" indent="-285750">
              <a:buFont typeface="Wingdings" panose="05000000000000000000" pitchFamily="2" charset="2"/>
              <a:buChar char="§"/>
            </a:pPr>
            <a:endParaRPr lang="en-US" sz="1400" dirty="0">
              <a:solidFill>
                <a:schemeClr val="tx1"/>
              </a:solidFill>
            </a:endParaRPr>
          </a:p>
          <a:p>
            <a:pPr marL="171450" indent="-171450">
              <a:buFont typeface="Wingdings" panose="05000000000000000000" pitchFamily="2" charset="2"/>
              <a:buChar char="Ø"/>
            </a:pPr>
            <a:r>
              <a:rPr lang="en-US" sz="1200" dirty="0">
                <a:solidFill>
                  <a:schemeClr val="tx1"/>
                </a:solidFill>
              </a:rPr>
              <a:t>tasks:</a:t>
            </a:r>
          </a:p>
          <a:p>
            <a:r>
              <a:rPr lang="en-US" sz="1200" dirty="0">
                <a:solidFill>
                  <a:schemeClr val="tx1"/>
                </a:solidFill>
              </a:rPr>
              <a:t>	- name: web server is enabled</a:t>
            </a:r>
          </a:p>
          <a:p>
            <a:r>
              <a:rPr lang="en-US" sz="1200" dirty="0">
                <a:solidFill>
                  <a:schemeClr val="tx1"/>
                </a:solidFill>
              </a:rPr>
              <a:t>	  service:</a:t>
            </a:r>
          </a:p>
          <a:p>
            <a:r>
              <a:rPr lang="en-US" sz="1200" dirty="0">
                <a:solidFill>
                  <a:schemeClr val="tx1"/>
                </a:solidFill>
              </a:rPr>
              <a:t>             name: httpd</a:t>
            </a:r>
          </a:p>
          <a:p>
            <a:r>
              <a:rPr lang="en-US" sz="1200" dirty="0">
                <a:solidFill>
                  <a:schemeClr val="tx1"/>
                </a:solidFill>
              </a:rPr>
              <a:t>             enabled: true</a:t>
            </a:r>
          </a:p>
          <a:p>
            <a:endParaRPr lang="en-US" sz="1200" dirty="0">
              <a:solidFill>
                <a:schemeClr val="tx1"/>
              </a:solidFill>
            </a:endParaRPr>
          </a:p>
          <a:p>
            <a:r>
              <a:rPr lang="en-US" sz="1200" dirty="0">
                <a:solidFill>
                  <a:schemeClr val="tx1"/>
                </a:solidFill>
              </a:rPr>
              <a:t>	- name: NTP server is enabled</a:t>
            </a:r>
          </a:p>
          <a:p>
            <a:r>
              <a:rPr lang="en-US" sz="1200" dirty="0">
                <a:solidFill>
                  <a:schemeClr val="tx1"/>
                </a:solidFill>
              </a:rPr>
              <a:t>	  service:</a:t>
            </a:r>
          </a:p>
          <a:p>
            <a:r>
              <a:rPr lang="en-US" sz="1200" dirty="0">
                <a:solidFill>
                  <a:schemeClr val="tx1"/>
                </a:solidFill>
              </a:rPr>
              <a:t>	     name: </a:t>
            </a:r>
            <a:r>
              <a:rPr lang="en-US" sz="1200" dirty="0" err="1">
                <a:solidFill>
                  <a:schemeClr val="tx1"/>
                </a:solidFill>
              </a:rPr>
              <a:t>chronyd</a:t>
            </a:r>
            <a:endParaRPr lang="en-US" sz="1200" dirty="0">
              <a:solidFill>
                <a:schemeClr val="tx1"/>
              </a:solidFill>
            </a:endParaRPr>
          </a:p>
          <a:p>
            <a:r>
              <a:rPr lang="en-US" sz="1200" dirty="0">
                <a:solidFill>
                  <a:schemeClr val="tx1"/>
                </a:solidFill>
              </a:rPr>
              <a:t>	     enabled: true</a:t>
            </a:r>
          </a:p>
          <a:p>
            <a:endParaRPr lang="en-US" sz="1200" dirty="0">
              <a:solidFill>
                <a:schemeClr val="tx1"/>
              </a:solidFill>
            </a:endParaRPr>
          </a:p>
          <a:p>
            <a:r>
              <a:rPr lang="en-US" sz="1200" dirty="0">
                <a:solidFill>
                  <a:schemeClr val="tx1"/>
                </a:solidFill>
              </a:rPr>
              <a:t>	- name: Postfix is enabled</a:t>
            </a:r>
          </a:p>
          <a:p>
            <a:r>
              <a:rPr lang="en-US" sz="1200" dirty="0">
                <a:solidFill>
                  <a:schemeClr val="tx1"/>
                </a:solidFill>
              </a:rPr>
              <a:t>	  service:</a:t>
            </a:r>
          </a:p>
          <a:p>
            <a:r>
              <a:rPr lang="en-US" sz="1200" dirty="0">
                <a:solidFill>
                  <a:schemeClr val="tx1"/>
                </a:solidFill>
              </a:rPr>
              <a:t>	     name: postfix</a:t>
            </a:r>
          </a:p>
          <a:p>
            <a:r>
              <a:rPr lang="en-US" sz="1200" dirty="0">
                <a:solidFill>
                  <a:schemeClr val="tx1"/>
                </a:solidFill>
              </a:rPr>
              <a:t>	     enabled: true</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184151608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9" end="29"/>
                                            </p:txEl>
                                          </p:spTgt>
                                        </p:tgtEl>
                                        <p:attrNameLst>
                                          <p:attrName>style.visibility</p:attrName>
                                        </p:attrNameLst>
                                      </p:cBhvr>
                                      <p:to>
                                        <p:strVal val="visible"/>
                                      </p:to>
                                    </p:set>
                                    <p:animEffect transition="in" filter="fade">
                                      <p:cBhvr>
                                        <p:cTn id="7" dur="1000"/>
                                        <p:tgtEl>
                                          <p:spTgt spid="3">
                                            <p:txEl>
                                              <p:pRg st="29" end="29"/>
                                            </p:txEl>
                                          </p:spTgt>
                                        </p:tgtEl>
                                      </p:cBhvr>
                                    </p:animEffect>
                                    <p:anim calcmode="lin" valueType="num">
                                      <p:cBhvr>
                                        <p:cTn id="8" dur="1000" fill="hold"/>
                                        <p:tgtEl>
                                          <p:spTgt spid="3">
                                            <p:txEl>
                                              <p:pRg st="29" end="29"/>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9" end="29"/>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0" end="30"/>
                                            </p:txEl>
                                          </p:spTgt>
                                        </p:tgtEl>
                                        <p:attrNameLst>
                                          <p:attrName>style.visibility</p:attrName>
                                        </p:attrNameLst>
                                      </p:cBhvr>
                                      <p:to>
                                        <p:strVal val="visible"/>
                                      </p:to>
                                    </p:set>
                                    <p:animEffect transition="in" filter="fade">
                                      <p:cBhvr>
                                        <p:cTn id="12" dur="1000"/>
                                        <p:tgtEl>
                                          <p:spTgt spid="3">
                                            <p:txEl>
                                              <p:pRg st="30" end="30"/>
                                            </p:txEl>
                                          </p:spTgt>
                                        </p:tgtEl>
                                      </p:cBhvr>
                                    </p:animEffect>
                                    <p:anim calcmode="lin" valueType="num">
                                      <p:cBhvr>
                                        <p:cTn id="13" dur="1000" fill="hold"/>
                                        <p:tgtEl>
                                          <p:spTgt spid="3">
                                            <p:txEl>
                                              <p:pRg st="30" end="3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0" end="3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1" end="31"/>
                                            </p:txEl>
                                          </p:spTgt>
                                        </p:tgtEl>
                                        <p:attrNameLst>
                                          <p:attrName>style.visibility</p:attrName>
                                        </p:attrNameLst>
                                      </p:cBhvr>
                                      <p:to>
                                        <p:strVal val="visible"/>
                                      </p:to>
                                    </p:set>
                                    <p:animEffect transition="in" filter="fade">
                                      <p:cBhvr>
                                        <p:cTn id="17" dur="1000"/>
                                        <p:tgtEl>
                                          <p:spTgt spid="3">
                                            <p:txEl>
                                              <p:pRg st="31" end="31"/>
                                            </p:txEl>
                                          </p:spTgt>
                                        </p:tgtEl>
                                      </p:cBhvr>
                                    </p:animEffect>
                                    <p:anim calcmode="lin" valueType="num">
                                      <p:cBhvr>
                                        <p:cTn id="18" dur="1000" fill="hold"/>
                                        <p:tgtEl>
                                          <p:spTgt spid="3">
                                            <p:txEl>
                                              <p:pRg st="31" end="3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1" end="3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2" end="32"/>
                                            </p:txEl>
                                          </p:spTgt>
                                        </p:tgtEl>
                                        <p:attrNameLst>
                                          <p:attrName>style.visibility</p:attrName>
                                        </p:attrNameLst>
                                      </p:cBhvr>
                                      <p:to>
                                        <p:strVal val="visible"/>
                                      </p:to>
                                    </p:set>
                                    <p:animEffect transition="in" filter="fade">
                                      <p:cBhvr>
                                        <p:cTn id="22" dur="1000"/>
                                        <p:tgtEl>
                                          <p:spTgt spid="3">
                                            <p:txEl>
                                              <p:pRg st="32" end="32"/>
                                            </p:txEl>
                                          </p:spTgt>
                                        </p:tgtEl>
                                      </p:cBhvr>
                                    </p:animEffect>
                                    <p:anim calcmode="lin" valueType="num">
                                      <p:cBhvr>
                                        <p:cTn id="23" dur="1000" fill="hold"/>
                                        <p:tgtEl>
                                          <p:spTgt spid="3">
                                            <p:txEl>
                                              <p:pRg st="32" end="3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2" end="3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3" end="33"/>
                                            </p:txEl>
                                          </p:spTgt>
                                        </p:tgtEl>
                                        <p:attrNameLst>
                                          <p:attrName>style.visibility</p:attrName>
                                        </p:attrNameLst>
                                      </p:cBhvr>
                                      <p:to>
                                        <p:strVal val="visible"/>
                                      </p:to>
                                    </p:set>
                                    <p:animEffect transition="in" filter="fade">
                                      <p:cBhvr>
                                        <p:cTn id="27" dur="1000"/>
                                        <p:tgtEl>
                                          <p:spTgt spid="3">
                                            <p:txEl>
                                              <p:pRg st="33" end="33"/>
                                            </p:txEl>
                                          </p:spTgt>
                                        </p:tgtEl>
                                      </p:cBhvr>
                                    </p:animEffect>
                                    <p:anim calcmode="lin" valueType="num">
                                      <p:cBhvr>
                                        <p:cTn id="28" dur="1000" fill="hold"/>
                                        <p:tgtEl>
                                          <p:spTgt spid="3">
                                            <p:txEl>
                                              <p:pRg st="33" end="3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3" end="3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35" end="35"/>
                                            </p:txEl>
                                          </p:spTgt>
                                        </p:tgtEl>
                                        <p:attrNameLst>
                                          <p:attrName>style.visibility</p:attrName>
                                        </p:attrNameLst>
                                      </p:cBhvr>
                                      <p:to>
                                        <p:strVal val="visible"/>
                                      </p:to>
                                    </p:set>
                                    <p:animEffect transition="in" filter="fade">
                                      <p:cBhvr>
                                        <p:cTn id="32" dur="1000"/>
                                        <p:tgtEl>
                                          <p:spTgt spid="3">
                                            <p:txEl>
                                              <p:pRg st="35" end="35"/>
                                            </p:txEl>
                                          </p:spTgt>
                                        </p:tgtEl>
                                      </p:cBhvr>
                                    </p:animEffect>
                                    <p:anim calcmode="lin" valueType="num">
                                      <p:cBhvr>
                                        <p:cTn id="33" dur="1000" fill="hold"/>
                                        <p:tgtEl>
                                          <p:spTgt spid="3">
                                            <p:txEl>
                                              <p:pRg st="35" end="3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5" end="3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36" end="36"/>
                                            </p:txEl>
                                          </p:spTgt>
                                        </p:tgtEl>
                                        <p:attrNameLst>
                                          <p:attrName>style.visibility</p:attrName>
                                        </p:attrNameLst>
                                      </p:cBhvr>
                                      <p:to>
                                        <p:strVal val="visible"/>
                                      </p:to>
                                    </p:set>
                                    <p:animEffect transition="in" filter="fade">
                                      <p:cBhvr>
                                        <p:cTn id="37" dur="1000"/>
                                        <p:tgtEl>
                                          <p:spTgt spid="3">
                                            <p:txEl>
                                              <p:pRg st="36" end="36"/>
                                            </p:txEl>
                                          </p:spTgt>
                                        </p:tgtEl>
                                      </p:cBhvr>
                                    </p:animEffect>
                                    <p:anim calcmode="lin" valueType="num">
                                      <p:cBhvr>
                                        <p:cTn id="38" dur="1000" fill="hold"/>
                                        <p:tgtEl>
                                          <p:spTgt spid="3">
                                            <p:txEl>
                                              <p:pRg st="36" end="3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36" end="3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37" end="37"/>
                                            </p:txEl>
                                          </p:spTgt>
                                        </p:tgtEl>
                                        <p:attrNameLst>
                                          <p:attrName>style.visibility</p:attrName>
                                        </p:attrNameLst>
                                      </p:cBhvr>
                                      <p:to>
                                        <p:strVal val="visible"/>
                                      </p:to>
                                    </p:set>
                                    <p:animEffect transition="in" filter="fade">
                                      <p:cBhvr>
                                        <p:cTn id="42" dur="1000"/>
                                        <p:tgtEl>
                                          <p:spTgt spid="3">
                                            <p:txEl>
                                              <p:pRg st="37" end="37"/>
                                            </p:txEl>
                                          </p:spTgt>
                                        </p:tgtEl>
                                      </p:cBhvr>
                                    </p:animEffect>
                                    <p:anim calcmode="lin" valueType="num">
                                      <p:cBhvr>
                                        <p:cTn id="43" dur="1000" fill="hold"/>
                                        <p:tgtEl>
                                          <p:spTgt spid="3">
                                            <p:txEl>
                                              <p:pRg st="37" end="3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37" end="3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38" end="38"/>
                                            </p:txEl>
                                          </p:spTgt>
                                        </p:tgtEl>
                                        <p:attrNameLst>
                                          <p:attrName>style.visibility</p:attrName>
                                        </p:attrNameLst>
                                      </p:cBhvr>
                                      <p:to>
                                        <p:strVal val="visible"/>
                                      </p:to>
                                    </p:set>
                                    <p:animEffect transition="in" filter="fade">
                                      <p:cBhvr>
                                        <p:cTn id="47" dur="1000"/>
                                        <p:tgtEl>
                                          <p:spTgt spid="3">
                                            <p:txEl>
                                              <p:pRg st="38" end="38"/>
                                            </p:txEl>
                                          </p:spTgt>
                                        </p:tgtEl>
                                      </p:cBhvr>
                                    </p:animEffect>
                                    <p:anim calcmode="lin" valueType="num">
                                      <p:cBhvr>
                                        <p:cTn id="48" dur="1000" fill="hold"/>
                                        <p:tgtEl>
                                          <p:spTgt spid="3">
                                            <p:txEl>
                                              <p:pRg st="38" end="3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38" end="3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40" end="40"/>
                                            </p:txEl>
                                          </p:spTgt>
                                        </p:tgtEl>
                                        <p:attrNameLst>
                                          <p:attrName>style.visibility</p:attrName>
                                        </p:attrNameLst>
                                      </p:cBhvr>
                                      <p:to>
                                        <p:strVal val="visible"/>
                                      </p:to>
                                    </p:set>
                                    <p:animEffect transition="in" filter="fade">
                                      <p:cBhvr>
                                        <p:cTn id="52" dur="1000"/>
                                        <p:tgtEl>
                                          <p:spTgt spid="3">
                                            <p:txEl>
                                              <p:pRg st="40" end="40"/>
                                            </p:txEl>
                                          </p:spTgt>
                                        </p:tgtEl>
                                      </p:cBhvr>
                                    </p:animEffect>
                                    <p:anim calcmode="lin" valueType="num">
                                      <p:cBhvr>
                                        <p:cTn id="53" dur="1000" fill="hold"/>
                                        <p:tgtEl>
                                          <p:spTgt spid="3">
                                            <p:txEl>
                                              <p:pRg st="40" end="40"/>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40" end="40"/>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41" end="41"/>
                                            </p:txEl>
                                          </p:spTgt>
                                        </p:tgtEl>
                                        <p:attrNameLst>
                                          <p:attrName>style.visibility</p:attrName>
                                        </p:attrNameLst>
                                      </p:cBhvr>
                                      <p:to>
                                        <p:strVal val="visible"/>
                                      </p:to>
                                    </p:set>
                                    <p:animEffect transition="in" filter="fade">
                                      <p:cBhvr>
                                        <p:cTn id="57" dur="1000"/>
                                        <p:tgtEl>
                                          <p:spTgt spid="3">
                                            <p:txEl>
                                              <p:pRg st="41" end="41"/>
                                            </p:txEl>
                                          </p:spTgt>
                                        </p:tgtEl>
                                      </p:cBhvr>
                                    </p:animEffect>
                                    <p:anim calcmode="lin" valueType="num">
                                      <p:cBhvr>
                                        <p:cTn id="58" dur="1000" fill="hold"/>
                                        <p:tgtEl>
                                          <p:spTgt spid="3">
                                            <p:txEl>
                                              <p:pRg st="41" end="41"/>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41" end="41"/>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
                                            <p:txEl>
                                              <p:pRg st="42" end="42"/>
                                            </p:txEl>
                                          </p:spTgt>
                                        </p:tgtEl>
                                        <p:attrNameLst>
                                          <p:attrName>style.visibility</p:attrName>
                                        </p:attrNameLst>
                                      </p:cBhvr>
                                      <p:to>
                                        <p:strVal val="visible"/>
                                      </p:to>
                                    </p:set>
                                    <p:animEffect transition="in" filter="fade">
                                      <p:cBhvr>
                                        <p:cTn id="62" dur="1000"/>
                                        <p:tgtEl>
                                          <p:spTgt spid="3">
                                            <p:txEl>
                                              <p:pRg st="42" end="42"/>
                                            </p:txEl>
                                          </p:spTgt>
                                        </p:tgtEl>
                                      </p:cBhvr>
                                    </p:animEffect>
                                    <p:anim calcmode="lin" valueType="num">
                                      <p:cBhvr>
                                        <p:cTn id="63" dur="1000" fill="hold"/>
                                        <p:tgtEl>
                                          <p:spTgt spid="3">
                                            <p:txEl>
                                              <p:pRg st="42" end="42"/>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42" end="42"/>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
                                            <p:txEl>
                                              <p:pRg st="43" end="43"/>
                                            </p:txEl>
                                          </p:spTgt>
                                        </p:tgtEl>
                                        <p:attrNameLst>
                                          <p:attrName>style.visibility</p:attrName>
                                        </p:attrNameLst>
                                      </p:cBhvr>
                                      <p:to>
                                        <p:strVal val="visible"/>
                                      </p:to>
                                    </p:set>
                                    <p:animEffect transition="in" filter="fade">
                                      <p:cBhvr>
                                        <p:cTn id="67" dur="1000"/>
                                        <p:tgtEl>
                                          <p:spTgt spid="3">
                                            <p:txEl>
                                              <p:pRg st="43" end="43"/>
                                            </p:txEl>
                                          </p:spTgt>
                                        </p:tgtEl>
                                      </p:cBhvr>
                                    </p:animEffect>
                                    <p:anim calcmode="lin" valueType="num">
                                      <p:cBhvr>
                                        <p:cTn id="68" dur="1000" fill="hold"/>
                                        <p:tgtEl>
                                          <p:spTgt spid="3">
                                            <p:txEl>
                                              <p:pRg st="43" end="43"/>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43" end="4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15</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r>
              <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rPr>
              <a:t>MANAGING SECRETS</a:t>
            </a:r>
          </a:p>
          <a:p>
            <a:pPr marL="285750" indent="-285750">
              <a:buFont typeface="Wingdings" panose="05000000000000000000" pitchFamily="2" charset="2"/>
              <a:buChar char="q"/>
            </a:pPr>
            <a:endParaRPr lang="en-US" sz="1400" dirty="0">
              <a:solidFill>
                <a:schemeClr val="tx1"/>
              </a:solidFill>
            </a:endParaRPr>
          </a:p>
          <a:p>
            <a:pPr marL="285750" indent="-285750">
              <a:buFont typeface="Wingdings" panose="05000000000000000000" pitchFamily="2" charset="2"/>
              <a:buChar char="§"/>
            </a:pPr>
            <a:r>
              <a:rPr lang="en-US" sz="1400" dirty="0">
                <a:solidFill>
                  <a:schemeClr val="tx1"/>
                </a:solidFill>
              </a:rPr>
              <a:t>Ansible Vault, which is included with Ansible, can be used to encrypt and decrypt any structured data file used by Ansible. To use Ansible Vault, a command-line tool named ansible-vault is used to create, edit, encrypt, decrypt, and view files.</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ü"/>
            </a:pPr>
            <a:r>
              <a:rPr lang="en-US" sz="1400" dirty="0">
                <a:solidFill>
                  <a:schemeClr val="tx1"/>
                </a:solidFill>
              </a:rPr>
              <a:t>IMPORTANT</a:t>
            </a:r>
          </a:p>
          <a:p>
            <a:pPr marL="285750" indent="-285750">
              <a:buFont typeface="Wingdings" panose="05000000000000000000" pitchFamily="2" charset="2"/>
              <a:buChar char="§"/>
            </a:pPr>
            <a:r>
              <a:rPr lang="en-US" sz="1400" dirty="0">
                <a:solidFill>
                  <a:schemeClr val="tx1"/>
                </a:solidFill>
              </a:rPr>
              <a:t>Ansible Vault does not implement its own cryptographic functions but rather uses an external Python toolkit. Files are protected with symmetric encryption using AES256 with a password as the secret key. </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154176930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9" end="29"/>
                                            </p:txEl>
                                          </p:spTgt>
                                        </p:tgtEl>
                                        <p:attrNameLst>
                                          <p:attrName>style.visibility</p:attrName>
                                        </p:attrNameLst>
                                      </p:cBhvr>
                                      <p:to>
                                        <p:strVal val="visible"/>
                                      </p:to>
                                    </p:set>
                                    <p:animEffect transition="in" filter="fade">
                                      <p:cBhvr>
                                        <p:cTn id="7" dur="1000"/>
                                        <p:tgtEl>
                                          <p:spTgt spid="3">
                                            <p:txEl>
                                              <p:pRg st="29" end="29"/>
                                            </p:txEl>
                                          </p:spTgt>
                                        </p:tgtEl>
                                      </p:cBhvr>
                                    </p:animEffect>
                                    <p:anim calcmode="lin" valueType="num">
                                      <p:cBhvr>
                                        <p:cTn id="8" dur="1000" fill="hold"/>
                                        <p:tgtEl>
                                          <p:spTgt spid="3">
                                            <p:txEl>
                                              <p:pRg st="29" end="29"/>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9" end="29"/>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1" end="31"/>
                                            </p:txEl>
                                          </p:spTgt>
                                        </p:tgtEl>
                                        <p:attrNameLst>
                                          <p:attrName>style.visibility</p:attrName>
                                        </p:attrNameLst>
                                      </p:cBhvr>
                                      <p:to>
                                        <p:strVal val="visible"/>
                                      </p:to>
                                    </p:set>
                                    <p:animEffect transition="in" filter="fade">
                                      <p:cBhvr>
                                        <p:cTn id="14" dur="1000"/>
                                        <p:tgtEl>
                                          <p:spTgt spid="3">
                                            <p:txEl>
                                              <p:pRg st="31" end="31"/>
                                            </p:txEl>
                                          </p:spTgt>
                                        </p:tgtEl>
                                      </p:cBhvr>
                                    </p:animEffect>
                                    <p:anim calcmode="lin" valueType="num">
                                      <p:cBhvr>
                                        <p:cTn id="15" dur="1000" fill="hold"/>
                                        <p:tgtEl>
                                          <p:spTgt spid="3">
                                            <p:txEl>
                                              <p:pRg st="31" end="3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1" end="3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2" end="32"/>
                                            </p:txEl>
                                          </p:spTgt>
                                        </p:tgtEl>
                                        <p:attrNameLst>
                                          <p:attrName>style.visibility</p:attrName>
                                        </p:attrNameLst>
                                      </p:cBhvr>
                                      <p:to>
                                        <p:strVal val="visible"/>
                                      </p:to>
                                    </p:set>
                                    <p:animEffect transition="in" filter="fade">
                                      <p:cBhvr>
                                        <p:cTn id="19" dur="1000"/>
                                        <p:tgtEl>
                                          <p:spTgt spid="3">
                                            <p:txEl>
                                              <p:pRg st="32" end="32"/>
                                            </p:txEl>
                                          </p:spTgt>
                                        </p:tgtEl>
                                      </p:cBhvr>
                                    </p:animEffect>
                                    <p:anim calcmode="lin" valueType="num">
                                      <p:cBhvr>
                                        <p:cTn id="20" dur="1000" fill="hold"/>
                                        <p:tgtEl>
                                          <p:spTgt spid="3">
                                            <p:txEl>
                                              <p:pRg st="32" end="3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2" end="3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16</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r>
              <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rPr>
              <a:t>Capturing Command Output With Registered Variables</a:t>
            </a:r>
          </a:p>
          <a:p>
            <a:pPr marL="285750" indent="-285750">
              <a:buFont typeface="Wingdings" panose="05000000000000000000" pitchFamily="2" charset="2"/>
              <a:buChar char="q"/>
            </a:pPr>
            <a:endParaRPr lang="en-US" sz="1400" dirty="0">
              <a:solidFill>
                <a:schemeClr val="tx1"/>
              </a:solidFill>
            </a:endParaRPr>
          </a:p>
          <a:p>
            <a:pPr marL="285750" indent="-285750">
              <a:buFont typeface="Wingdings" panose="05000000000000000000" pitchFamily="2" charset="2"/>
              <a:buChar char="§"/>
            </a:pPr>
            <a:r>
              <a:rPr lang="en-US" sz="1400" dirty="0">
                <a:solidFill>
                  <a:schemeClr val="tx1"/>
                </a:solidFill>
              </a:rPr>
              <a:t>Administrators can use the register statement to capture the output of a command. The output is saved into a temporary variable that can be used later in the playbook for either debugging purposes or to achieve something else, such as a particular configuration based on a command’s output.</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pic>
        <p:nvPicPr>
          <p:cNvPr id="4" name="Picture 3">
            <a:extLst>
              <a:ext uri="{FF2B5EF4-FFF2-40B4-BE49-F238E27FC236}">
                <a16:creationId xmlns:a16="http://schemas.microsoft.com/office/drawing/2014/main" id="{3D421E91-1349-4E75-8688-A89966208570}"/>
              </a:ext>
            </a:extLst>
          </p:cNvPr>
          <p:cNvPicPr>
            <a:picLocks noChangeAspect="1"/>
          </p:cNvPicPr>
          <p:nvPr/>
        </p:nvPicPr>
        <p:blipFill>
          <a:blip r:embed="rId4"/>
          <a:stretch>
            <a:fillRect/>
          </a:stretch>
        </p:blipFill>
        <p:spPr>
          <a:xfrm>
            <a:off x="3886200" y="2724150"/>
            <a:ext cx="3048000" cy="1761067"/>
          </a:xfrm>
          <a:prstGeom prst="rect">
            <a:avLst/>
          </a:prstGeom>
        </p:spPr>
      </p:pic>
    </p:spTree>
    <p:extLst>
      <p:ext uri="{BB962C8B-B14F-4D97-AF65-F5344CB8AC3E}">
        <p14:creationId xmlns:p14="http://schemas.microsoft.com/office/powerpoint/2010/main" val="427121923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9" end="29"/>
                                            </p:txEl>
                                          </p:spTgt>
                                        </p:tgtEl>
                                        <p:attrNameLst>
                                          <p:attrName>style.visibility</p:attrName>
                                        </p:attrNameLst>
                                      </p:cBhvr>
                                      <p:to>
                                        <p:strVal val="visible"/>
                                      </p:to>
                                    </p:set>
                                    <p:animEffect transition="in" filter="fade">
                                      <p:cBhvr>
                                        <p:cTn id="7" dur="1000"/>
                                        <p:tgtEl>
                                          <p:spTgt spid="3">
                                            <p:txEl>
                                              <p:pRg st="29" end="29"/>
                                            </p:txEl>
                                          </p:spTgt>
                                        </p:tgtEl>
                                      </p:cBhvr>
                                    </p:animEffect>
                                    <p:anim calcmode="lin" valueType="num">
                                      <p:cBhvr>
                                        <p:cTn id="8" dur="1000" fill="hold"/>
                                        <p:tgtEl>
                                          <p:spTgt spid="3">
                                            <p:txEl>
                                              <p:pRg st="29" end="29"/>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9" end="29"/>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17</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r>
              <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rPr>
              <a:t>Implementing Task Control</a:t>
            </a:r>
          </a:p>
          <a:p>
            <a:pPr marL="285750" indent="-285750">
              <a:buFont typeface="Wingdings" panose="05000000000000000000" pitchFamily="2" charset="2"/>
              <a:buChar char="q"/>
            </a:pPr>
            <a:endParaRPr lang="en-US" sz="1400" dirty="0">
              <a:solidFill>
                <a:schemeClr val="tx1"/>
              </a:solidFill>
            </a:endParaRPr>
          </a:p>
          <a:p>
            <a:pPr marL="285750" indent="-285750">
              <a:buFont typeface="Wingdings" panose="05000000000000000000" pitchFamily="2" charset="2"/>
              <a:buChar char="§"/>
            </a:pPr>
            <a:r>
              <a:rPr lang="en-US" sz="1400" dirty="0">
                <a:solidFill>
                  <a:schemeClr val="tx1"/>
                </a:solidFill>
              </a:rPr>
              <a:t>Using loops saves administrators from the need to write multiple tasks that use the same module. For example, instead of writing five tasks to ensure five users exist, you can write one task that iterates over a list of five users to ensure they all exist.</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r>
              <a:rPr lang="en-US" sz="1400" dirty="0">
                <a:solidFill>
                  <a:schemeClr val="tx1"/>
                </a:solidFill>
              </a:rPr>
              <a:t>Ansible supports iterating a task over a set of items using the loop keyword. You can configure loops to repeat a task using each item in a list, the contents of each of the files in a list, a generated sequence of numbers, or using more complicated structures.</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45533361"/>
      </p:ext>
    </p:extLst>
  </p:cSld>
  <p:clrMapOvr>
    <a:masterClrMapping/>
  </p:clrMapOvr>
  <p:transition spd="slow">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18</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r>
              <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rPr>
              <a:t>Implementing Task Control</a:t>
            </a:r>
          </a:p>
          <a:p>
            <a:pPr marL="285750" indent="-285750">
              <a:buFont typeface="Wingdings" panose="05000000000000000000" pitchFamily="2" charset="2"/>
              <a:buChar char="q"/>
            </a:pPr>
            <a:endParaRPr lang="en-US" sz="1400" dirty="0">
              <a:solidFill>
                <a:schemeClr val="tx1"/>
              </a:solidFill>
            </a:endParaRPr>
          </a:p>
          <a:p>
            <a:pPr marL="285750" indent="-285750">
              <a:buFont typeface="Wingdings" panose="05000000000000000000" pitchFamily="2" charset="2"/>
              <a:buChar char="§"/>
            </a:pPr>
            <a:r>
              <a:rPr lang="en-US" sz="1400" dirty="0">
                <a:solidFill>
                  <a:schemeClr val="tx1"/>
                </a:solidFill>
              </a:rPr>
              <a:t>Using loops saves administrators from the need to write multiple tasks that use the same module. For example, instead of writing five tasks to ensure five users exist, you can write one task that iterates over a list of five users to ensure they all exist.</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r>
              <a:rPr lang="en-US" sz="1400" dirty="0">
                <a:solidFill>
                  <a:schemeClr val="tx1"/>
                </a:solidFill>
              </a:rPr>
              <a:t>Ansible supports iterating a task over a set of items using the loop keyword. You can configure loops to repeat a task using each item in a list, the contents of each of the files in a list, a generated sequence of numbers, or using more complicated structures.</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273856195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1" end="31"/>
                                            </p:txEl>
                                          </p:spTgt>
                                        </p:tgtEl>
                                        <p:attrNameLst>
                                          <p:attrName>style.visibility</p:attrName>
                                        </p:attrNameLst>
                                      </p:cBhvr>
                                      <p:to>
                                        <p:strVal val="visible"/>
                                      </p:to>
                                    </p:set>
                                    <p:animEffect transition="in" filter="fade">
                                      <p:cBhvr>
                                        <p:cTn id="7" dur="1000"/>
                                        <p:tgtEl>
                                          <p:spTgt spid="3">
                                            <p:txEl>
                                              <p:pRg st="31" end="31"/>
                                            </p:txEl>
                                          </p:spTgt>
                                        </p:tgtEl>
                                      </p:cBhvr>
                                    </p:animEffect>
                                    <p:anim calcmode="lin" valueType="num">
                                      <p:cBhvr>
                                        <p:cTn id="8" dur="1000" fill="hold"/>
                                        <p:tgtEl>
                                          <p:spTgt spid="3">
                                            <p:txEl>
                                              <p:pRg st="31" end="3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1" end="3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3" end="33"/>
                                            </p:txEl>
                                          </p:spTgt>
                                        </p:tgtEl>
                                        <p:attrNameLst>
                                          <p:attrName>style.visibility</p:attrName>
                                        </p:attrNameLst>
                                      </p:cBhvr>
                                      <p:to>
                                        <p:strVal val="visible"/>
                                      </p:to>
                                    </p:set>
                                    <p:animEffect transition="in" filter="fade">
                                      <p:cBhvr>
                                        <p:cTn id="14" dur="1000"/>
                                        <p:tgtEl>
                                          <p:spTgt spid="3">
                                            <p:txEl>
                                              <p:pRg st="33" end="33"/>
                                            </p:txEl>
                                          </p:spTgt>
                                        </p:tgtEl>
                                      </p:cBhvr>
                                    </p:animEffect>
                                    <p:anim calcmode="lin" valueType="num">
                                      <p:cBhvr>
                                        <p:cTn id="15" dur="1000" fill="hold"/>
                                        <p:tgtEl>
                                          <p:spTgt spid="3">
                                            <p:txEl>
                                              <p:pRg st="33" end="3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3" end="3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19</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r>
              <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rPr>
              <a:t>Earlier-Style Ansible Loops</a:t>
            </a:r>
          </a:p>
          <a:p>
            <a:endParaRPr lang="en-US" sz="1400" dirty="0">
              <a:solidFill>
                <a:schemeClr val="tx1"/>
              </a:solidFill>
            </a:endParaRPr>
          </a:p>
          <a:p>
            <a:pPr marL="285750" indent="-285750">
              <a:buFont typeface="Wingdings" panose="05000000000000000000" pitchFamily="2" charset="2"/>
              <a:buChar char="§"/>
            </a:pPr>
            <a:r>
              <a:rPr lang="en-US" sz="1400" dirty="0">
                <a:solidFill>
                  <a:schemeClr val="tx1"/>
                </a:solidFill>
              </a:rPr>
              <a:t>Before Ansible 2.5, most playbooks used a different syntax for loops. Multiple loop keywords were provided, which were prefixed with </a:t>
            </a:r>
            <a:r>
              <a:rPr lang="en-US" sz="1400" dirty="0" err="1">
                <a:solidFill>
                  <a:schemeClr val="tx1"/>
                </a:solidFill>
              </a:rPr>
              <a:t>with</a:t>
            </a:r>
            <a:r>
              <a:rPr lang="en-US" sz="1400" dirty="0">
                <a:solidFill>
                  <a:schemeClr val="tx1"/>
                </a:solidFill>
              </a:rPr>
              <a:t>_, followed by the name of an Ansible look-up plug-in.</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pic>
        <p:nvPicPr>
          <p:cNvPr id="4" name="Picture 3">
            <a:extLst>
              <a:ext uri="{FF2B5EF4-FFF2-40B4-BE49-F238E27FC236}">
                <a16:creationId xmlns:a16="http://schemas.microsoft.com/office/drawing/2014/main" id="{99931CE5-F22D-47D3-A7D4-9D805FCB9C3A}"/>
              </a:ext>
            </a:extLst>
          </p:cNvPr>
          <p:cNvPicPr>
            <a:picLocks noChangeAspect="1"/>
          </p:cNvPicPr>
          <p:nvPr/>
        </p:nvPicPr>
        <p:blipFill>
          <a:blip r:embed="rId4"/>
          <a:stretch>
            <a:fillRect/>
          </a:stretch>
        </p:blipFill>
        <p:spPr>
          <a:xfrm>
            <a:off x="3863603" y="2482326"/>
            <a:ext cx="4191000" cy="2043484"/>
          </a:xfrm>
          <a:prstGeom prst="rect">
            <a:avLst/>
          </a:prstGeom>
        </p:spPr>
      </p:pic>
    </p:spTree>
    <p:extLst>
      <p:ext uri="{BB962C8B-B14F-4D97-AF65-F5344CB8AC3E}">
        <p14:creationId xmlns:p14="http://schemas.microsoft.com/office/powerpoint/2010/main" val="10170271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2" end="32"/>
                                            </p:txEl>
                                          </p:spTgt>
                                        </p:tgtEl>
                                        <p:attrNameLst>
                                          <p:attrName>style.visibility</p:attrName>
                                        </p:attrNameLst>
                                      </p:cBhvr>
                                      <p:to>
                                        <p:strVal val="visible"/>
                                      </p:to>
                                    </p:set>
                                    <p:animEffect transition="in" filter="fade">
                                      <p:cBhvr>
                                        <p:cTn id="7" dur="1000"/>
                                        <p:tgtEl>
                                          <p:spTgt spid="3">
                                            <p:txEl>
                                              <p:pRg st="32" end="32"/>
                                            </p:txEl>
                                          </p:spTgt>
                                        </p:tgtEl>
                                      </p:cBhvr>
                                    </p:animEffect>
                                    <p:anim calcmode="lin" valueType="num">
                                      <p:cBhvr>
                                        <p:cTn id="8" dur="1000" fill="hold"/>
                                        <p:tgtEl>
                                          <p:spTgt spid="3">
                                            <p:txEl>
                                              <p:pRg st="32" end="3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2" end="3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r>
              <a:rPr lang="en-US" sz="1600" b="1" dirty="0">
                <a:solidFill>
                  <a:schemeClr val="tx1"/>
                </a:solidFill>
              </a:rPr>
              <a:t>Ansible Inventory</a:t>
            </a: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Ø"/>
            </a:pPr>
            <a:r>
              <a:rPr lang="en-US" sz="1200" dirty="0">
                <a:solidFill>
                  <a:schemeClr val="tx1"/>
                </a:solidFill>
              </a:rPr>
              <a:t>An inventory defines a collection of hosts that Ansible will manage. Hosts may belong to groups which are typically used to identify the hosts' role in the datacenter. </a:t>
            </a: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r>
              <a:rPr lang="en-US" sz="1200" dirty="0">
                <a:solidFill>
                  <a:schemeClr val="tx1"/>
                </a:solidFill>
              </a:rPr>
              <a:t>A host can be a member of more than one group. Groups can contain child groups.  The inventory can also set variables that apply to the hosts and groups that it defines.</a:t>
            </a: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r>
              <a:rPr lang="en-US" sz="1200" dirty="0">
                <a:solidFill>
                  <a:schemeClr val="tx1"/>
                </a:solidFill>
              </a:rPr>
              <a:t>Host inventories can be defined in two different ways.  </a:t>
            </a:r>
          </a:p>
          <a:p>
            <a:pPr marL="285750" indent="-285750">
              <a:buFont typeface="Wingdings" panose="05000000000000000000" pitchFamily="2" charset="2"/>
              <a:buChar char="q"/>
            </a:pPr>
            <a:endParaRPr lang="en-US" sz="1200" dirty="0">
              <a:solidFill>
                <a:schemeClr val="tx1"/>
              </a:solidFill>
            </a:endParaRPr>
          </a:p>
          <a:p>
            <a:pPr marL="285750" indent="-285750">
              <a:buFont typeface="Wingdings" panose="05000000000000000000" pitchFamily="2" charset="2"/>
              <a:buChar char="§"/>
            </a:pPr>
            <a:r>
              <a:rPr lang="en-US" sz="1200" dirty="0">
                <a:solidFill>
                  <a:schemeClr val="tx1"/>
                </a:solidFill>
              </a:rPr>
              <a:t>A static host inventory can be defined by a text file. </a:t>
            </a:r>
          </a:p>
          <a:p>
            <a:pPr marL="285750" indent="-285750">
              <a:buFont typeface="Wingdings" panose="05000000000000000000" pitchFamily="2" charset="2"/>
              <a:buChar char="§"/>
            </a:pPr>
            <a:r>
              <a:rPr lang="en-US" sz="1200" dirty="0">
                <a:solidFill>
                  <a:schemeClr val="tx1"/>
                </a:solidFill>
              </a:rPr>
              <a:t>A dynamic host inventory can be generated by a script or other program as needed, using external information providers.</a:t>
            </a:r>
          </a:p>
          <a:p>
            <a:pPr marL="285750" indent="-285750">
              <a:buFont typeface="Wingdings" panose="05000000000000000000" pitchFamily="2" charset="2"/>
              <a:buChar char="q"/>
            </a:pPr>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2255057389"/>
      </p:ext>
    </p:extLst>
  </p:cSld>
  <p:clrMapOvr>
    <a:masterClrMapping/>
  </p:clrMapOvr>
  <p:transition spd="slow">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20</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r>
              <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rPr>
              <a:t>Using Register Variables with Loops</a:t>
            </a:r>
          </a:p>
          <a:p>
            <a:endParaRPr lang="en-US" sz="1400" dirty="0">
              <a:solidFill>
                <a:schemeClr val="tx1"/>
              </a:solidFill>
            </a:endParaRPr>
          </a:p>
          <a:p>
            <a:pPr marL="285750" indent="-285750">
              <a:buFont typeface="Wingdings" panose="05000000000000000000" pitchFamily="2" charset="2"/>
              <a:buChar char="§"/>
            </a:pPr>
            <a:r>
              <a:rPr lang="en-US" sz="1400" dirty="0">
                <a:solidFill>
                  <a:schemeClr val="tx1"/>
                </a:solidFill>
              </a:rPr>
              <a:t>The register keyword can also capture the output of a task that loops.</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123967448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2" end="32"/>
                                            </p:txEl>
                                          </p:spTgt>
                                        </p:tgtEl>
                                        <p:attrNameLst>
                                          <p:attrName>style.visibility</p:attrName>
                                        </p:attrNameLst>
                                      </p:cBhvr>
                                      <p:to>
                                        <p:strVal val="visible"/>
                                      </p:to>
                                    </p:set>
                                    <p:animEffect transition="in" filter="fade">
                                      <p:cBhvr>
                                        <p:cTn id="7" dur="1000"/>
                                        <p:tgtEl>
                                          <p:spTgt spid="3">
                                            <p:txEl>
                                              <p:pRg st="32" end="32"/>
                                            </p:txEl>
                                          </p:spTgt>
                                        </p:tgtEl>
                                      </p:cBhvr>
                                    </p:animEffect>
                                    <p:anim calcmode="lin" valueType="num">
                                      <p:cBhvr>
                                        <p:cTn id="8" dur="1000" fill="hold"/>
                                        <p:tgtEl>
                                          <p:spTgt spid="3">
                                            <p:txEl>
                                              <p:pRg st="32" end="3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2" end="3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21</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r>
              <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Guided Exercise</a:t>
            </a:r>
          </a:p>
          <a:p>
            <a:pPr marL="285750" indent="-285750">
              <a:buFont typeface="Wingdings" panose="05000000000000000000" pitchFamily="2" charset="2"/>
              <a:buChar char="§"/>
            </a:pPr>
            <a:endPar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marL="285750" indent="-285750">
              <a:buFont typeface="Wingdings" panose="05000000000000000000" pitchFamily="2" charset="2"/>
              <a:buChar char="ü"/>
            </a:pPr>
            <a:r>
              <a:rPr lang="en-US" sz="1600" dirty="0">
                <a:solidFill>
                  <a:schemeClr val="tx1"/>
                </a:solidFill>
              </a:rPr>
              <a:t>User Creation</a:t>
            </a:r>
          </a:p>
          <a:p>
            <a:pPr marL="285750" indent="-285750">
              <a:buFont typeface="Wingdings" panose="05000000000000000000" pitchFamily="2" charset="2"/>
              <a:buChar char="ü"/>
            </a:pP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3702432095"/>
      </p:ext>
    </p:extLst>
  </p:cSld>
  <p:clrMapOvr>
    <a:masterClrMapping/>
  </p:clrMapOvr>
  <p:transition spd="slow">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22</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r>
              <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rPr>
              <a:t>RUNNING TASKS CONDITIONALLY</a:t>
            </a:r>
          </a:p>
          <a:p>
            <a:pPr marL="285750" indent="-285750">
              <a:buFont typeface="Wingdings" panose="05000000000000000000" pitchFamily="2" charset="2"/>
              <a:buChar char="q"/>
            </a:pPr>
            <a:endParaRPr lang="en-US" sz="1400" dirty="0">
              <a:solidFill>
                <a:schemeClr val="tx1"/>
              </a:solidFill>
            </a:endParaRPr>
          </a:p>
          <a:p>
            <a:pPr marL="285750" indent="-285750">
              <a:buFont typeface="Wingdings" panose="05000000000000000000" pitchFamily="2" charset="2"/>
              <a:buChar char="§"/>
            </a:pPr>
            <a:r>
              <a:rPr lang="en-US" sz="1400" dirty="0">
                <a:solidFill>
                  <a:schemeClr val="tx1"/>
                </a:solidFill>
              </a:rPr>
              <a:t>Ansible can use conditionals to execute tasks or plays when certain conditions are met. For example, a conditional can be used to determine available memory on a managed host before Ansible installs or configures a service.</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ü"/>
            </a:pPr>
            <a:r>
              <a:rPr lang="en-US" sz="1400" b="1" dirty="0">
                <a:solidFill>
                  <a:schemeClr val="tx1"/>
                </a:solidFill>
              </a:rPr>
              <a:t>Conditional Task Syntax</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r>
              <a:rPr lang="en-US" sz="1400" dirty="0">
                <a:solidFill>
                  <a:schemeClr val="tx1"/>
                </a:solidFill>
              </a:rPr>
              <a:t>The when statement is used to run a task conditionally. It takes as a value the condition to test. If the condition is met, the task runs. If the condition is not met, the task is skipped.</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8951233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6" end="36"/>
                                            </p:txEl>
                                          </p:spTgt>
                                        </p:tgtEl>
                                        <p:attrNameLst>
                                          <p:attrName>style.visibility</p:attrName>
                                        </p:attrNameLst>
                                      </p:cBhvr>
                                      <p:to>
                                        <p:strVal val="visible"/>
                                      </p:to>
                                    </p:set>
                                    <p:animEffect transition="in" filter="fade">
                                      <p:cBhvr>
                                        <p:cTn id="7" dur="1000"/>
                                        <p:tgtEl>
                                          <p:spTgt spid="3">
                                            <p:txEl>
                                              <p:pRg st="36" end="36"/>
                                            </p:txEl>
                                          </p:spTgt>
                                        </p:tgtEl>
                                      </p:cBhvr>
                                    </p:animEffect>
                                    <p:anim calcmode="lin" valueType="num">
                                      <p:cBhvr>
                                        <p:cTn id="8" dur="1000" fill="hold"/>
                                        <p:tgtEl>
                                          <p:spTgt spid="3">
                                            <p:txEl>
                                              <p:pRg st="36" end="3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6" end="3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8" end="38"/>
                                            </p:txEl>
                                          </p:spTgt>
                                        </p:tgtEl>
                                        <p:attrNameLst>
                                          <p:attrName>style.visibility</p:attrName>
                                        </p:attrNameLst>
                                      </p:cBhvr>
                                      <p:to>
                                        <p:strVal val="visible"/>
                                      </p:to>
                                    </p:set>
                                    <p:animEffect transition="in" filter="fade">
                                      <p:cBhvr>
                                        <p:cTn id="14" dur="1000"/>
                                        <p:tgtEl>
                                          <p:spTgt spid="3">
                                            <p:txEl>
                                              <p:pRg st="38" end="38"/>
                                            </p:txEl>
                                          </p:spTgt>
                                        </p:tgtEl>
                                      </p:cBhvr>
                                    </p:animEffect>
                                    <p:anim calcmode="lin" valueType="num">
                                      <p:cBhvr>
                                        <p:cTn id="15" dur="1000" fill="hold"/>
                                        <p:tgtEl>
                                          <p:spTgt spid="3">
                                            <p:txEl>
                                              <p:pRg st="38" end="38"/>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8" end="38"/>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40" end="40"/>
                                            </p:txEl>
                                          </p:spTgt>
                                        </p:tgtEl>
                                        <p:attrNameLst>
                                          <p:attrName>style.visibility</p:attrName>
                                        </p:attrNameLst>
                                      </p:cBhvr>
                                      <p:to>
                                        <p:strVal val="visible"/>
                                      </p:to>
                                    </p:set>
                                    <p:animEffect transition="in" filter="fade">
                                      <p:cBhvr>
                                        <p:cTn id="19" dur="1000"/>
                                        <p:tgtEl>
                                          <p:spTgt spid="3">
                                            <p:txEl>
                                              <p:pRg st="40" end="40"/>
                                            </p:txEl>
                                          </p:spTgt>
                                        </p:tgtEl>
                                      </p:cBhvr>
                                    </p:animEffect>
                                    <p:anim calcmode="lin" valueType="num">
                                      <p:cBhvr>
                                        <p:cTn id="20" dur="1000" fill="hold"/>
                                        <p:tgtEl>
                                          <p:spTgt spid="3">
                                            <p:txEl>
                                              <p:pRg st="40" end="4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0" end="4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23</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r>
              <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rPr>
              <a:t>RUNNING TASKS CONDITIONALLY</a:t>
            </a:r>
          </a:p>
          <a:p>
            <a:pPr marL="285750" indent="-285750">
              <a:buFont typeface="Wingdings" panose="05000000000000000000" pitchFamily="2" charset="2"/>
              <a:buChar char="q"/>
            </a:pPr>
            <a:endParaRPr lang="en-US" sz="1400" dirty="0">
              <a:solidFill>
                <a:schemeClr val="tx1"/>
              </a:solidFill>
            </a:endParaRPr>
          </a:p>
          <a:p>
            <a:pPr marL="285750" indent="-285750">
              <a:buFont typeface="Wingdings" panose="05000000000000000000" pitchFamily="2" charset="2"/>
              <a:buChar char="§"/>
            </a:pPr>
            <a:r>
              <a:rPr lang="en-US" sz="1400" dirty="0">
                <a:solidFill>
                  <a:schemeClr val="tx1"/>
                </a:solidFill>
              </a:rPr>
              <a:t>Ansible can use conditionals to execute tasks or plays when certain conditions are met. For example, a conditional can be used to determine available memory on a managed host before Ansible installs or configures a service.</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ü"/>
            </a:pPr>
            <a:r>
              <a:rPr lang="en-US" sz="1400" b="1" dirty="0">
                <a:solidFill>
                  <a:schemeClr val="tx1"/>
                </a:solidFill>
              </a:rPr>
              <a:t>Conditional Task Syntax</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r>
              <a:rPr lang="en-US" sz="1400" dirty="0">
                <a:solidFill>
                  <a:schemeClr val="tx1"/>
                </a:solidFill>
              </a:rPr>
              <a:t>The when statement is used to run a task conditionally. It takes as a value the condition to test. If the condition is met, the task runs. If the condition is not met, the task is skipped.</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400572398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6" end="36"/>
                                            </p:txEl>
                                          </p:spTgt>
                                        </p:tgtEl>
                                        <p:attrNameLst>
                                          <p:attrName>style.visibility</p:attrName>
                                        </p:attrNameLst>
                                      </p:cBhvr>
                                      <p:to>
                                        <p:strVal val="visible"/>
                                      </p:to>
                                    </p:set>
                                    <p:animEffect transition="in" filter="fade">
                                      <p:cBhvr>
                                        <p:cTn id="7" dur="1000"/>
                                        <p:tgtEl>
                                          <p:spTgt spid="3">
                                            <p:txEl>
                                              <p:pRg st="36" end="36"/>
                                            </p:txEl>
                                          </p:spTgt>
                                        </p:tgtEl>
                                      </p:cBhvr>
                                    </p:animEffect>
                                    <p:anim calcmode="lin" valueType="num">
                                      <p:cBhvr>
                                        <p:cTn id="8" dur="1000" fill="hold"/>
                                        <p:tgtEl>
                                          <p:spTgt spid="3">
                                            <p:txEl>
                                              <p:pRg st="36" end="3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6" end="3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8" end="38"/>
                                            </p:txEl>
                                          </p:spTgt>
                                        </p:tgtEl>
                                        <p:attrNameLst>
                                          <p:attrName>style.visibility</p:attrName>
                                        </p:attrNameLst>
                                      </p:cBhvr>
                                      <p:to>
                                        <p:strVal val="visible"/>
                                      </p:to>
                                    </p:set>
                                    <p:animEffect transition="in" filter="fade">
                                      <p:cBhvr>
                                        <p:cTn id="14" dur="1000"/>
                                        <p:tgtEl>
                                          <p:spTgt spid="3">
                                            <p:txEl>
                                              <p:pRg st="38" end="38"/>
                                            </p:txEl>
                                          </p:spTgt>
                                        </p:tgtEl>
                                      </p:cBhvr>
                                    </p:animEffect>
                                    <p:anim calcmode="lin" valueType="num">
                                      <p:cBhvr>
                                        <p:cTn id="15" dur="1000" fill="hold"/>
                                        <p:tgtEl>
                                          <p:spTgt spid="3">
                                            <p:txEl>
                                              <p:pRg st="38" end="38"/>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8" end="38"/>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40" end="40"/>
                                            </p:txEl>
                                          </p:spTgt>
                                        </p:tgtEl>
                                        <p:attrNameLst>
                                          <p:attrName>style.visibility</p:attrName>
                                        </p:attrNameLst>
                                      </p:cBhvr>
                                      <p:to>
                                        <p:strVal val="visible"/>
                                      </p:to>
                                    </p:set>
                                    <p:animEffect transition="in" filter="fade">
                                      <p:cBhvr>
                                        <p:cTn id="19" dur="1000"/>
                                        <p:tgtEl>
                                          <p:spTgt spid="3">
                                            <p:txEl>
                                              <p:pRg st="40" end="40"/>
                                            </p:txEl>
                                          </p:spTgt>
                                        </p:tgtEl>
                                      </p:cBhvr>
                                    </p:animEffect>
                                    <p:anim calcmode="lin" valueType="num">
                                      <p:cBhvr>
                                        <p:cTn id="20" dur="1000" fill="hold"/>
                                        <p:tgtEl>
                                          <p:spTgt spid="3">
                                            <p:txEl>
                                              <p:pRg st="40" end="4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0" end="4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24</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r>
              <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Guided Exercise</a:t>
            </a:r>
          </a:p>
          <a:p>
            <a:pPr marL="285750" indent="-285750">
              <a:buFont typeface="Wingdings" panose="05000000000000000000" pitchFamily="2" charset="2"/>
              <a:buChar char="§"/>
            </a:pPr>
            <a:endPar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marL="285750" indent="-285750">
              <a:buFont typeface="Wingdings" panose="05000000000000000000" pitchFamily="2" charset="2"/>
              <a:buChar char="ü"/>
            </a:pPr>
            <a:r>
              <a:rPr lang="en-US" sz="1600" b="1" dirty="0">
                <a:solidFill>
                  <a:schemeClr val="tx1"/>
                </a:solidFill>
              </a:rPr>
              <a:t>Demonstrate the "in" keyword</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2461456494"/>
      </p:ext>
    </p:extLst>
  </p:cSld>
  <p:clrMapOvr>
    <a:masterClrMapping/>
  </p:clrMapOvr>
  <p:transition spd="slow">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25</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r>
              <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Guided Exercise</a:t>
            </a:r>
          </a:p>
          <a:p>
            <a:pPr marL="285750" indent="-285750">
              <a:buFont typeface="Wingdings" panose="05000000000000000000" pitchFamily="2" charset="2"/>
              <a:buChar char="§"/>
            </a:pPr>
            <a:endPar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marL="285750" indent="-285750">
              <a:buFont typeface="Wingdings" panose="05000000000000000000" pitchFamily="2" charset="2"/>
              <a:buChar char="ü"/>
            </a:pPr>
            <a:r>
              <a:rPr lang="en-US" sz="1600" b="1" dirty="0">
                <a:solidFill>
                  <a:schemeClr val="tx1"/>
                </a:solidFill>
              </a:rPr>
              <a:t>Combining Loops and Conditional Tasks</a:t>
            </a:r>
          </a:p>
          <a:p>
            <a:pPr marL="285750" indent="-285750">
              <a:buFont typeface="Wingdings" panose="05000000000000000000" pitchFamily="2" charset="2"/>
              <a:buChar char="ü"/>
            </a:pPr>
            <a:endParaRPr lang="en-US" sz="1600" b="1" dirty="0">
              <a:solidFill>
                <a:schemeClr val="tx1"/>
              </a:solidFill>
            </a:endParaRPr>
          </a:p>
          <a:p>
            <a:pPr marL="285750" indent="-285750">
              <a:buFont typeface="Wingdings" panose="05000000000000000000" pitchFamily="2" charset="2"/>
              <a:buChar char="§"/>
            </a:pPr>
            <a:r>
              <a:rPr lang="en-US" sz="1600" dirty="0">
                <a:solidFill>
                  <a:schemeClr val="tx1"/>
                </a:solidFill>
              </a:rPr>
              <a:t>In the following example, the postfix package is installed by the yum module if there is a file system mounted on / with more than 300 MB free.</a:t>
            </a:r>
          </a:p>
          <a:p>
            <a:endParaRPr lang="en-US" sz="1600" b="1"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239227163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5" end="35"/>
                                            </p:txEl>
                                          </p:spTgt>
                                        </p:tgtEl>
                                        <p:attrNameLst>
                                          <p:attrName>style.visibility</p:attrName>
                                        </p:attrNameLst>
                                      </p:cBhvr>
                                      <p:to>
                                        <p:strVal val="visible"/>
                                      </p:to>
                                    </p:set>
                                    <p:animEffect transition="in" filter="fade">
                                      <p:cBhvr>
                                        <p:cTn id="7" dur="1000"/>
                                        <p:tgtEl>
                                          <p:spTgt spid="3">
                                            <p:txEl>
                                              <p:pRg st="35" end="35"/>
                                            </p:txEl>
                                          </p:spTgt>
                                        </p:tgtEl>
                                      </p:cBhvr>
                                    </p:animEffect>
                                    <p:anim calcmode="lin" valueType="num">
                                      <p:cBhvr>
                                        <p:cTn id="8" dur="1000" fill="hold"/>
                                        <p:tgtEl>
                                          <p:spTgt spid="3">
                                            <p:txEl>
                                              <p:pRg st="35" end="3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5" end="3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26</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r>
              <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Guided Exercise</a:t>
            </a:r>
          </a:p>
          <a:p>
            <a:pPr marL="285750" indent="-285750">
              <a:buFont typeface="Wingdings" panose="05000000000000000000" pitchFamily="2" charset="2"/>
              <a:buChar char="§"/>
            </a:pPr>
            <a:endPar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marL="285750" indent="-285750">
              <a:buFont typeface="Wingdings" panose="05000000000000000000" pitchFamily="2" charset="2"/>
              <a:buChar char="ü"/>
            </a:pPr>
            <a:r>
              <a:rPr lang="en-US" sz="1600" b="1" dirty="0">
                <a:solidFill>
                  <a:schemeClr val="tx1"/>
                </a:solidFill>
              </a:rPr>
              <a:t>Combining Conditionals and register variables</a:t>
            </a:r>
          </a:p>
          <a:p>
            <a:pPr marL="285750" indent="-285750">
              <a:buFont typeface="Wingdings" panose="05000000000000000000" pitchFamily="2" charset="2"/>
              <a:buChar char="ü"/>
            </a:pPr>
            <a:endParaRPr lang="en-US" sz="1600" b="1" dirty="0">
              <a:solidFill>
                <a:schemeClr val="tx1"/>
              </a:solidFill>
            </a:endParaRPr>
          </a:p>
          <a:p>
            <a:endParaRPr lang="en-US" sz="1600" b="1"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1331069830"/>
      </p:ext>
    </p:extLst>
  </p:cSld>
  <p:clrMapOvr>
    <a:masterClrMapping/>
  </p:clrMapOvr>
  <p:transition spd="slow">
    <p:split orient="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27</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r>
              <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rPr>
              <a:t>Handling Task Failure</a:t>
            </a:r>
          </a:p>
          <a:p>
            <a:pPr marL="285750" indent="-285750">
              <a:buFont typeface="Wingdings" panose="05000000000000000000" pitchFamily="2" charset="2"/>
              <a:buChar char="q"/>
            </a:pPr>
            <a:endParaRPr lang="en-US" sz="1400" dirty="0">
              <a:solidFill>
                <a:schemeClr val="tx1"/>
              </a:solidFill>
            </a:endParaRPr>
          </a:p>
          <a:p>
            <a:pPr marL="285750" indent="-285750">
              <a:buFont typeface="Wingdings" panose="05000000000000000000" pitchFamily="2" charset="2"/>
              <a:buChar char="§"/>
            </a:pPr>
            <a:r>
              <a:rPr lang="en-US" sz="1400" b="1" dirty="0">
                <a:solidFill>
                  <a:schemeClr val="tx1"/>
                </a:solidFill>
              </a:rPr>
              <a:t>MANAGING TASK ERRORS IN PLAYS</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ü"/>
            </a:pPr>
            <a:r>
              <a:rPr lang="en-US" sz="1400" dirty="0">
                <a:solidFill>
                  <a:schemeClr val="tx1"/>
                </a:solidFill>
              </a:rPr>
              <a:t>Ansible evaluates the return code of each task to determine whether the task succeeded or failed. Normally, when a task fails Ansible immediately aborts the rest of the play on that host, skipping all subsequent tasks.</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r>
              <a:rPr lang="en-US" sz="1400" b="1" dirty="0">
                <a:solidFill>
                  <a:schemeClr val="tx1"/>
                </a:solidFill>
              </a:rPr>
              <a:t>Ignoring Task Failure</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ü"/>
            </a:pPr>
            <a:r>
              <a:rPr lang="en-US" sz="1400" dirty="0">
                <a:solidFill>
                  <a:schemeClr val="tx1"/>
                </a:solidFill>
              </a:rPr>
              <a:t>By default, if a task fails, the play is aborted. However, this behavior can be overridden by ignoring failed tasks. You can use the </a:t>
            </a:r>
            <a:r>
              <a:rPr lang="en-US" sz="1400" dirty="0" err="1">
                <a:solidFill>
                  <a:schemeClr val="tx1"/>
                </a:solidFill>
              </a:rPr>
              <a:t>ignore_errors</a:t>
            </a:r>
            <a:r>
              <a:rPr lang="en-US" sz="1400" dirty="0">
                <a:solidFill>
                  <a:schemeClr val="tx1"/>
                </a:solidFill>
              </a:rPr>
              <a:t> keyword in a task to accomplish this.</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122265351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7" end="37"/>
                                            </p:txEl>
                                          </p:spTgt>
                                        </p:tgtEl>
                                        <p:attrNameLst>
                                          <p:attrName>style.visibility</p:attrName>
                                        </p:attrNameLst>
                                      </p:cBhvr>
                                      <p:to>
                                        <p:strVal val="visible"/>
                                      </p:to>
                                    </p:set>
                                    <p:animEffect transition="in" filter="fade">
                                      <p:cBhvr>
                                        <p:cTn id="7" dur="1000"/>
                                        <p:tgtEl>
                                          <p:spTgt spid="3">
                                            <p:txEl>
                                              <p:pRg st="37" end="37"/>
                                            </p:txEl>
                                          </p:spTgt>
                                        </p:tgtEl>
                                      </p:cBhvr>
                                    </p:animEffect>
                                    <p:anim calcmode="lin" valueType="num">
                                      <p:cBhvr>
                                        <p:cTn id="8" dur="1000" fill="hold"/>
                                        <p:tgtEl>
                                          <p:spTgt spid="3">
                                            <p:txEl>
                                              <p:pRg st="37" end="37"/>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7" end="37"/>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9" end="39"/>
                                            </p:txEl>
                                          </p:spTgt>
                                        </p:tgtEl>
                                        <p:attrNameLst>
                                          <p:attrName>style.visibility</p:attrName>
                                        </p:attrNameLst>
                                      </p:cBhvr>
                                      <p:to>
                                        <p:strVal val="visible"/>
                                      </p:to>
                                    </p:set>
                                    <p:animEffect transition="in" filter="fade">
                                      <p:cBhvr>
                                        <p:cTn id="12" dur="1000"/>
                                        <p:tgtEl>
                                          <p:spTgt spid="3">
                                            <p:txEl>
                                              <p:pRg st="39" end="39"/>
                                            </p:txEl>
                                          </p:spTgt>
                                        </p:tgtEl>
                                      </p:cBhvr>
                                    </p:animEffect>
                                    <p:anim calcmode="lin" valueType="num">
                                      <p:cBhvr>
                                        <p:cTn id="13" dur="1000" fill="hold"/>
                                        <p:tgtEl>
                                          <p:spTgt spid="3">
                                            <p:txEl>
                                              <p:pRg st="39" end="39"/>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9" end="39"/>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1" end="41"/>
                                            </p:txEl>
                                          </p:spTgt>
                                        </p:tgtEl>
                                        <p:attrNameLst>
                                          <p:attrName>style.visibility</p:attrName>
                                        </p:attrNameLst>
                                      </p:cBhvr>
                                      <p:to>
                                        <p:strVal val="visible"/>
                                      </p:to>
                                    </p:set>
                                    <p:animEffect transition="in" filter="fade">
                                      <p:cBhvr>
                                        <p:cTn id="19" dur="1000"/>
                                        <p:tgtEl>
                                          <p:spTgt spid="3">
                                            <p:txEl>
                                              <p:pRg st="41" end="41"/>
                                            </p:txEl>
                                          </p:spTgt>
                                        </p:tgtEl>
                                      </p:cBhvr>
                                    </p:animEffect>
                                    <p:anim calcmode="lin" valueType="num">
                                      <p:cBhvr>
                                        <p:cTn id="20" dur="1000" fill="hold"/>
                                        <p:tgtEl>
                                          <p:spTgt spid="3">
                                            <p:txEl>
                                              <p:pRg st="41" end="4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1" end="4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3" end="43"/>
                                            </p:txEl>
                                          </p:spTgt>
                                        </p:tgtEl>
                                        <p:attrNameLst>
                                          <p:attrName>style.visibility</p:attrName>
                                        </p:attrNameLst>
                                      </p:cBhvr>
                                      <p:to>
                                        <p:strVal val="visible"/>
                                      </p:to>
                                    </p:set>
                                    <p:animEffect transition="in" filter="fade">
                                      <p:cBhvr>
                                        <p:cTn id="24" dur="1000"/>
                                        <p:tgtEl>
                                          <p:spTgt spid="3">
                                            <p:txEl>
                                              <p:pRg st="43" end="43"/>
                                            </p:txEl>
                                          </p:spTgt>
                                        </p:tgtEl>
                                      </p:cBhvr>
                                    </p:animEffect>
                                    <p:anim calcmode="lin" valueType="num">
                                      <p:cBhvr>
                                        <p:cTn id="25" dur="1000" fill="hold"/>
                                        <p:tgtEl>
                                          <p:spTgt spid="3">
                                            <p:txEl>
                                              <p:pRg st="43" end="4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3" end="4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28</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r>
              <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rPr>
              <a:t>Handling Task Failure</a:t>
            </a:r>
          </a:p>
          <a:p>
            <a:pPr marL="285750" indent="-285750">
              <a:buFont typeface="Wingdings" panose="05000000000000000000" pitchFamily="2" charset="2"/>
              <a:buChar char="q"/>
            </a:pPr>
            <a:endParaRPr lang="en-US" sz="1400" dirty="0">
              <a:solidFill>
                <a:schemeClr val="tx1"/>
              </a:solidFill>
            </a:endParaRPr>
          </a:p>
          <a:p>
            <a:pPr marL="285750" indent="-285750">
              <a:buFont typeface="Wingdings" panose="05000000000000000000" pitchFamily="2" charset="2"/>
              <a:buChar char="§"/>
            </a:pPr>
            <a:r>
              <a:rPr lang="en-US" sz="1400" b="1" dirty="0">
                <a:solidFill>
                  <a:schemeClr val="tx1"/>
                </a:solidFill>
              </a:rPr>
              <a:t>Specifying Task Failure Conditions</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ü"/>
            </a:pPr>
            <a:r>
              <a:rPr lang="en-US" sz="1400" dirty="0">
                <a:solidFill>
                  <a:schemeClr val="tx1"/>
                </a:solidFill>
              </a:rPr>
              <a:t>You can use the </a:t>
            </a:r>
            <a:r>
              <a:rPr lang="en-US" sz="1400" dirty="0" err="1">
                <a:solidFill>
                  <a:schemeClr val="tx1"/>
                </a:solidFill>
              </a:rPr>
              <a:t>failed_when</a:t>
            </a:r>
            <a:r>
              <a:rPr lang="en-US" sz="1400" dirty="0">
                <a:solidFill>
                  <a:schemeClr val="tx1"/>
                </a:solidFill>
              </a:rPr>
              <a:t> keyword on a task to specify which conditions indicate that the task has failed. This is often used with command modules that may successfully execute a command, but the command's output indicates a failure.</a:t>
            </a: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pic>
        <p:nvPicPr>
          <p:cNvPr id="4" name="Picture 3">
            <a:extLst>
              <a:ext uri="{FF2B5EF4-FFF2-40B4-BE49-F238E27FC236}">
                <a16:creationId xmlns:a16="http://schemas.microsoft.com/office/drawing/2014/main" id="{F11ECB23-C6A1-4A02-A721-D1C4367BAC04}"/>
              </a:ext>
            </a:extLst>
          </p:cNvPr>
          <p:cNvPicPr>
            <a:picLocks noChangeAspect="1"/>
          </p:cNvPicPr>
          <p:nvPr/>
        </p:nvPicPr>
        <p:blipFill>
          <a:blip r:embed="rId4"/>
          <a:stretch>
            <a:fillRect/>
          </a:stretch>
        </p:blipFill>
        <p:spPr>
          <a:xfrm>
            <a:off x="1676400" y="3125520"/>
            <a:ext cx="5936802" cy="1180890"/>
          </a:xfrm>
          <a:prstGeom prst="rect">
            <a:avLst/>
          </a:prstGeom>
        </p:spPr>
      </p:pic>
    </p:spTree>
    <p:extLst>
      <p:ext uri="{BB962C8B-B14F-4D97-AF65-F5344CB8AC3E}">
        <p14:creationId xmlns:p14="http://schemas.microsoft.com/office/powerpoint/2010/main" val="402081980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7" end="37"/>
                                            </p:txEl>
                                          </p:spTgt>
                                        </p:tgtEl>
                                        <p:attrNameLst>
                                          <p:attrName>style.visibility</p:attrName>
                                        </p:attrNameLst>
                                      </p:cBhvr>
                                      <p:to>
                                        <p:strVal val="visible"/>
                                      </p:to>
                                    </p:set>
                                    <p:animEffect transition="in" filter="fade">
                                      <p:cBhvr>
                                        <p:cTn id="7" dur="1000"/>
                                        <p:tgtEl>
                                          <p:spTgt spid="3">
                                            <p:txEl>
                                              <p:pRg st="37" end="37"/>
                                            </p:txEl>
                                          </p:spTgt>
                                        </p:tgtEl>
                                      </p:cBhvr>
                                    </p:animEffect>
                                    <p:anim calcmode="lin" valueType="num">
                                      <p:cBhvr>
                                        <p:cTn id="8" dur="1000" fill="hold"/>
                                        <p:tgtEl>
                                          <p:spTgt spid="3">
                                            <p:txEl>
                                              <p:pRg st="37" end="37"/>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7" end="37"/>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9" end="39"/>
                                            </p:txEl>
                                          </p:spTgt>
                                        </p:tgtEl>
                                        <p:attrNameLst>
                                          <p:attrName>style.visibility</p:attrName>
                                        </p:attrNameLst>
                                      </p:cBhvr>
                                      <p:to>
                                        <p:strVal val="visible"/>
                                      </p:to>
                                    </p:set>
                                    <p:animEffect transition="in" filter="fade">
                                      <p:cBhvr>
                                        <p:cTn id="14" dur="1000"/>
                                        <p:tgtEl>
                                          <p:spTgt spid="3">
                                            <p:txEl>
                                              <p:pRg st="39" end="39"/>
                                            </p:txEl>
                                          </p:spTgt>
                                        </p:tgtEl>
                                      </p:cBhvr>
                                    </p:animEffect>
                                    <p:anim calcmode="lin" valueType="num">
                                      <p:cBhvr>
                                        <p:cTn id="15" dur="1000" fill="hold"/>
                                        <p:tgtEl>
                                          <p:spTgt spid="3">
                                            <p:txEl>
                                              <p:pRg st="39" end="39"/>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9" end="39"/>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29</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r>
              <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rPr>
              <a:t>Handling Task Failure</a:t>
            </a:r>
          </a:p>
          <a:p>
            <a:pPr marL="285750" indent="-285750">
              <a:buFont typeface="Wingdings" panose="05000000000000000000" pitchFamily="2" charset="2"/>
              <a:buChar char="q"/>
            </a:pPr>
            <a:endParaRPr lang="en-US" sz="1400" dirty="0">
              <a:solidFill>
                <a:schemeClr val="tx1"/>
              </a:solidFill>
            </a:endParaRPr>
          </a:p>
          <a:p>
            <a:pPr marL="285750" indent="-285750">
              <a:buFont typeface="Wingdings" panose="05000000000000000000" pitchFamily="2" charset="2"/>
              <a:buChar char="§"/>
            </a:pPr>
            <a:r>
              <a:rPr lang="en-US" sz="1400" b="1" dirty="0">
                <a:solidFill>
                  <a:schemeClr val="tx1"/>
                </a:solidFill>
              </a:rPr>
              <a:t>Specifying When a Task Reports “Changed” Results</a:t>
            </a:r>
          </a:p>
          <a:p>
            <a:pPr marL="285750" indent="-285750">
              <a:buFont typeface="Wingdings" panose="05000000000000000000" pitchFamily="2" charset="2"/>
              <a:buChar char="§"/>
            </a:pPr>
            <a:endParaRPr lang="en-US" sz="1400" b="1" dirty="0">
              <a:solidFill>
                <a:schemeClr val="tx1"/>
              </a:solidFill>
            </a:endParaRPr>
          </a:p>
          <a:p>
            <a:pPr marL="285750" indent="-285750">
              <a:buFont typeface="Wingdings" panose="05000000000000000000" pitchFamily="2" charset="2"/>
              <a:buChar char="ü"/>
            </a:pPr>
            <a:r>
              <a:rPr lang="en-US" sz="1400" dirty="0">
                <a:solidFill>
                  <a:schemeClr val="tx1"/>
                </a:solidFill>
              </a:rPr>
              <a:t>The </a:t>
            </a:r>
            <a:r>
              <a:rPr lang="en-US" sz="1400" dirty="0" err="1">
                <a:solidFill>
                  <a:schemeClr val="tx1"/>
                </a:solidFill>
              </a:rPr>
              <a:t>changed_when</a:t>
            </a:r>
            <a:r>
              <a:rPr lang="en-US" sz="1400" dirty="0">
                <a:solidFill>
                  <a:schemeClr val="tx1"/>
                </a:solidFill>
              </a:rPr>
              <a:t> keyword can be used to control when a task reports that it has changed.</a:t>
            </a: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407689241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9" end="39"/>
                                            </p:txEl>
                                          </p:spTgt>
                                        </p:tgtEl>
                                        <p:attrNameLst>
                                          <p:attrName>style.visibility</p:attrName>
                                        </p:attrNameLst>
                                      </p:cBhvr>
                                      <p:to>
                                        <p:strVal val="visible"/>
                                      </p:to>
                                    </p:set>
                                    <p:animEffect transition="in" filter="fade">
                                      <p:cBhvr>
                                        <p:cTn id="7" dur="1000"/>
                                        <p:tgtEl>
                                          <p:spTgt spid="3">
                                            <p:txEl>
                                              <p:pRg st="39" end="39"/>
                                            </p:txEl>
                                          </p:spTgt>
                                        </p:tgtEl>
                                      </p:cBhvr>
                                    </p:animEffect>
                                    <p:anim calcmode="lin" valueType="num">
                                      <p:cBhvr>
                                        <p:cTn id="8" dur="1000" fill="hold"/>
                                        <p:tgtEl>
                                          <p:spTgt spid="3">
                                            <p:txEl>
                                              <p:pRg st="39" end="39"/>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9" end="3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r>
              <a:rPr lang="en-US" sz="1600" b="1" dirty="0">
                <a:solidFill>
                  <a:schemeClr val="tx1"/>
                </a:solidFill>
              </a:rPr>
              <a:t>Ansible Inventory</a:t>
            </a: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Ø"/>
            </a:pPr>
            <a:r>
              <a:rPr lang="en-US" sz="1200" dirty="0">
                <a:solidFill>
                  <a:schemeClr val="tx1"/>
                </a:solidFill>
              </a:rPr>
              <a:t>Guided Exercise</a:t>
            </a: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pic>
        <p:nvPicPr>
          <p:cNvPr id="5" name="Picture 4">
            <a:extLst>
              <a:ext uri="{FF2B5EF4-FFF2-40B4-BE49-F238E27FC236}">
                <a16:creationId xmlns:a16="http://schemas.microsoft.com/office/drawing/2014/main" id="{3CA9C96E-9345-4939-A630-D3BC4E6CEE44}"/>
              </a:ext>
            </a:extLst>
          </p:cNvPr>
          <p:cNvPicPr>
            <a:picLocks noChangeAspect="1"/>
          </p:cNvPicPr>
          <p:nvPr/>
        </p:nvPicPr>
        <p:blipFill>
          <a:blip r:embed="rId4"/>
          <a:stretch>
            <a:fillRect/>
          </a:stretch>
        </p:blipFill>
        <p:spPr>
          <a:xfrm>
            <a:off x="1676400" y="2428608"/>
            <a:ext cx="5905500" cy="1257300"/>
          </a:xfrm>
          <a:prstGeom prst="rect">
            <a:avLst/>
          </a:prstGeom>
        </p:spPr>
      </p:pic>
    </p:spTree>
    <p:extLst>
      <p:ext uri="{BB962C8B-B14F-4D97-AF65-F5344CB8AC3E}">
        <p14:creationId xmlns:p14="http://schemas.microsoft.com/office/powerpoint/2010/main" val="192721612"/>
      </p:ext>
    </p:extLst>
  </p:cSld>
  <p:clrMapOvr>
    <a:masterClrMapping/>
  </p:clrMapOvr>
  <p:transition spd="slow">
    <p:split orient="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30</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r>
              <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rPr>
              <a:t>Deploying Files to Managed Hosts</a:t>
            </a:r>
          </a:p>
          <a:p>
            <a:pPr marL="285750" indent="-285750">
              <a:buFont typeface="Wingdings" panose="05000000000000000000" pitchFamily="2" charset="2"/>
              <a:buChar char="q"/>
            </a:pPr>
            <a:endParaRPr lang="en-US" sz="1400" dirty="0">
              <a:solidFill>
                <a:schemeClr val="tx1"/>
              </a:solidFill>
            </a:endParaRPr>
          </a:p>
          <a:p>
            <a:pPr marL="285750" indent="-285750">
              <a:buFont typeface="Wingdings" panose="05000000000000000000" pitchFamily="2" charset="2"/>
              <a:buChar char="v"/>
            </a:pPr>
            <a:r>
              <a:rPr lang="en-US" sz="1400" b="1" dirty="0">
                <a:solidFill>
                  <a:schemeClr val="tx1"/>
                </a:solidFill>
              </a:rPr>
              <a:t>Goal: Deploy, manage and adjust files on hosts managed by Ansible</a:t>
            </a:r>
          </a:p>
          <a:p>
            <a:pPr marL="285750" indent="-285750">
              <a:buFont typeface="Wingdings" panose="05000000000000000000" pitchFamily="2" charset="2"/>
              <a:buChar char="§"/>
            </a:pPr>
            <a:endParaRPr lang="en-US" sz="1400" b="1" dirty="0">
              <a:solidFill>
                <a:schemeClr val="tx1"/>
              </a:solidFill>
            </a:endParaRPr>
          </a:p>
          <a:p>
            <a:pPr marL="285750" indent="-285750">
              <a:buFont typeface="Wingdings" panose="05000000000000000000" pitchFamily="2" charset="2"/>
              <a:buChar char="§"/>
            </a:pPr>
            <a:r>
              <a:rPr lang="en-US" sz="1400" b="1" dirty="0">
                <a:solidFill>
                  <a:schemeClr val="tx1"/>
                </a:solidFill>
              </a:rPr>
              <a:t>MODIFYING AND COPYING FILES TO HOSTS</a:t>
            </a:r>
          </a:p>
          <a:p>
            <a:pPr marL="285750" indent="-285750">
              <a:buFont typeface="Wingdings" panose="05000000000000000000" pitchFamily="2" charset="2"/>
              <a:buChar char="§"/>
            </a:pPr>
            <a:endParaRPr lang="en-US" sz="1400" b="1" dirty="0">
              <a:solidFill>
                <a:schemeClr val="tx1"/>
              </a:solidFill>
            </a:endParaRPr>
          </a:p>
          <a:p>
            <a:pPr marL="285750" indent="-285750">
              <a:buFont typeface="Wingdings" panose="05000000000000000000" pitchFamily="2" charset="2"/>
              <a:buChar char="§"/>
            </a:pPr>
            <a:endParaRPr lang="en-US" sz="1400" b="1" dirty="0">
              <a:solidFill>
                <a:schemeClr val="tx1"/>
              </a:solidFill>
            </a:endParaRPr>
          </a:p>
          <a:p>
            <a:pPr marL="285750" indent="-285750">
              <a:buFont typeface="Wingdings" panose="05000000000000000000" pitchFamily="2" charset="2"/>
              <a:buChar char="ü"/>
            </a:pPr>
            <a:r>
              <a:rPr lang="en-US" sz="1400" dirty="0">
                <a:solidFill>
                  <a:schemeClr val="tx1"/>
                </a:solidFill>
              </a:rPr>
              <a:t>Red Hat Ansible Engine ships with a large collection of modules (the “module library”) that are developed as part of the upstream Ansible project.</a:t>
            </a: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r>
              <a:rPr lang="en-US" sz="1400" dirty="0">
                <a:solidFill>
                  <a:schemeClr val="tx1"/>
                </a:solidFill>
              </a:rPr>
              <a:t>The Files modules library includes modules allowing you to accomplish most tasks related to Linux file management, such as creating, copying, editing, and modifying permissions and other attributes of files. The following table provides a list of frequently used file management modules:</a:t>
            </a: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1013742878"/>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1" end="41"/>
                                            </p:txEl>
                                          </p:spTgt>
                                        </p:tgtEl>
                                        <p:attrNameLst>
                                          <p:attrName>style.visibility</p:attrName>
                                        </p:attrNameLst>
                                      </p:cBhvr>
                                      <p:to>
                                        <p:strVal val="visible"/>
                                      </p:to>
                                    </p:set>
                                    <p:animEffect transition="in" filter="fade">
                                      <p:cBhvr>
                                        <p:cTn id="7" dur="1000"/>
                                        <p:tgtEl>
                                          <p:spTgt spid="3">
                                            <p:txEl>
                                              <p:pRg st="41" end="41"/>
                                            </p:txEl>
                                          </p:spTgt>
                                        </p:tgtEl>
                                      </p:cBhvr>
                                    </p:animEffect>
                                    <p:anim calcmode="lin" valueType="num">
                                      <p:cBhvr>
                                        <p:cTn id="8" dur="1000" fill="hold"/>
                                        <p:tgtEl>
                                          <p:spTgt spid="3">
                                            <p:txEl>
                                              <p:pRg st="41" end="4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1" end="4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3" end="43"/>
                                            </p:txEl>
                                          </p:spTgt>
                                        </p:tgtEl>
                                        <p:attrNameLst>
                                          <p:attrName>style.visibility</p:attrName>
                                        </p:attrNameLst>
                                      </p:cBhvr>
                                      <p:to>
                                        <p:strVal val="visible"/>
                                      </p:to>
                                    </p:set>
                                    <p:animEffect transition="in" filter="fade">
                                      <p:cBhvr>
                                        <p:cTn id="14" dur="1000"/>
                                        <p:tgtEl>
                                          <p:spTgt spid="3">
                                            <p:txEl>
                                              <p:pRg st="43" end="43"/>
                                            </p:txEl>
                                          </p:spTgt>
                                        </p:tgtEl>
                                      </p:cBhvr>
                                    </p:animEffect>
                                    <p:anim calcmode="lin" valueType="num">
                                      <p:cBhvr>
                                        <p:cTn id="15" dur="1000" fill="hold"/>
                                        <p:tgtEl>
                                          <p:spTgt spid="3">
                                            <p:txEl>
                                              <p:pRg st="43" end="4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3" end="4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6" end="46"/>
                                            </p:txEl>
                                          </p:spTgt>
                                        </p:tgtEl>
                                        <p:attrNameLst>
                                          <p:attrName>style.visibility</p:attrName>
                                        </p:attrNameLst>
                                      </p:cBhvr>
                                      <p:to>
                                        <p:strVal val="visible"/>
                                      </p:to>
                                    </p:set>
                                    <p:animEffect transition="in" filter="fade">
                                      <p:cBhvr>
                                        <p:cTn id="21" dur="1000"/>
                                        <p:tgtEl>
                                          <p:spTgt spid="3">
                                            <p:txEl>
                                              <p:pRg st="46" end="46"/>
                                            </p:txEl>
                                          </p:spTgt>
                                        </p:tgtEl>
                                      </p:cBhvr>
                                    </p:animEffect>
                                    <p:anim calcmode="lin" valueType="num">
                                      <p:cBhvr>
                                        <p:cTn id="22" dur="1000" fill="hold"/>
                                        <p:tgtEl>
                                          <p:spTgt spid="3">
                                            <p:txEl>
                                              <p:pRg st="46" end="4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6" end="4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8" end="48"/>
                                            </p:txEl>
                                          </p:spTgt>
                                        </p:tgtEl>
                                        <p:attrNameLst>
                                          <p:attrName>style.visibility</p:attrName>
                                        </p:attrNameLst>
                                      </p:cBhvr>
                                      <p:to>
                                        <p:strVal val="visible"/>
                                      </p:to>
                                    </p:set>
                                    <p:animEffect transition="in" filter="fade">
                                      <p:cBhvr>
                                        <p:cTn id="28" dur="1000"/>
                                        <p:tgtEl>
                                          <p:spTgt spid="3">
                                            <p:txEl>
                                              <p:pRg st="48" end="48"/>
                                            </p:txEl>
                                          </p:spTgt>
                                        </p:tgtEl>
                                      </p:cBhvr>
                                    </p:animEffect>
                                    <p:anim calcmode="lin" valueType="num">
                                      <p:cBhvr>
                                        <p:cTn id="29" dur="1000" fill="hold"/>
                                        <p:tgtEl>
                                          <p:spTgt spid="3">
                                            <p:txEl>
                                              <p:pRg st="48" end="48"/>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8" end="4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31</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endParaRPr lang="en-US" sz="1400" dirty="0">
              <a:solidFill>
                <a:schemeClr val="tx1"/>
              </a:solidFill>
            </a:endParaRPr>
          </a:p>
          <a:p>
            <a:pPr marL="285750" indent="-285750">
              <a:buFont typeface="Wingdings" panose="05000000000000000000" pitchFamily="2" charset="2"/>
              <a:buChar char="q"/>
            </a:pPr>
            <a:endParaRPr lang="en-US" sz="1400" dirty="0">
              <a:solidFill>
                <a:schemeClr val="tx1"/>
              </a:solidFill>
            </a:endParaRPr>
          </a:p>
          <a:p>
            <a:pPr marL="285750" indent="-285750">
              <a:buFont typeface="Wingdings" panose="05000000000000000000" pitchFamily="2" charset="2"/>
              <a:buChar char="q"/>
            </a:pPr>
            <a:endParaRPr lang="en-US" sz="1400" dirty="0">
              <a:solidFill>
                <a:schemeClr val="tx1"/>
              </a:solidFill>
            </a:endParaRPr>
          </a:p>
          <a:p>
            <a:pPr marL="285750" indent="-285750">
              <a:buFont typeface="Wingdings" panose="05000000000000000000" pitchFamily="2" charset="2"/>
              <a:buChar char="q"/>
            </a:pPr>
            <a:endParaRPr lang="en-US" sz="1400" dirty="0">
              <a:solidFill>
                <a:schemeClr val="tx1"/>
              </a:solidFill>
            </a:endParaRPr>
          </a:p>
          <a:p>
            <a:pPr marL="285750" indent="-285750">
              <a:buFont typeface="Wingdings" panose="05000000000000000000" pitchFamily="2" charset="2"/>
              <a:buChar char="q"/>
            </a:pPr>
            <a:endParaRPr lang="en-US" sz="1400" dirty="0">
              <a:solidFill>
                <a:schemeClr val="tx1"/>
              </a:solidFill>
            </a:endParaRPr>
          </a:p>
          <a:p>
            <a:pPr marL="285750" indent="-285750">
              <a:buFont typeface="Wingdings" panose="05000000000000000000" pitchFamily="2" charset="2"/>
              <a:buChar char="q"/>
            </a:pPr>
            <a:endParaRPr lang="en-US" sz="1400" dirty="0">
              <a:solidFill>
                <a:schemeClr val="tx1"/>
              </a:solidFill>
            </a:endParaRPr>
          </a:p>
          <a:p>
            <a:pPr marL="285750" indent="-285750">
              <a:buFont typeface="Wingdings" panose="05000000000000000000" pitchFamily="2" charset="2"/>
              <a:buChar char="q"/>
            </a:pPr>
            <a:endParaRPr lang="en-US" sz="1400" dirty="0">
              <a:solidFill>
                <a:schemeClr val="tx1"/>
              </a:solidFill>
            </a:endParaRPr>
          </a:p>
          <a:p>
            <a:pPr marL="285750" indent="-285750">
              <a:buFont typeface="Wingdings" panose="05000000000000000000" pitchFamily="2" charset="2"/>
              <a:buChar char="q"/>
            </a:pPr>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pic>
        <p:nvPicPr>
          <p:cNvPr id="4" name="Picture 3">
            <a:extLst>
              <a:ext uri="{FF2B5EF4-FFF2-40B4-BE49-F238E27FC236}">
                <a16:creationId xmlns:a16="http://schemas.microsoft.com/office/drawing/2014/main" id="{9767686D-4E55-48F4-A28F-3BA139EA13AD}"/>
              </a:ext>
            </a:extLst>
          </p:cNvPr>
          <p:cNvPicPr>
            <a:picLocks noChangeAspect="1"/>
          </p:cNvPicPr>
          <p:nvPr/>
        </p:nvPicPr>
        <p:blipFill>
          <a:blip r:embed="rId4"/>
          <a:stretch>
            <a:fillRect/>
          </a:stretch>
        </p:blipFill>
        <p:spPr>
          <a:xfrm>
            <a:off x="2749846" y="1188606"/>
            <a:ext cx="4328520" cy="3492051"/>
          </a:xfrm>
          <a:prstGeom prst="rect">
            <a:avLst/>
          </a:prstGeom>
        </p:spPr>
      </p:pic>
    </p:spTree>
    <p:extLst>
      <p:ext uri="{BB962C8B-B14F-4D97-AF65-F5344CB8AC3E}">
        <p14:creationId xmlns:p14="http://schemas.microsoft.com/office/powerpoint/2010/main" val="1778567850"/>
      </p:ext>
    </p:extLst>
  </p:cSld>
  <p:clrMapOvr>
    <a:masterClrMapping/>
  </p:clrMapOvr>
  <p:transition spd="slow">
    <p:split orient="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32</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marL="285750" indent="-285750">
              <a:buFont typeface="Wingdings" panose="05000000000000000000" pitchFamily="2" charset="2"/>
              <a:buChar char="§"/>
            </a:pPr>
            <a:r>
              <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Guided Exercise</a:t>
            </a:r>
          </a:p>
          <a:p>
            <a:pPr marL="285750" indent="-285750">
              <a:buFont typeface="Wingdings" panose="05000000000000000000" pitchFamily="2" charset="2"/>
              <a:buChar char="§"/>
            </a:pPr>
            <a:endPar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marL="342900" indent="-342900">
              <a:buFont typeface="+mj-lt"/>
              <a:buAutoNum type="arabicPeriod"/>
            </a:pPr>
            <a:r>
              <a:rPr lang="en-US" sz="1600" dirty="0">
                <a:solidFill>
                  <a:schemeClr val="tx1"/>
                </a:solidFill>
              </a:rPr>
              <a:t>Fetch the /var/log/secure log file from managed hosts to a centralized location on Ansible Server.</a:t>
            </a:r>
          </a:p>
          <a:p>
            <a:pPr marL="342900" indent="-342900">
              <a:buFont typeface="+mj-lt"/>
              <a:buAutoNum type="arabicPeriod"/>
            </a:pPr>
            <a:r>
              <a:rPr lang="en-US" sz="1600" dirty="0">
                <a:solidFill>
                  <a:schemeClr val="tx1"/>
                </a:solidFill>
              </a:rPr>
              <a:t>Copy the file and set the attributes.</a:t>
            </a:r>
          </a:p>
          <a:p>
            <a:pPr marL="342900" indent="-342900">
              <a:buFont typeface="+mj-lt"/>
              <a:buAutoNum type="arabicPeriod"/>
            </a:pPr>
            <a:r>
              <a:rPr lang="en-US" sz="1600" dirty="0">
                <a:solidFill>
                  <a:schemeClr val="tx1"/>
                </a:solidFill>
              </a:rPr>
              <a:t>Check the status of the file.</a:t>
            </a:r>
          </a:p>
          <a:p>
            <a:pPr marL="342900" indent="-342900">
              <a:buFont typeface="+mj-lt"/>
              <a:buAutoNum type="arabicPeriod"/>
            </a:pPr>
            <a:r>
              <a:rPr lang="en-US" sz="1600" dirty="0">
                <a:solidFill>
                  <a:schemeClr val="tx1"/>
                </a:solidFill>
              </a:rPr>
              <a:t>Using the file module to ensure the default </a:t>
            </a:r>
            <a:r>
              <a:rPr lang="en-US" sz="1600" dirty="0" err="1">
                <a:solidFill>
                  <a:schemeClr val="tx1"/>
                </a:solidFill>
              </a:rPr>
              <a:t>SELinux</a:t>
            </a:r>
            <a:r>
              <a:rPr lang="en-US" sz="1600" dirty="0">
                <a:solidFill>
                  <a:schemeClr val="tx1"/>
                </a:solidFill>
              </a:rPr>
              <a:t> file context for user,    role, type and level fields on the file.</a:t>
            </a:r>
          </a:p>
          <a:p>
            <a:pPr marL="342900" indent="-342900">
              <a:buFont typeface="+mj-lt"/>
              <a:buAutoNum type="arabicPeriod"/>
            </a:pPr>
            <a:r>
              <a:rPr lang="en-US" sz="1600" dirty="0">
                <a:solidFill>
                  <a:schemeClr val="tx1"/>
                </a:solidFill>
              </a:rPr>
              <a:t>Add a text line to an existing file.</a:t>
            </a:r>
          </a:p>
          <a:p>
            <a:pPr marL="342900" indent="-342900">
              <a:buFont typeface="+mj-lt"/>
              <a:buAutoNum type="arabicPeriod"/>
            </a:pPr>
            <a:r>
              <a:rPr lang="en-US" sz="1600" dirty="0">
                <a:solidFill>
                  <a:schemeClr val="tx1"/>
                </a:solidFill>
              </a:rPr>
              <a:t>Add block of text to a file and read the file.</a:t>
            </a:r>
          </a:p>
          <a:p>
            <a:endParaRPr lang="en-US" sz="1600" dirty="0">
              <a:solidFill>
                <a:schemeClr val="tx1"/>
              </a:solidFill>
            </a:endParaRPr>
          </a:p>
          <a:p>
            <a:endParaRPr lang="en-US" sz="16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400811235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4" end="34"/>
                                            </p:txEl>
                                          </p:spTgt>
                                        </p:tgtEl>
                                        <p:attrNameLst>
                                          <p:attrName>style.visibility</p:attrName>
                                        </p:attrNameLst>
                                      </p:cBhvr>
                                      <p:to>
                                        <p:strVal val="visible"/>
                                      </p:to>
                                    </p:set>
                                    <p:animEffect transition="in" filter="fade">
                                      <p:cBhvr>
                                        <p:cTn id="7" dur="1000"/>
                                        <p:tgtEl>
                                          <p:spTgt spid="3">
                                            <p:txEl>
                                              <p:pRg st="34" end="34"/>
                                            </p:txEl>
                                          </p:spTgt>
                                        </p:tgtEl>
                                      </p:cBhvr>
                                    </p:animEffect>
                                    <p:anim calcmode="lin" valueType="num">
                                      <p:cBhvr>
                                        <p:cTn id="8" dur="1000" fill="hold"/>
                                        <p:tgtEl>
                                          <p:spTgt spid="3">
                                            <p:txEl>
                                              <p:pRg st="34" end="3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4" end="3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5" end="35"/>
                                            </p:txEl>
                                          </p:spTgt>
                                        </p:tgtEl>
                                        <p:attrNameLst>
                                          <p:attrName>style.visibility</p:attrName>
                                        </p:attrNameLst>
                                      </p:cBhvr>
                                      <p:to>
                                        <p:strVal val="visible"/>
                                      </p:to>
                                    </p:set>
                                    <p:animEffect transition="in" filter="fade">
                                      <p:cBhvr>
                                        <p:cTn id="12" dur="1000"/>
                                        <p:tgtEl>
                                          <p:spTgt spid="3">
                                            <p:txEl>
                                              <p:pRg st="35" end="35"/>
                                            </p:txEl>
                                          </p:spTgt>
                                        </p:tgtEl>
                                      </p:cBhvr>
                                    </p:animEffect>
                                    <p:anim calcmode="lin" valueType="num">
                                      <p:cBhvr>
                                        <p:cTn id="13" dur="1000" fill="hold"/>
                                        <p:tgtEl>
                                          <p:spTgt spid="3">
                                            <p:txEl>
                                              <p:pRg st="35" end="3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5" end="3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6" end="36"/>
                                            </p:txEl>
                                          </p:spTgt>
                                        </p:tgtEl>
                                        <p:attrNameLst>
                                          <p:attrName>style.visibility</p:attrName>
                                        </p:attrNameLst>
                                      </p:cBhvr>
                                      <p:to>
                                        <p:strVal val="visible"/>
                                      </p:to>
                                    </p:set>
                                    <p:animEffect transition="in" filter="fade">
                                      <p:cBhvr>
                                        <p:cTn id="17" dur="1000"/>
                                        <p:tgtEl>
                                          <p:spTgt spid="3">
                                            <p:txEl>
                                              <p:pRg st="36" end="36"/>
                                            </p:txEl>
                                          </p:spTgt>
                                        </p:tgtEl>
                                      </p:cBhvr>
                                    </p:animEffect>
                                    <p:anim calcmode="lin" valueType="num">
                                      <p:cBhvr>
                                        <p:cTn id="18" dur="1000" fill="hold"/>
                                        <p:tgtEl>
                                          <p:spTgt spid="3">
                                            <p:txEl>
                                              <p:pRg st="36" end="3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6" end="3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7" end="37"/>
                                            </p:txEl>
                                          </p:spTgt>
                                        </p:tgtEl>
                                        <p:attrNameLst>
                                          <p:attrName>style.visibility</p:attrName>
                                        </p:attrNameLst>
                                      </p:cBhvr>
                                      <p:to>
                                        <p:strVal val="visible"/>
                                      </p:to>
                                    </p:set>
                                    <p:animEffect transition="in" filter="fade">
                                      <p:cBhvr>
                                        <p:cTn id="22" dur="1000"/>
                                        <p:tgtEl>
                                          <p:spTgt spid="3">
                                            <p:txEl>
                                              <p:pRg st="37" end="37"/>
                                            </p:txEl>
                                          </p:spTgt>
                                        </p:tgtEl>
                                      </p:cBhvr>
                                    </p:animEffect>
                                    <p:anim calcmode="lin" valueType="num">
                                      <p:cBhvr>
                                        <p:cTn id="23" dur="1000" fill="hold"/>
                                        <p:tgtEl>
                                          <p:spTgt spid="3">
                                            <p:txEl>
                                              <p:pRg st="37" end="37"/>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7" end="3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8" end="38"/>
                                            </p:txEl>
                                          </p:spTgt>
                                        </p:tgtEl>
                                        <p:attrNameLst>
                                          <p:attrName>style.visibility</p:attrName>
                                        </p:attrNameLst>
                                      </p:cBhvr>
                                      <p:to>
                                        <p:strVal val="visible"/>
                                      </p:to>
                                    </p:set>
                                    <p:animEffect transition="in" filter="fade">
                                      <p:cBhvr>
                                        <p:cTn id="27" dur="1000"/>
                                        <p:tgtEl>
                                          <p:spTgt spid="3">
                                            <p:txEl>
                                              <p:pRg st="38" end="38"/>
                                            </p:txEl>
                                          </p:spTgt>
                                        </p:tgtEl>
                                      </p:cBhvr>
                                    </p:animEffect>
                                    <p:anim calcmode="lin" valueType="num">
                                      <p:cBhvr>
                                        <p:cTn id="28" dur="1000" fill="hold"/>
                                        <p:tgtEl>
                                          <p:spTgt spid="3">
                                            <p:txEl>
                                              <p:pRg st="38" end="38"/>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8" end="38"/>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39" end="39"/>
                                            </p:txEl>
                                          </p:spTgt>
                                        </p:tgtEl>
                                        <p:attrNameLst>
                                          <p:attrName>style.visibility</p:attrName>
                                        </p:attrNameLst>
                                      </p:cBhvr>
                                      <p:to>
                                        <p:strVal val="visible"/>
                                      </p:to>
                                    </p:set>
                                    <p:animEffect transition="in" filter="fade">
                                      <p:cBhvr>
                                        <p:cTn id="32" dur="1000"/>
                                        <p:tgtEl>
                                          <p:spTgt spid="3">
                                            <p:txEl>
                                              <p:pRg st="39" end="39"/>
                                            </p:txEl>
                                          </p:spTgt>
                                        </p:tgtEl>
                                      </p:cBhvr>
                                    </p:animEffect>
                                    <p:anim calcmode="lin" valueType="num">
                                      <p:cBhvr>
                                        <p:cTn id="33" dur="1000" fill="hold"/>
                                        <p:tgtEl>
                                          <p:spTgt spid="3">
                                            <p:txEl>
                                              <p:pRg st="39" end="39"/>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9" end="3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33</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r>
              <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rPr>
              <a:t>DEPLOYING CUSTOM FILES WITH JINJA2 TEMPLATES</a:t>
            </a:r>
          </a:p>
          <a:p>
            <a:endParaRPr lang="en-US" sz="1400" dirty="0">
              <a:solidFill>
                <a:schemeClr val="tx1"/>
              </a:solidFill>
            </a:endParaRPr>
          </a:p>
          <a:p>
            <a:pPr marL="285750" indent="-285750">
              <a:buFont typeface="Wingdings" panose="05000000000000000000" pitchFamily="2" charset="2"/>
              <a:buChar char="§"/>
            </a:pPr>
            <a:r>
              <a:rPr lang="en-US" sz="1400" b="1" dirty="0">
                <a:solidFill>
                  <a:schemeClr val="tx1"/>
                </a:solidFill>
              </a:rPr>
              <a:t>OBJECTIVES</a:t>
            </a:r>
          </a:p>
          <a:p>
            <a:pPr marL="285750" indent="-285750">
              <a:buFont typeface="Wingdings" panose="05000000000000000000" pitchFamily="2" charset="2"/>
              <a:buChar char="§"/>
            </a:pPr>
            <a:endParaRPr lang="en-US" sz="1400" b="1" dirty="0">
              <a:solidFill>
                <a:schemeClr val="tx1"/>
              </a:solidFill>
            </a:endParaRPr>
          </a:p>
          <a:p>
            <a:pPr marL="285750" indent="-285750">
              <a:buFont typeface="Wingdings" panose="05000000000000000000" pitchFamily="2" charset="2"/>
              <a:buChar char="ü"/>
            </a:pPr>
            <a:r>
              <a:rPr lang="en-US" sz="1400" dirty="0">
                <a:solidFill>
                  <a:schemeClr val="tx1"/>
                </a:solidFill>
              </a:rPr>
              <a:t>After completing this section, you should be able to use Jinja2 templates to deploy customized files to managed hosts.</a:t>
            </a:r>
          </a:p>
          <a:p>
            <a:pPr marL="285750" indent="-285750">
              <a:buFont typeface="Wingdings" panose="05000000000000000000" pitchFamily="2" charset="2"/>
              <a:buChar char="ü"/>
            </a:pPr>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25421568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1" end="41"/>
                                            </p:txEl>
                                          </p:spTgt>
                                        </p:tgtEl>
                                        <p:attrNameLst>
                                          <p:attrName>style.visibility</p:attrName>
                                        </p:attrNameLst>
                                      </p:cBhvr>
                                      <p:to>
                                        <p:strVal val="visible"/>
                                      </p:to>
                                    </p:set>
                                    <p:animEffect transition="in" filter="fade">
                                      <p:cBhvr>
                                        <p:cTn id="7" dur="1000"/>
                                        <p:tgtEl>
                                          <p:spTgt spid="3">
                                            <p:txEl>
                                              <p:pRg st="41" end="41"/>
                                            </p:txEl>
                                          </p:spTgt>
                                        </p:tgtEl>
                                      </p:cBhvr>
                                    </p:animEffect>
                                    <p:anim calcmode="lin" valueType="num">
                                      <p:cBhvr>
                                        <p:cTn id="8" dur="1000" fill="hold"/>
                                        <p:tgtEl>
                                          <p:spTgt spid="3">
                                            <p:txEl>
                                              <p:pRg st="41" end="4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1" end="4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3" end="43"/>
                                            </p:txEl>
                                          </p:spTgt>
                                        </p:tgtEl>
                                        <p:attrNameLst>
                                          <p:attrName>style.visibility</p:attrName>
                                        </p:attrNameLst>
                                      </p:cBhvr>
                                      <p:to>
                                        <p:strVal val="visible"/>
                                      </p:to>
                                    </p:set>
                                    <p:animEffect transition="in" filter="fade">
                                      <p:cBhvr>
                                        <p:cTn id="12" dur="1000"/>
                                        <p:tgtEl>
                                          <p:spTgt spid="3">
                                            <p:txEl>
                                              <p:pRg st="43" end="43"/>
                                            </p:txEl>
                                          </p:spTgt>
                                        </p:tgtEl>
                                      </p:cBhvr>
                                    </p:animEffect>
                                    <p:anim calcmode="lin" valueType="num">
                                      <p:cBhvr>
                                        <p:cTn id="13" dur="1000" fill="hold"/>
                                        <p:tgtEl>
                                          <p:spTgt spid="3">
                                            <p:txEl>
                                              <p:pRg st="43" end="4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3" end="4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34</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r>
              <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rPr>
              <a:t>DEPLOYING CUSTOM FILES WITH JINJA2 TEMPLATES</a:t>
            </a: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
            </a:pPr>
            <a:r>
              <a:rPr lang="en-US" sz="1400" b="1" dirty="0">
                <a:solidFill>
                  <a:schemeClr val="tx1"/>
                </a:solidFill>
              </a:rPr>
              <a:t>TEMPLATING FILES</a:t>
            </a: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r>
              <a:rPr lang="en-US" sz="1400" dirty="0">
                <a:solidFill>
                  <a:schemeClr val="tx1"/>
                </a:solidFill>
              </a:rPr>
              <a:t>Red Hat Ansible Engine has a number of modules that can be used to modify existing files. These include </a:t>
            </a:r>
            <a:r>
              <a:rPr lang="en-US" sz="1400" dirty="0" err="1">
                <a:solidFill>
                  <a:schemeClr val="tx1"/>
                </a:solidFill>
              </a:rPr>
              <a:t>lineinfile</a:t>
            </a:r>
            <a:r>
              <a:rPr lang="en-US" sz="1400" dirty="0">
                <a:solidFill>
                  <a:schemeClr val="tx1"/>
                </a:solidFill>
              </a:rPr>
              <a:t> and </a:t>
            </a:r>
            <a:r>
              <a:rPr lang="en-US" sz="1400" dirty="0" err="1">
                <a:solidFill>
                  <a:schemeClr val="tx1"/>
                </a:solidFill>
              </a:rPr>
              <a:t>blockinfile</a:t>
            </a:r>
            <a:r>
              <a:rPr lang="en-US" sz="1400" dirty="0">
                <a:solidFill>
                  <a:schemeClr val="tx1"/>
                </a:solidFill>
              </a:rPr>
              <a:t>, among others. However, they are not always easy to use effectively and correctly.</a:t>
            </a: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r>
              <a:rPr lang="en-US" sz="1400" dirty="0">
                <a:solidFill>
                  <a:schemeClr val="tx1"/>
                </a:solidFill>
              </a:rPr>
              <a:t>A much more powerful way to manage files is to template them. With this method, you can write a template configuration file that is automatically customized for the managed host when the file is deployed, using Ansible variables and facts. This can be easier to control and is less error-prone.</a:t>
            </a: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137123430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4" end="44"/>
                                            </p:txEl>
                                          </p:spTgt>
                                        </p:tgtEl>
                                        <p:attrNameLst>
                                          <p:attrName>style.visibility</p:attrName>
                                        </p:attrNameLst>
                                      </p:cBhvr>
                                      <p:to>
                                        <p:strVal val="visible"/>
                                      </p:to>
                                    </p:set>
                                    <p:animEffect transition="in" filter="fade">
                                      <p:cBhvr>
                                        <p:cTn id="7" dur="1000"/>
                                        <p:tgtEl>
                                          <p:spTgt spid="3">
                                            <p:txEl>
                                              <p:pRg st="44" end="44"/>
                                            </p:txEl>
                                          </p:spTgt>
                                        </p:tgtEl>
                                      </p:cBhvr>
                                    </p:animEffect>
                                    <p:anim calcmode="lin" valueType="num">
                                      <p:cBhvr>
                                        <p:cTn id="8" dur="1000" fill="hold"/>
                                        <p:tgtEl>
                                          <p:spTgt spid="3">
                                            <p:txEl>
                                              <p:pRg st="44" end="4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4" end="4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6" end="46"/>
                                            </p:txEl>
                                          </p:spTgt>
                                        </p:tgtEl>
                                        <p:attrNameLst>
                                          <p:attrName>style.visibility</p:attrName>
                                        </p:attrNameLst>
                                      </p:cBhvr>
                                      <p:to>
                                        <p:strVal val="visible"/>
                                      </p:to>
                                    </p:set>
                                    <p:animEffect transition="in" filter="fade">
                                      <p:cBhvr>
                                        <p:cTn id="14" dur="1000"/>
                                        <p:tgtEl>
                                          <p:spTgt spid="3">
                                            <p:txEl>
                                              <p:pRg st="46" end="46"/>
                                            </p:txEl>
                                          </p:spTgt>
                                        </p:tgtEl>
                                      </p:cBhvr>
                                    </p:animEffect>
                                    <p:anim calcmode="lin" valueType="num">
                                      <p:cBhvr>
                                        <p:cTn id="15" dur="1000" fill="hold"/>
                                        <p:tgtEl>
                                          <p:spTgt spid="3">
                                            <p:txEl>
                                              <p:pRg st="46" end="46"/>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6" end="4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8" end="48"/>
                                            </p:txEl>
                                          </p:spTgt>
                                        </p:tgtEl>
                                        <p:attrNameLst>
                                          <p:attrName>style.visibility</p:attrName>
                                        </p:attrNameLst>
                                      </p:cBhvr>
                                      <p:to>
                                        <p:strVal val="visible"/>
                                      </p:to>
                                    </p:set>
                                    <p:animEffect transition="in" filter="fade">
                                      <p:cBhvr>
                                        <p:cTn id="21" dur="1000"/>
                                        <p:tgtEl>
                                          <p:spTgt spid="3">
                                            <p:txEl>
                                              <p:pRg st="48" end="48"/>
                                            </p:txEl>
                                          </p:spTgt>
                                        </p:tgtEl>
                                      </p:cBhvr>
                                    </p:animEffect>
                                    <p:anim calcmode="lin" valueType="num">
                                      <p:cBhvr>
                                        <p:cTn id="22" dur="1000" fill="hold"/>
                                        <p:tgtEl>
                                          <p:spTgt spid="3">
                                            <p:txEl>
                                              <p:pRg st="48" end="48"/>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8" end="4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35</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r>
              <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rPr>
              <a:t>DEPLOYING CUSTOM FILES WITH JINJA2 TEMPLATES</a:t>
            </a: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
            </a:pPr>
            <a:r>
              <a:rPr lang="en-US" sz="1400" b="1" dirty="0">
                <a:solidFill>
                  <a:schemeClr val="tx1"/>
                </a:solidFill>
              </a:rPr>
              <a:t>INTRODUCTION TO JINJA2</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ü"/>
            </a:pPr>
            <a:r>
              <a:rPr lang="en-US" sz="1400" dirty="0">
                <a:solidFill>
                  <a:schemeClr val="tx1"/>
                </a:solidFill>
              </a:rPr>
              <a:t>Ansible uses the Jinja2 templating system for template files. Ansible also uses Jinja2 syntax to reference variables in playbooks, so you already know a little bit about how to use it.</a:t>
            </a:r>
          </a:p>
          <a:p>
            <a:pPr marL="285750" indent="-285750">
              <a:buFont typeface="Wingdings" panose="05000000000000000000" pitchFamily="2" charset="2"/>
              <a:buChar char="ü"/>
            </a:pPr>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pic>
        <p:nvPicPr>
          <p:cNvPr id="4" name="Picture 3">
            <a:extLst>
              <a:ext uri="{FF2B5EF4-FFF2-40B4-BE49-F238E27FC236}">
                <a16:creationId xmlns:a16="http://schemas.microsoft.com/office/drawing/2014/main" id="{39F99A46-2A5A-4E0C-A747-F6E428C928BC}"/>
              </a:ext>
            </a:extLst>
          </p:cNvPr>
          <p:cNvPicPr>
            <a:picLocks noChangeAspect="1"/>
          </p:cNvPicPr>
          <p:nvPr/>
        </p:nvPicPr>
        <p:blipFill>
          <a:blip r:embed="rId4"/>
          <a:stretch>
            <a:fillRect/>
          </a:stretch>
        </p:blipFill>
        <p:spPr>
          <a:xfrm>
            <a:off x="2819400" y="2832597"/>
            <a:ext cx="4572000" cy="1685270"/>
          </a:xfrm>
          <a:prstGeom prst="rect">
            <a:avLst/>
          </a:prstGeom>
        </p:spPr>
      </p:pic>
    </p:spTree>
    <p:extLst>
      <p:ext uri="{BB962C8B-B14F-4D97-AF65-F5344CB8AC3E}">
        <p14:creationId xmlns:p14="http://schemas.microsoft.com/office/powerpoint/2010/main" val="305386847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6" end="46"/>
                                            </p:txEl>
                                          </p:spTgt>
                                        </p:tgtEl>
                                        <p:attrNameLst>
                                          <p:attrName>style.visibility</p:attrName>
                                        </p:attrNameLst>
                                      </p:cBhvr>
                                      <p:to>
                                        <p:strVal val="visible"/>
                                      </p:to>
                                    </p:set>
                                    <p:animEffect transition="in" filter="fade">
                                      <p:cBhvr>
                                        <p:cTn id="7" dur="1000"/>
                                        <p:tgtEl>
                                          <p:spTgt spid="3">
                                            <p:txEl>
                                              <p:pRg st="46" end="46"/>
                                            </p:txEl>
                                          </p:spTgt>
                                        </p:tgtEl>
                                      </p:cBhvr>
                                    </p:animEffect>
                                    <p:anim calcmode="lin" valueType="num">
                                      <p:cBhvr>
                                        <p:cTn id="8" dur="1000" fill="hold"/>
                                        <p:tgtEl>
                                          <p:spTgt spid="3">
                                            <p:txEl>
                                              <p:pRg st="46" end="4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6" end="4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36</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r>
              <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rPr>
              <a:t>DEPLOYING CUSTOM FILES WITH JINJA2 TEMPLATES</a:t>
            </a: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
            </a:pPr>
            <a:r>
              <a:rPr lang="en-US" sz="1400" b="1" dirty="0">
                <a:solidFill>
                  <a:schemeClr val="tx1"/>
                </a:solidFill>
              </a:rPr>
              <a:t>Building a JINJA2 Template</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ü"/>
            </a:pPr>
            <a:r>
              <a:rPr lang="en-US" sz="1400" dirty="0">
                <a:solidFill>
                  <a:schemeClr val="tx1"/>
                </a:solidFill>
              </a:rPr>
              <a:t>A Jinja2 template is composed of multiple elements: data, variables, and expressions. Those variables and expressions are replaced with their values when the Jinja2 template is rendered. The variables used in the template can be specified in the vars section of the playbook. It is possible to use the managed hosts' facts as variables on a template.</a:t>
            </a: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240049051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6" end="46"/>
                                            </p:txEl>
                                          </p:spTgt>
                                        </p:tgtEl>
                                        <p:attrNameLst>
                                          <p:attrName>style.visibility</p:attrName>
                                        </p:attrNameLst>
                                      </p:cBhvr>
                                      <p:to>
                                        <p:strVal val="visible"/>
                                      </p:to>
                                    </p:set>
                                    <p:animEffect transition="in" filter="fade">
                                      <p:cBhvr>
                                        <p:cTn id="7" dur="1000"/>
                                        <p:tgtEl>
                                          <p:spTgt spid="3">
                                            <p:txEl>
                                              <p:pRg st="46" end="46"/>
                                            </p:txEl>
                                          </p:spTgt>
                                        </p:tgtEl>
                                      </p:cBhvr>
                                    </p:animEffect>
                                    <p:anim calcmode="lin" valueType="num">
                                      <p:cBhvr>
                                        <p:cTn id="8" dur="1000" fill="hold"/>
                                        <p:tgtEl>
                                          <p:spTgt spid="3">
                                            <p:txEl>
                                              <p:pRg st="46" end="4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6" end="4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37</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r>
              <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rPr>
              <a:t>DEPLOYING CUSTOM FILES WITH JINJA2 TEMPLATES</a:t>
            </a: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
            </a:pPr>
            <a:r>
              <a:rPr lang="en-US" sz="1400" b="1" dirty="0">
                <a:solidFill>
                  <a:schemeClr val="tx1"/>
                </a:solidFill>
              </a:rPr>
              <a:t>Building a JINJA2 Template</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q"/>
            </a:pPr>
            <a:r>
              <a:rPr lang="en-US" sz="1400" dirty="0">
                <a:solidFill>
                  <a:schemeClr val="tx1"/>
                </a:solidFill>
              </a:rPr>
              <a:t>Control Structures</a:t>
            </a:r>
          </a:p>
          <a:p>
            <a:endParaRPr lang="en-US" sz="1400" dirty="0">
              <a:solidFill>
                <a:schemeClr val="tx1"/>
              </a:solidFill>
            </a:endParaRPr>
          </a:p>
          <a:p>
            <a:pPr marL="285750" indent="-285750">
              <a:buFont typeface="Wingdings" panose="05000000000000000000" pitchFamily="2" charset="2"/>
              <a:buChar char="ü"/>
            </a:pPr>
            <a:r>
              <a:rPr lang="en-US" sz="1400" dirty="0">
                <a:solidFill>
                  <a:schemeClr val="tx1"/>
                </a:solidFill>
              </a:rPr>
              <a:t>Using Loops</a:t>
            </a: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1918034008"/>
      </p:ext>
    </p:extLst>
  </p:cSld>
  <p:clrMapOvr>
    <a:masterClrMapping/>
  </p:clrMapOvr>
  <p:transition spd="slow">
    <p:split orient="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38</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marL="285750" indent="-285750">
              <a:buFont typeface="Wingdings" panose="05000000000000000000" pitchFamily="2" charset="2"/>
              <a:buChar char="§"/>
            </a:pPr>
            <a:endPar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marL="285750" indent="-285750">
              <a:buFont typeface="Wingdings" panose="05000000000000000000" pitchFamily="2" charset="2"/>
              <a:buChar char="§"/>
            </a:pPr>
            <a:endPar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marL="285750" indent="-285750">
              <a:buFont typeface="Wingdings" panose="05000000000000000000" pitchFamily="2" charset="2"/>
              <a:buChar char="§"/>
            </a:pPr>
            <a:r>
              <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Guided Exercise</a:t>
            </a:r>
            <a:endPar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r>
              <a:rPr lang="en-US" sz="1400" dirty="0">
                <a:solidFill>
                  <a:schemeClr val="tx1"/>
                </a:solidFill>
              </a:rPr>
              <a:t>Create a template named as example7.j2 file in the current working directory. Include the following variables and facts in the template:</a:t>
            </a:r>
          </a:p>
          <a:p>
            <a:endParaRPr lang="en-US" sz="1300" dirty="0">
              <a:solidFill>
                <a:schemeClr val="tx1"/>
              </a:solidFill>
            </a:endParaRPr>
          </a:p>
          <a:p>
            <a:pPr marL="285750" indent="-285750">
              <a:buFont typeface="Wingdings" panose="05000000000000000000" pitchFamily="2" charset="2"/>
              <a:buChar char="§"/>
            </a:pPr>
            <a:r>
              <a:rPr lang="en-US" sz="1200" dirty="0" err="1">
                <a:solidFill>
                  <a:schemeClr val="tx1"/>
                </a:solidFill>
              </a:rPr>
              <a:t>ansible_facts</a:t>
            </a:r>
            <a:r>
              <a:rPr lang="en-US" sz="1200" dirty="0">
                <a:solidFill>
                  <a:schemeClr val="tx1"/>
                </a:solidFill>
              </a:rPr>
              <a:t>['</a:t>
            </a:r>
            <a:r>
              <a:rPr lang="en-US" sz="1200" dirty="0" err="1">
                <a:solidFill>
                  <a:schemeClr val="tx1"/>
                </a:solidFill>
              </a:rPr>
              <a:t>fqdn</a:t>
            </a:r>
            <a:r>
              <a:rPr lang="en-US" sz="1200" dirty="0">
                <a:solidFill>
                  <a:schemeClr val="tx1"/>
                </a:solidFill>
              </a:rPr>
              <a:t>'], to insert the FQDN of the managed host.</a:t>
            </a:r>
          </a:p>
          <a:p>
            <a:pPr marL="285750" indent="-285750">
              <a:buFont typeface="Wingdings" panose="05000000000000000000" pitchFamily="2" charset="2"/>
              <a:buChar char="§"/>
            </a:pPr>
            <a:r>
              <a:rPr lang="en-US" sz="1200" dirty="0" err="1">
                <a:solidFill>
                  <a:schemeClr val="tx1"/>
                </a:solidFill>
              </a:rPr>
              <a:t>ansible_facts</a:t>
            </a:r>
            <a:r>
              <a:rPr lang="en-US" sz="1200" dirty="0">
                <a:solidFill>
                  <a:schemeClr val="tx1"/>
                </a:solidFill>
              </a:rPr>
              <a:t>['distribution'] and </a:t>
            </a:r>
            <a:r>
              <a:rPr lang="en-US" sz="1200" dirty="0" err="1">
                <a:solidFill>
                  <a:schemeClr val="tx1"/>
                </a:solidFill>
              </a:rPr>
              <a:t>ansible_facts</a:t>
            </a:r>
            <a:r>
              <a:rPr lang="en-US" sz="1200" dirty="0">
                <a:solidFill>
                  <a:schemeClr val="tx1"/>
                </a:solidFill>
              </a:rPr>
              <a:t>['</a:t>
            </a:r>
            <a:r>
              <a:rPr lang="en-US" sz="1200" dirty="0" err="1">
                <a:solidFill>
                  <a:schemeClr val="tx1"/>
                </a:solidFill>
              </a:rPr>
              <a:t>distribution_version</a:t>
            </a:r>
            <a:r>
              <a:rPr lang="en-US" sz="1200" dirty="0">
                <a:solidFill>
                  <a:schemeClr val="tx1"/>
                </a:solidFill>
              </a:rPr>
              <a:t>'], to provide distribution information.</a:t>
            </a:r>
          </a:p>
          <a:p>
            <a:pPr marL="285750" indent="-285750">
              <a:buFont typeface="Wingdings" panose="05000000000000000000" pitchFamily="2" charset="2"/>
              <a:buChar char="§"/>
            </a:pPr>
            <a:r>
              <a:rPr lang="en-US" sz="1200" dirty="0" err="1">
                <a:solidFill>
                  <a:schemeClr val="tx1"/>
                </a:solidFill>
              </a:rPr>
              <a:t>admin_owner</a:t>
            </a:r>
            <a:r>
              <a:rPr lang="en-US" sz="1200" dirty="0">
                <a:solidFill>
                  <a:schemeClr val="tx1"/>
                </a:solidFill>
              </a:rPr>
              <a:t>, for the system owner's email. This variable needs to be defined with an appropriate value in the vars section of the playbook template.</a:t>
            </a: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r>
              <a:rPr lang="en-US" sz="1200" dirty="0">
                <a:solidFill>
                  <a:schemeClr val="tx1"/>
                </a:solidFill>
              </a:rPr>
              <a:t>Create a playbook file named lab7.yml in the current working directory. Define the </a:t>
            </a:r>
            <a:r>
              <a:rPr lang="en-US" sz="1200" dirty="0" err="1">
                <a:solidFill>
                  <a:schemeClr val="tx1"/>
                </a:solidFill>
              </a:rPr>
              <a:t>admin_owner</a:t>
            </a:r>
            <a:r>
              <a:rPr lang="en-US" sz="1200" dirty="0">
                <a:solidFill>
                  <a:schemeClr val="tx1"/>
                </a:solidFill>
              </a:rPr>
              <a:t> variable in the vars section, and include a task for the template module that maps the example7.j2 Jinja2 template to the remote file /</a:t>
            </a:r>
            <a:r>
              <a:rPr lang="en-US" sz="1200" dirty="0" err="1">
                <a:solidFill>
                  <a:schemeClr val="tx1"/>
                </a:solidFill>
              </a:rPr>
              <a:t>etc</a:t>
            </a:r>
            <a:r>
              <a:rPr lang="en-US" sz="1200" dirty="0">
                <a:solidFill>
                  <a:schemeClr val="tx1"/>
                </a:solidFill>
              </a:rPr>
              <a:t>/</a:t>
            </a:r>
            <a:r>
              <a:rPr lang="en-US" sz="1200" dirty="0" err="1">
                <a:solidFill>
                  <a:schemeClr val="tx1"/>
                </a:solidFill>
              </a:rPr>
              <a:t>motd</a:t>
            </a:r>
            <a:r>
              <a:rPr lang="en-US" sz="1200" dirty="0">
                <a:solidFill>
                  <a:schemeClr val="tx1"/>
                </a:solidFill>
              </a:rPr>
              <a:t> on the managed hosts. Set the owner and group to root, and the mode to 0644.</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600" dirty="0">
              <a:solidFill>
                <a:schemeClr val="tx1"/>
              </a:solidFill>
            </a:endParaRPr>
          </a:p>
          <a:p>
            <a:pPr marL="285750" indent="-285750">
              <a:buFont typeface="Wingdings" panose="05000000000000000000" pitchFamily="2" charset="2"/>
              <a:buChar char="§"/>
            </a:pP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82086018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6" end="36"/>
                                            </p:txEl>
                                          </p:spTgt>
                                        </p:tgtEl>
                                        <p:attrNameLst>
                                          <p:attrName>style.visibility</p:attrName>
                                        </p:attrNameLst>
                                      </p:cBhvr>
                                      <p:to>
                                        <p:strVal val="visible"/>
                                      </p:to>
                                    </p:set>
                                    <p:animEffect transition="in" filter="fade">
                                      <p:cBhvr>
                                        <p:cTn id="7" dur="1000"/>
                                        <p:tgtEl>
                                          <p:spTgt spid="3">
                                            <p:txEl>
                                              <p:pRg st="36" end="36"/>
                                            </p:txEl>
                                          </p:spTgt>
                                        </p:tgtEl>
                                      </p:cBhvr>
                                    </p:animEffect>
                                    <p:anim calcmode="lin" valueType="num">
                                      <p:cBhvr>
                                        <p:cTn id="8" dur="1000" fill="hold"/>
                                        <p:tgtEl>
                                          <p:spTgt spid="3">
                                            <p:txEl>
                                              <p:pRg st="36" end="3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6" end="3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38" end="38"/>
                                            </p:txEl>
                                          </p:spTgt>
                                        </p:tgtEl>
                                        <p:attrNameLst>
                                          <p:attrName>style.visibility</p:attrName>
                                        </p:attrNameLst>
                                      </p:cBhvr>
                                      <p:to>
                                        <p:strVal val="visible"/>
                                      </p:to>
                                    </p:set>
                                    <p:anim calcmode="lin" valueType="num">
                                      <p:cBhvr additive="base">
                                        <p:cTn id="14" dur="500" fill="hold"/>
                                        <p:tgtEl>
                                          <p:spTgt spid="3">
                                            <p:txEl>
                                              <p:pRg st="38" end="38"/>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38" end="38"/>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39" end="39"/>
                                            </p:txEl>
                                          </p:spTgt>
                                        </p:tgtEl>
                                        <p:attrNameLst>
                                          <p:attrName>style.visibility</p:attrName>
                                        </p:attrNameLst>
                                      </p:cBhvr>
                                      <p:to>
                                        <p:strVal val="visible"/>
                                      </p:to>
                                    </p:set>
                                    <p:anim calcmode="lin" valueType="num">
                                      <p:cBhvr additive="base">
                                        <p:cTn id="18" dur="500" fill="hold"/>
                                        <p:tgtEl>
                                          <p:spTgt spid="3">
                                            <p:txEl>
                                              <p:pRg st="39" end="39"/>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9" end="39"/>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40" end="40"/>
                                            </p:txEl>
                                          </p:spTgt>
                                        </p:tgtEl>
                                        <p:attrNameLst>
                                          <p:attrName>style.visibility</p:attrName>
                                        </p:attrNameLst>
                                      </p:cBhvr>
                                      <p:to>
                                        <p:strVal val="visible"/>
                                      </p:to>
                                    </p:set>
                                    <p:anim calcmode="lin" valueType="num">
                                      <p:cBhvr additive="base">
                                        <p:cTn id="22" dur="500" fill="hold"/>
                                        <p:tgtEl>
                                          <p:spTgt spid="3">
                                            <p:txEl>
                                              <p:pRg st="40" end="4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0" end="4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2" end="42"/>
                                            </p:txEl>
                                          </p:spTgt>
                                        </p:tgtEl>
                                        <p:attrNameLst>
                                          <p:attrName>style.visibility</p:attrName>
                                        </p:attrNameLst>
                                      </p:cBhvr>
                                      <p:to>
                                        <p:strVal val="visible"/>
                                      </p:to>
                                    </p:set>
                                    <p:animEffect transition="in" filter="fade">
                                      <p:cBhvr>
                                        <p:cTn id="28" dur="1000"/>
                                        <p:tgtEl>
                                          <p:spTgt spid="3">
                                            <p:txEl>
                                              <p:pRg st="42" end="42"/>
                                            </p:txEl>
                                          </p:spTgt>
                                        </p:tgtEl>
                                      </p:cBhvr>
                                    </p:animEffect>
                                    <p:anim calcmode="lin" valueType="num">
                                      <p:cBhvr>
                                        <p:cTn id="29" dur="1000" fill="hold"/>
                                        <p:tgtEl>
                                          <p:spTgt spid="3">
                                            <p:txEl>
                                              <p:pRg st="42" end="4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2" end="4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39</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marL="285750" indent="-285750">
              <a:buFont typeface="Wingdings" panose="05000000000000000000" pitchFamily="2" charset="2"/>
              <a:buChar char="§"/>
            </a:pPr>
            <a:endPar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marL="285750" indent="-285750">
              <a:buFont typeface="Wingdings" panose="05000000000000000000" pitchFamily="2" charset="2"/>
              <a:buChar char="§"/>
            </a:pPr>
            <a:endPar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marL="285750" indent="-285750">
              <a:buFont typeface="Wingdings" panose="05000000000000000000" pitchFamily="2" charset="2"/>
              <a:buChar char="§"/>
            </a:pPr>
            <a:r>
              <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Guided Exercise</a:t>
            </a:r>
            <a:endPar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r>
              <a:rPr lang="en-US" sz="1400" dirty="0">
                <a:solidFill>
                  <a:schemeClr val="tx1"/>
                </a:solidFill>
              </a:rPr>
              <a:t>Create a template named example8.j2, in the current directory.  When the </a:t>
            </a:r>
            <a:r>
              <a:rPr lang="en-US" sz="1400" dirty="0" err="1">
                <a:solidFill>
                  <a:schemeClr val="tx1"/>
                </a:solidFill>
              </a:rPr>
              <a:t>sverma</a:t>
            </a:r>
            <a:r>
              <a:rPr lang="en-US" sz="1400" dirty="0">
                <a:solidFill>
                  <a:schemeClr val="tx1"/>
                </a:solidFill>
              </a:rPr>
              <a:t> user logs in to server.example.com, a message should display that shows the system's total memory and processor count. Use the </a:t>
            </a:r>
            <a:r>
              <a:rPr lang="en-US" sz="1400" dirty="0" err="1">
                <a:solidFill>
                  <a:schemeClr val="tx1"/>
                </a:solidFill>
              </a:rPr>
              <a:t>ansible_facts</a:t>
            </a:r>
            <a:r>
              <a:rPr lang="en-US" sz="1400" dirty="0">
                <a:solidFill>
                  <a:schemeClr val="tx1"/>
                </a:solidFill>
              </a:rPr>
              <a:t>['</a:t>
            </a:r>
            <a:r>
              <a:rPr lang="en-US" sz="1400" dirty="0" err="1">
                <a:solidFill>
                  <a:schemeClr val="tx1"/>
                </a:solidFill>
              </a:rPr>
              <a:t>memtotal_mb</a:t>
            </a:r>
            <a:r>
              <a:rPr lang="en-US" sz="1400" dirty="0">
                <a:solidFill>
                  <a:schemeClr val="tx1"/>
                </a:solidFill>
              </a:rPr>
              <a:t>'] and </a:t>
            </a:r>
            <a:r>
              <a:rPr lang="en-US" sz="1400" dirty="0" err="1">
                <a:solidFill>
                  <a:schemeClr val="tx1"/>
                </a:solidFill>
              </a:rPr>
              <a:t>ansible_facts</a:t>
            </a:r>
            <a:r>
              <a:rPr lang="en-US" sz="1400" dirty="0">
                <a:solidFill>
                  <a:schemeClr val="tx1"/>
                </a:solidFill>
              </a:rPr>
              <a:t>['</a:t>
            </a:r>
            <a:r>
              <a:rPr lang="en-US" sz="1400" dirty="0" err="1">
                <a:solidFill>
                  <a:schemeClr val="tx1"/>
                </a:solidFill>
              </a:rPr>
              <a:t>processor_count</a:t>
            </a:r>
            <a:r>
              <a:rPr lang="en-US" sz="1400" dirty="0">
                <a:solidFill>
                  <a:schemeClr val="tx1"/>
                </a:solidFill>
              </a:rPr>
              <a:t>'] facts to provide the memory information for the message.</a:t>
            </a:r>
          </a:p>
          <a:p>
            <a:endParaRPr lang="en-US" sz="1400" dirty="0">
              <a:solidFill>
                <a:schemeClr val="tx1"/>
              </a:solidFill>
            </a:endParaRPr>
          </a:p>
          <a:p>
            <a:pPr marL="285750" indent="-285750">
              <a:buFont typeface="Wingdings" panose="05000000000000000000" pitchFamily="2" charset="2"/>
              <a:buChar char="§"/>
            </a:pPr>
            <a:r>
              <a:rPr lang="en-US" sz="1400" dirty="0">
                <a:solidFill>
                  <a:schemeClr val="tx1"/>
                </a:solidFill>
              </a:rPr>
              <a:t>Create a new playbook file called lab8.yml in the current directory. Using the template module, configure the example8.j2 Jinja2 template file previously created to map to the file /</a:t>
            </a:r>
            <a:r>
              <a:rPr lang="en-US" sz="1400" dirty="0" err="1">
                <a:solidFill>
                  <a:schemeClr val="tx1"/>
                </a:solidFill>
              </a:rPr>
              <a:t>etc</a:t>
            </a:r>
            <a:r>
              <a:rPr lang="en-US" sz="1400" dirty="0">
                <a:solidFill>
                  <a:schemeClr val="tx1"/>
                </a:solidFill>
              </a:rPr>
              <a:t>/</a:t>
            </a:r>
            <a:r>
              <a:rPr lang="en-US" sz="1400" dirty="0" err="1">
                <a:solidFill>
                  <a:schemeClr val="tx1"/>
                </a:solidFill>
              </a:rPr>
              <a:t>motd</a:t>
            </a:r>
            <a:r>
              <a:rPr lang="en-US" sz="1400" dirty="0">
                <a:solidFill>
                  <a:schemeClr val="tx1"/>
                </a:solidFill>
              </a:rPr>
              <a:t> on the managed hosts. This file has the root user as owner and group, and its permissions are 0644. Using the stat and debug modules, create tasks to verify that /</a:t>
            </a:r>
            <a:r>
              <a:rPr lang="en-US" sz="1400" dirty="0" err="1">
                <a:solidFill>
                  <a:schemeClr val="tx1"/>
                </a:solidFill>
              </a:rPr>
              <a:t>etc</a:t>
            </a:r>
            <a:r>
              <a:rPr lang="en-US" sz="1400" dirty="0">
                <a:solidFill>
                  <a:schemeClr val="tx1"/>
                </a:solidFill>
              </a:rPr>
              <a:t>/ </a:t>
            </a:r>
            <a:r>
              <a:rPr lang="en-US" sz="1400" dirty="0" err="1">
                <a:solidFill>
                  <a:schemeClr val="tx1"/>
                </a:solidFill>
              </a:rPr>
              <a:t>motd</a:t>
            </a:r>
            <a:r>
              <a:rPr lang="en-US" sz="1400" dirty="0">
                <a:solidFill>
                  <a:schemeClr val="tx1"/>
                </a:solidFill>
              </a:rPr>
              <a:t> exists on the managed hosts and displays the file information for /</a:t>
            </a:r>
            <a:r>
              <a:rPr lang="en-US" sz="1400" dirty="0" err="1">
                <a:solidFill>
                  <a:schemeClr val="tx1"/>
                </a:solidFill>
              </a:rPr>
              <a:t>etc</a:t>
            </a:r>
            <a:r>
              <a:rPr lang="en-US" sz="1400" dirty="0">
                <a:solidFill>
                  <a:schemeClr val="tx1"/>
                </a:solidFill>
              </a:rPr>
              <a:t>/</a:t>
            </a:r>
            <a:r>
              <a:rPr lang="en-US" sz="1400" dirty="0" err="1">
                <a:solidFill>
                  <a:schemeClr val="tx1"/>
                </a:solidFill>
              </a:rPr>
              <a:t>motd</a:t>
            </a:r>
            <a:r>
              <a:rPr lang="en-US" sz="1400" dirty="0">
                <a:solidFill>
                  <a:schemeClr val="tx1"/>
                </a:solidFill>
              </a:rPr>
              <a:t>. </a:t>
            </a:r>
          </a:p>
          <a:p>
            <a:pPr marL="285750" indent="-285750">
              <a:buFont typeface="Wingdings" panose="05000000000000000000" pitchFamily="2" charset="2"/>
              <a:buChar char="§"/>
            </a:pPr>
            <a:endParaRPr lang="en-US" sz="1600" dirty="0">
              <a:solidFill>
                <a:schemeClr val="tx1"/>
              </a:solidFill>
            </a:endParaRPr>
          </a:p>
          <a:p>
            <a:pPr marL="285750" indent="-285750">
              <a:buFont typeface="Wingdings" panose="05000000000000000000" pitchFamily="2" charset="2"/>
              <a:buChar char="§"/>
            </a:pPr>
            <a:endParaRPr lang="en-US" sz="1600" dirty="0">
              <a:solidFill>
                <a:schemeClr val="tx1"/>
              </a:solidFill>
            </a:endParaRPr>
          </a:p>
          <a:p>
            <a:pPr marL="285750" indent="-285750">
              <a:buFont typeface="Wingdings" panose="05000000000000000000" pitchFamily="2" charset="2"/>
              <a:buChar char="§"/>
            </a:pPr>
            <a:endParaRPr lang="en-US" sz="1600" dirty="0">
              <a:solidFill>
                <a:schemeClr val="tx1"/>
              </a:solidFill>
            </a:endParaRPr>
          </a:p>
          <a:p>
            <a:pPr marL="285750" indent="-285750">
              <a:buFont typeface="Wingdings" panose="05000000000000000000" pitchFamily="2" charset="2"/>
              <a:buChar char="§"/>
            </a:pP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315400313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6" end="36"/>
                                            </p:txEl>
                                          </p:spTgt>
                                        </p:tgtEl>
                                        <p:attrNameLst>
                                          <p:attrName>style.visibility</p:attrName>
                                        </p:attrNameLst>
                                      </p:cBhvr>
                                      <p:to>
                                        <p:strVal val="visible"/>
                                      </p:to>
                                    </p:set>
                                    <p:animEffect transition="in" filter="fade">
                                      <p:cBhvr>
                                        <p:cTn id="7" dur="1000"/>
                                        <p:tgtEl>
                                          <p:spTgt spid="3">
                                            <p:txEl>
                                              <p:pRg st="36" end="36"/>
                                            </p:txEl>
                                          </p:spTgt>
                                        </p:tgtEl>
                                      </p:cBhvr>
                                    </p:animEffect>
                                    <p:anim calcmode="lin" valueType="num">
                                      <p:cBhvr>
                                        <p:cTn id="8" dur="1000" fill="hold"/>
                                        <p:tgtEl>
                                          <p:spTgt spid="3">
                                            <p:txEl>
                                              <p:pRg st="36" end="3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6" end="3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8" end="38"/>
                                            </p:txEl>
                                          </p:spTgt>
                                        </p:tgtEl>
                                        <p:attrNameLst>
                                          <p:attrName>style.visibility</p:attrName>
                                        </p:attrNameLst>
                                      </p:cBhvr>
                                      <p:to>
                                        <p:strVal val="visible"/>
                                      </p:to>
                                    </p:set>
                                    <p:animEffect transition="in" filter="fade">
                                      <p:cBhvr>
                                        <p:cTn id="14" dur="1000"/>
                                        <p:tgtEl>
                                          <p:spTgt spid="3">
                                            <p:txEl>
                                              <p:pRg st="38" end="38"/>
                                            </p:txEl>
                                          </p:spTgt>
                                        </p:tgtEl>
                                      </p:cBhvr>
                                    </p:animEffect>
                                    <p:anim calcmode="lin" valueType="num">
                                      <p:cBhvr>
                                        <p:cTn id="15" dur="1000" fill="hold"/>
                                        <p:tgtEl>
                                          <p:spTgt spid="3">
                                            <p:txEl>
                                              <p:pRg st="38" end="38"/>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8" end="3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r>
              <a:rPr lang="en-US" sz="1600" b="1" dirty="0">
                <a:solidFill>
                  <a:schemeClr val="tx1"/>
                </a:solidFill>
              </a:rPr>
              <a:t>Running AD HOC Commands With Ansible</a:t>
            </a: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Ø"/>
            </a:pPr>
            <a:r>
              <a:rPr lang="en-US" sz="1200" dirty="0">
                <a:solidFill>
                  <a:schemeClr val="tx1"/>
                </a:solidFill>
              </a:rPr>
              <a:t>An ad hoc command is a way of executing a single Ansible task quickly. They are simple, online operations that can be run without writing a playbook.</a:t>
            </a: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r>
              <a:rPr lang="en-US" sz="1200" dirty="0">
                <a:solidFill>
                  <a:schemeClr val="tx1"/>
                </a:solidFill>
              </a:rPr>
              <a:t>Ad hoc commands are useful for quick tests and changes. For example, you can use an ad hoc command to make sure that a certain line exists in the /</a:t>
            </a:r>
            <a:r>
              <a:rPr lang="en-US" sz="1200" dirty="0" err="1">
                <a:solidFill>
                  <a:schemeClr val="tx1"/>
                </a:solidFill>
              </a:rPr>
              <a:t>etc</a:t>
            </a:r>
            <a:r>
              <a:rPr lang="en-US" sz="1200" dirty="0">
                <a:solidFill>
                  <a:schemeClr val="tx1"/>
                </a:solidFill>
              </a:rPr>
              <a:t>/hosts file on a group of servers. You could use another ad hoc command to efficiently restart a service on many different machines, or to ensure that a particular software package is up-to-date.</a:t>
            </a: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r>
              <a:rPr lang="en-US" sz="1200" dirty="0">
                <a:solidFill>
                  <a:schemeClr val="tx1"/>
                </a:solidFill>
              </a:rPr>
              <a:t>Use the ansible command to run ad hoc commands:</a:t>
            </a: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q"/>
            </a:pPr>
            <a:r>
              <a:rPr lang="en-US" sz="1200" dirty="0">
                <a:solidFill>
                  <a:schemeClr val="tx1"/>
                </a:solidFill>
              </a:rPr>
              <a:t>ansible host-pattern -m module [-a 'module arguments'] [-</a:t>
            </a:r>
            <a:r>
              <a:rPr lang="en-US" sz="1200" dirty="0" err="1">
                <a:solidFill>
                  <a:schemeClr val="tx1"/>
                </a:solidFill>
              </a:rPr>
              <a:t>i</a:t>
            </a:r>
            <a:r>
              <a:rPr lang="en-US" sz="1200" dirty="0">
                <a:solidFill>
                  <a:schemeClr val="tx1"/>
                </a:solidFill>
              </a:rPr>
              <a:t> inventory]</a:t>
            </a: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204639747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8" end="18"/>
                                            </p:txEl>
                                          </p:spTgt>
                                        </p:tgtEl>
                                        <p:attrNameLst>
                                          <p:attrName>style.visibility</p:attrName>
                                        </p:attrNameLst>
                                      </p:cBhvr>
                                      <p:to>
                                        <p:strVal val="visible"/>
                                      </p:to>
                                    </p:set>
                                    <p:animEffect transition="in" filter="fade">
                                      <p:cBhvr>
                                        <p:cTn id="7" dur="1000"/>
                                        <p:tgtEl>
                                          <p:spTgt spid="3">
                                            <p:txEl>
                                              <p:pRg st="18" end="18"/>
                                            </p:txEl>
                                          </p:spTgt>
                                        </p:tgtEl>
                                      </p:cBhvr>
                                    </p:animEffect>
                                    <p:anim calcmode="lin" valueType="num">
                                      <p:cBhvr>
                                        <p:cTn id="8"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0" end="20"/>
                                            </p:txEl>
                                          </p:spTgt>
                                        </p:tgtEl>
                                        <p:attrNameLst>
                                          <p:attrName>style.visibility</p:attrName>
                                        </p:attrNameLst>
                                      </p:cBhvr>
                                      <p:to>
                                        <p:strVal val="visible"/>
                                      </p:to>
                                    </p:set>
                                    <p:animEffect transition="in" filter="fade">
                                      <p:cBhvr>
                                        <p:cTn id="14" dur="1000"/>
                                        <p:tgtEl>
                                          <p:spTgt spid="3">
                                            <p:txEl>
                                              <p:pRg st="20" end="20"/>
                                            </p:txEl>
                                          </p:spTgt>
                                        </p:tgtEl>
                                      </p:cBhvr>
                                    </p:animEffect>
                                    <p:anim calcmode="lin" valueType="num">
                                      <p:cBhvr>
                                        <p:cTn id="15" dur="1000" fill="hold"/>
                                        <p:tgtEl>
                                          <p:spTgt spid="3">
                                            <p:txEl>
                                              <p:pRg st="20" end="2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0" end="2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2" end="22"/>
                                            </p:txEl>
                                          </p:spTgt>
                                        </p:tgtEl>
                                        <p:attrNameLst>
                                          <p:attrName>style.visibility</p:attrName>
                                        </p:attrNameLst>
                                      </p:cBhvr>
                                      <p:to>
                                        <p:strVal val="visible"/>
                                      </p:to>
                                    </p:set>
                                    <p:animEffect transition="in" filter="fade">
                                      <p:cBhvr>
                                        <p:cTn id="21" dur="1000"/>
                                        <p:tgtEl>
                                          <p:spTgt spid="3">
                                            <p:txEl>
                                              <p:pRg st="22" end="22"/>
                                            </p:txEl>
                                          </p:spTgt>
                                        </p:tgtEl>
                                      </p:cBhvr>
                                    </p:animEffect>
                                    <p:anim calcmode="lin" valueType="num">
                                      <p:cBhvr>
                                        <p:cTn id="22" dur="1000" fill="hold"/>
                                        <p:tgtEl>
                                          <p:spTgt spid="3">
                                            <p:txEl>
                                              <p:pRg st="22" end="2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2" end="2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24" end="24"/>
                                            </p:txEl>
                                          </p:spTgt>
                                        </p:tgtEl>
                                        <p:attrNameLst>
                                          <p:attrName>style.visibility</p:attrName>
                                        </p:attrNameLst>
                                      </p:cBhvr>
                                      <p:to>
                                        <p:strVal val="visible"/>
                                      </p:to>
                                    </p:set>
                                    <p:animEffect transition="in" filter="fade">
                                      <p:cBhvr>
                                        <p:cTn id="26" dur="1000"/>
                                        <p:tgtEl>
                                          <p:spTgt spid="3">
                                            <p:txEl>
                                              <p:pRg st="24" end="24"/>
                                            </p:txEl>
                                          </p:spTgt>
                                        </p:tgtEl>
                                      </p:cBhvr>
                                    </p:animEffect>
                                    <p:anim calcmode="lin" valueType="num">
                                      <p:cBhvr>
                                        <p:cTn id="27" dur="1000" fill="hold"/>
                                        <p:tgtEl>
                                          <p:spTgt spid="3">
                                            <p:txEl>
                                              <p:pRg st="24" end="2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4" end="2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40</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marL="285750" indent="-285750">
              <a:buFont typeface="Wingdings" panose="05000000000000000000" pitchFamily="2" charset="2"/>
              <a:buChar char="§"/>
            </a:pPr>
            <a:endPar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marL="285750" indent="-285750">
              <a:buFont typeface="Wingdings" panose="05000000000000000000" pitchFamily="2" charset="2"/>
              <a:buChar char="§"/>
            </a:pPr>
            <a:endPar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marL="285750" indent="-285750">
              <a:buFont typeface="Wingdings" panose="05000000000000000000" pitchFamily="2" charset="2"/>
              <a:buChar char="§"/>
            </a:pPr>
            <a:r>
              <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Guided Exercise</a:t>
            </a:r>
            <a:endPar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
            </a:pPr>
            <a:r>
              <a:rPr lang="en-US" sz="1400" dirty="0">
                <a:solidFill>
                  <a:schemeClr val="tx1"/>
                </a:solidFill>
              </a:rPr>
              <a:t>Use the copy module to place files/issue into the /</a:t>
            </a:r>
            <a:r>
              <a:rPr lang="en-US" sz="1400" dirty="0" err="1">
                <a:solidFill>
                  <a:schemeClr val="tx1"/>
                </a:solidFill>
              </a:rPr>
              <a:t>etc</a:t>
            </a:r>
            <a:r>
              <a:rPr lang="en-US" sz="1400" dirty="0">
                <a:solidFill>
                  <a:schemeClr val="tx1"/>
                </a:solidFill>
              </a:rPr>
              <a:t>/ directory on the managed host, use the same ownership and permissions as /</a:t>
            </a:r>
            <a:r>
              <a:rPr lang="en-US" sz="1400" dirty="0" err="1">
                <a:solidFill>
                  <a:schemeClr val="tx1"/>
                </a:solidFill>
              </a:rPr>
              <a:t>etc</a:t>
            </a:r>
            <a:r>
              <a:rPr lang="en-US" sz="1400" dirty="0">
                <a:solidFill>
                  <a:schemeClr val="tx1"/>
                </a:solidFill>
              </a:rPr>
              <a:t>/</a:t>
            </a:r>
            <a:r>
              <a:rPr lang="en-US" sz="1400" dirty="0" err="1">
                <a:solidFill>
                  <a:schemeClr val="tx1"/>
                </a:solidFill>
              </a:rPr>
              <a:t>motd</a:t>
            </a:r>
            <a:r>
              <a:rPr lang="en-US" sz="1400" dirty="0">
                <a:solidFill>
                  <a:schemeClr val="tx1"/>
                </a:solidFill>
              </a:rPr>
              <a:t>. Use the file module to ensure that /</a:t>
            </a:r>
            <a:r>
              <a:rPr lang="en-US" sz="1400" dirty="0" err="1">
                <a:solidFill>
                  <a:schemeClr val="tx1"/>
                </a:solidFill>
              </a:rPr>
              <a:t>etc</a:t>
            </a:r>
            <a:r>
              <a:rPr lang="en-US" sz="1400" dirty="0">
                <a:solidFill>
                  <a:schemeClr val="tx1"/>
                </a:solidFill>
              </a:rPr>
              <a:t>/ issue.net is a symbolic link to /</a:t>
            </a:r>
            <a:r>
              <a:rPr lang="en-US" sz="1400" dirty="0" err="1">
                <a:solidFill>
                  <a:schemeClr val="tx1"/>
                </a:solidFill>
              </a:rPr>
              <a:t>etc</a:t>
            </a:r>
            <a:r>
              <a:rPr lang="en-US" sz="1400" dirty="0">
                <a:solidFill>
                  <a:schemeClr val="tx1"/>
                </a:solidFill>
              </a:rPr>
              <a:t>/issue on the managed host. Configure the playbook so that it uses the </a:t>
            </a:r>
            <a:r>
              <a:rPr lang="en-US" sz="1400" dirty="0" err="1">
                <a:solidFill>
                  <a:schemeClr val="tx1"/>
                </a:solidFill>
              </a:rPr>
              <a:t>sverma</a:t>
            </a:r>
            <a:r>
              <a:rPr lang="en-US" sz="1400" dirty="0">
                <a:solidFill>
                  <a:schemeClr val="tx1"/>
                </a:solidFill>
              </a:rPr>
              <a:t> user, and sets the become parameter to true.</a:t>
            </a:r>
            <a:endParaRPr lang="en-US" sz="1600" dirty="0">
              <a:solidFill>
                <a:schemeClr val="tx1"/>
              </a:solidFill>
            </a:endParaRPr>
          </a:p>
          <a:p>
            <a:pPr marL="285750" indent="-285750">
              <a:buFont typeface="Wingdings" panose="05000000000000000000" pitchFamily="2" charset="2"/>
              <a:buChar char="§"/>
            </a:pPr>
            <a:endParaRPr lang="en-US" sz="1600" dirty="0">
              <a:solidFill>
                <a:schemeClr val="tx1"/>
              </a:solidFill>
            </a:endParaRPr>
          </a:p>
          <a:p>
            <a:pPr marL="285750" indent="-285750">
              <a:buFont typeface="Wingdings" panose="05000000000000000000" pitchFamily="2" charset="2"/>
              <a:buChar char="§"/>
            </a:pPr>
            <a:endParaRPr lang="en-US" sz="1600" dirty="0">
              <a:solidFill>
                <a:schemeClr val="tx1"/>
              </a:solidFill>
            </a:endParaRPr>
          </a:p>
          <a:p>
            <a:pPr marL="285750" indent="-285750">
              <a:buFont typeface="Wingdings" panose="05000000000000000000" pitchFamily="2" charset="2"/>
              <a:buChar char="§"/>
            </a:pPr>
            <a:endParaRPr lang="en-US" sz="1600" dirty="0">
              <a:solidFill>
                <a:schemeClr val="tx1"/>
              </a:solidFill>
            </a:endParaRPr>
          </a:p>
          <a:p>
            <a:pPr marL="285750" indent="-285750">
              <a:buFont typeface="Wingdings" panose="05000000000000000000" pitchFamily="2" charset="2"/>
              <a:buChar char="§"/>
            </a:pPr>
            <a:endParaRPr lang="en-US" sz="1600" dirty="0">
              <a:solidFill>
                <a:schemeClr val="tx1"/>
              </a:solidFill>
            </a:endParaRPr>
          </a:p>
          <a:p>
            <a:pPr marL="285750" indent="-285750">
              <a:buFont typeface="Wingdings" panose="05000000000000000000" pitchFamily="2" charset="2"/>
              <a:buChar char="§"/>
            </a:pP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260884994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6" end="36"/>
                                            </p:txEl>
                                          </p:spTgt>
                                        </p:tgtEl>
                                        <p:attrNameLst>
                                          <p:attrName>style.visibility</p:attrName>
                                        </p:attrNameLst>
                                      </p:cBhvr>
                                      <p:to>
                                        <p:strVal val="visible"/>
                                      </p:to>
                                    </p:set>
                                    <p:animEffect transition="in" filter="fade">
                                      <p:cBhvr>
                                        <p:cTn id="7" dur="1000"/>
                                        <p:tgtEl>
                                          <p:spTgt spid="3">
                                            <p:txEl>
                                              <p:pRg st="36" end="36"/>
                                            </p:txEl>
                                          </p:spTgt>
                                        </p:tgtEl>
                                      </p:cBhvr>
                                    </p:animEffect>
                                    <p:anim calcmode="lin" valueType="num">
                                      <p:cBhvr>
                                        <p:cTn id="8" dur="1000" fill="hold"/>
                                        <p:tgtEl>
                                          <p:spTgt spid="3">
                                            <p:txEl>
                                              <p:pRg st="36" end="3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6" end="3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41</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r>
              <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rPr>
              <a:t>Configuring Parallelism</a:t>
            </a: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
            </a:pPr>
            <a:r>
              <a:rPr lang="en-US" sz="1400" b="1" dirty="0">
                <a:solidFill>
                  <a:schemeClr val="tx1"/>
                </a:solidFill>
              </a:rPr>
              <a:t>Objective</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ü"/>
            </a:pPr>
            <a:r>
              <a:rPr lang="en-US" sz="1400" dirty="0">
                <a:solidFill>
                  <a:schemeClr val="tx1"/>
                </a:solidFill>
              </a:rPr>
              <a:t>After completing this section, you will be able to tune the number of simultaneous connections that Ansible opens to managed hosts.</a:t>
            </a: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r>
              <a:rPr lang="en-US" sz="1400" dirty="0">
                <a:solidFill>
                  <a:schemeClr val="tx1"/>
                </a:solidFill>
              </a:rPr>
              <a:t>Managing Rolling Updates</a:t>
            </a: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51930269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4" end="44"/>
                                            </p:txEl>
                                          </p:spTgt>
                                        </p:tgtEl>
                                        <p:attrNameLst>
                                          <p:attrName>style.visibility</p:attrName>
                                        </p:attrNameLst>
                                      </p:cBhvr>
                                      <p:to>
                                        <p:strVal val="visible"/>
                                      </p:to>
                                    </p:set>
                                    <p:animEffect transition="in" filter="fade">
                                      <p:cBhvr>
                                        <p:cTn id="7" dur="1000"/>
                                        <p:tgtEl>
                                          <p:spTgt spid="3">
                                            <p:txEl>
                                              <p:pRg st="44" end="44"/>
                                            </p:txEl>
                                          </p:spTgt>
                                        </p:tgtEl>
                                      </p:cBhvr>
                                    </p:animEffect>
                                    <p:anim calcmode="lin" valueType="num">
                                      <p:cBhvr>
                                        <p:cTn id="8" dur="1000" fill="hold"/>
                                        <p:tgtEl>
                                          <p:spTgt spid="3">
                                            <p:txEl>
                                              <p:pRg st="44" end="4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4" end="4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42</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r>
              <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rPr>
              <a:t>Configuring Parallelism</a:t>
            </a:r>
          </a:p>
          <a:p>
            <a:endParaRPr lang="en-US" sz="1400" dirty="0">
              <a:solidFill>
                <a:schemeClr val="tx1"/>
              </a:solidFill>
            </a:endParaRPr>
          </a:p>
          <a:p>
            <a:pPr marL="285750" indent="-285750">
              <a:buFont typeface="Wingdings" panose="05000000000000000000" pitchFamily="2" charset="2"/>
              <a:buChar char="ü"/>
            </a:pPr>
            <a:r>
              <a:rPr lang="en-US" sz="1400" dirty="0">
                <a:solidFill>
                  <a:schemeClr val="tx1"/>
                </a:solidFill>
              </a:rPr>
              <a:t>Managing Rolling Updates</a:t>
            </a: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r>
              <a:rPr lang="en-US" sz="1400" dirty="0">
                <a:solidFill>
                  <a:schemeClr val="tx1"/>
                </a:solidFill>
              </a:rPr>
              <a:t>                   Load Balancer</a:t>
            </a:r>
          </a:p>
          <a:p>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
        <p:nvSpPr>
          <p:cNvPr id="5" name="Flowchart: Alternate Process 4">
            <a:extLst>
              <a:ext uri="{FF2B5EF4-FFF2-40B4-BE49-F238E27FC236}">
                <a16:creationId xmlns:a16="http://schemas.microsoft.com/office/drawing/2014/main" id="{DDB58C05-D434-4743-BF3F-5069B888C75A}"/>
              </a:ext>
            </a:extLst>
          </p:cNvPr>
          <p:cNvSpPr/>
          <p:nvPr/>
        </p:nvSpPr>
        <p:spPr>
          <a:xfrm>
            <a:off x="2551859" y="2888082"/>
            <a:ext cx="762000" cy="762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ylinder 5">
            <a:extLst>
              <a:ext uri="{FF2B5EF4-FFF2-40B4-BE49-F238E27FC236}">
                <a16:creationId xmlns:a16="http://schemas.microsoft.com/office/drawing/2014/main" id="{6911A79B-F2EB-4D3F-A40F-B8FEEBE67630}"/>
              </a:ext>
            </a:extLst>
          </p:cNvPr>
          <p:cNvSpPr/>
          <p:nvPr/>
        </p:nvSpPr>
        <p:spPr>
          <a:xfrm>
            <a:off x="4648200" y="2063665"/>
            <a:ext cx="609600" cy="629660"/>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Cylinder 11">
            <a:extLst>
              <a:ext uri="{FF2B5EF4-FFF2-40B4-BE49-F238E27FC236}">
                <a16:creationId xmlns:a16="http://schemas.microsoft.com/office/drawing/2014/main" id="{709AFACA-04C7-4BC0-A31C-AF7D119736E5}"/>
              </a:ext>
            </a:extLst>
          </p:cNvPr>
          <p:cNvSpPr/>
          <p:nvPr/>
        </p:nvSpPr>
        <p:spPr>
          <a:xfrm>
            <a:off x="4671734" y="2903040"/>
            <a:ext cx="609600" cy="62966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3" name="Cylinder 12">
            <a:extLst>
              <a:ext uri="{FF2B5EF4-FFF2-40B4-BE49-F238E27FC236}">
                <a16:creationId xmlns:a16="http://schemas.microsoft.com/office/drawing/2014/main" id="{A76AC084-96B0-43A5-955B-8B17209898CD}"/>
              </a:ext>
            </a:extLst>
          </p:cNvPr>
          <p:cNvSpPr/>
          <p:nvPr/>
        </p:nvSpPr>
        <p:spPr>
          <a:xfrm>
            <a:off x="4694578" y="3802372"/>
            <a:ext cx="609600" cy="62966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529734E1-69D9-43C3-9F62-4A254B2B4EB7}"/>
              </a:ext>
            </a:extLst>
          </p:cNvPr>
          <p:cNvSpPr/>
          <p:nvPr/>
        </p:nvSpPr>
        <p:spPr>
          <a:xfrm>
            <a:off x="3552267" y="3136866"/>
            <a:ext cx="919999" cy="2085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099EB3E2-91CB-4191-AA7E-6485EBE55A3C}"/>
              </a:ext>
            </a:extLst>
          </p:cNvPr>
          <p:cNvSpPr/>
          <p:nvPr/>
        </p:nvSpPr>
        <p:spPr>
          <a:xfrm rot="19743445">
            <a:off x="3491359" y="2688111"/>
            <a:ext cx="920018" cy="208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D6DB68EF-3DEB-458F-95E5-F552328B45A6}"/>
              </a:ext>
            </a:extLst>
          </p:cNvPr>
          <p:cNvSpPr/>
          <p:nvPr/>
        </p:nvSpPr>
        <p:spPr>
          <a:xfrm rot="1596239">
            <a:off x="3515314" y="3584208"/>
            <a:ext cx="954965" cy="2097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72ADC541-D170-4E35-81A9-8E2AF28E88EF}"/>
              </a:ext>
            </a:extLst>
          </p:cNvPr>
          <p:cNvSpPr txBox="1"/>
          <p:nvPr/>
        </p:nvSpPr>
        <p:spPr>
          <a:xfrm>
            <a:off x="4508021" y="2661490"/>
            <a:ext cx="990977" cy="261610"/>
          </a:xfrm>
          <a:prstGeom prst="rect">
            <a:avLst/>
          </a:prstGeom>
          <a:noFill/>
        </p:spPr>
        <p:txBody>
          <a:bodyPr wrap="square" rtlCol="0">
            <a:spAutoFit/>
          </a:bodyPr>
          <a:lstStyle/>
          <a:p>
            <a:r>
              <a:rPr lang="en-IN" sz="1100" dirty="0"/>
              <a:t>Web Server 1</a:t>
            </a:r>
          </a:p>
        </p:txBody>
      </p:sp>
      <p:sp>
        <p:nvSpPr>
          <p:cNvPr id="19" name="TextBox 18">
            <a:extLst>
              <a:ext uri="{FF2B5EF4-FFF2-40B4-BE49-F238E27FC236}">
                <a16:creationId xmlns:a16="http://schemas.microsoft.com/office/drawing/2014/main" id="{7E665216-10BB-40B5-970F-4D9BFCFF7F5D}"/>
              </a:ext>
            </a:extLst>
          </p:cNvPr>
          <p:cNvSpPr txBox="1"/>
          <p:nvPr/>
        </p:nvSpPr>
        <p:spPr>
          <a:xfrm>
            <a:off x="4481045" y="3511878"/>
            <a:ext cx="990977" cy="261610"/>
          </a:xfrm>
          <a:prstGeom prst="rect">
            <a:avLst/>
          </a:prstGeom>
          <a:noFill/>
        </p:spPr>
        <p:txBody>
          <a:bodyPr wrap="square" rtlCol="0">
            <a:spAutoFit/>
          </a:bodyPr>
          <a:lstStyle/>
          <a:p>
            <a:r>
              <a:rPr lang="en-IN" sz="1100" dirty="0"/>
              <a:t>Web Server 2</a:t>
            </a:r>
          </a:p>
        </p:txBody>
      </p:sp>
      <p:sp>
        <p:nvSpPr>
          <p:cNvPr id="20" name="TextBox 19">
            <a:extLst>
              <a:ext uri="{FF2B5EF4-FFF2-40B4-BE49-F238E27FC236}">
                <a16:creationId xmlns:a16="http://schemas.microsoft.com/office/drawing/2014/main" id="{429FC93F-EF25-48DD-BB34-60ECCAD71D3F}"/>
              </a:ext>
            </a:extLst>
          </p:cNvPr>
          <p:cNvSpPr txBox="1"/>
          <p:nvPr/>
        </p:nvSpPr>
        <p:spPr>
          <a:xfrm>
            <a:off x="4508021" y="4418764"/>
            <a:ext cx="990977" cy="261610"/>
          </a:xfrm>
          <a:prstGeom prst="rect">
            <a:avLst/>
          </a:prstGeom>
          <a:noFill/>
        </p:spPr>
        <p:txBody>
          <a:bodyPr wrap="square" rtlCol="0">
            <a:spAutoFit/>
          </a:bodyPr>
          <a:lstStyle/>
          <a:p>
            <a:r>
              <a:rPr lang="en-IN" sz="1100" dirty="0"/>
              <a:t>Web Server 3</a:t>
            </a:r>
          </a:p>
        </p:txBody>
      </p:sp>
    </p:spTree>
    <p:extLst>
      <p:ext uri="{BB962C8B-B14F-4D97-AF65-F5344CB8AC3E}">
        <p14:creationId xmlns:p14="http://schemas.microsoft.com/office/powerpoint/2010/main" val="145082525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52" end="52"/>
                                            </p:txEl>
                                          </p:spTgt>
                                        </p:tgtEl>
                                        <p:attrNameLst>
                                          <p:attrName>style.visibility</p:attrName>
                                        </p:attrNameLst>
                                      </p:cBhvr>
                                      <p:to>
                                        <p:strVal val="visible"/>
                                      </p:to>
                                    </p:set>
                                    <p:anim calcmode="lin" valueType="num">
                                      <p:cBhvr additive="base">
                                        <p:cTn id="47" dur="500" fill="hold"/>
                                        <p:tgtEl>
                                          <p:spTgt spid="3">
                                            <p:txEl>
                                              <p:pRg st="52" end="5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52" end="5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animBg="1"/>
      <p:bldP spid="7" grpId="0" animBg="1"/>
      <p:bldP spid="17" grpId="0" animBg="1"/>
      <p:bldP spid="18" grpId="0" animBg="1"/>
      <p:bldP spid="8" grpId="0"/>
      <p:bldP spid="19" grpId="0"/>
      <p:bldP spid="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43</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IN" sz="1400" dirty="0">
              <a:solidFill>
                <a:schemeClr val="tx1"/>
              </a:solidFill>
            </a:endParaRPr>
          </a:p>
        </p:txBody>
      </p:sp>
      <p:pic>
        <p:nvPicPr>
          <p:cNvPr id="4" name="Picture 3">
            <a:extLst>
              <a:ext uri="{FF2B5EF4-FFF2-40B4-BE49-F238E27FC236}">
                <a16:creationId xmlns:a16="http://schemas.microsoft.com/office/drawing/2014/main" id="{7DD36D91-2AC4-4A0E-B193-2C7CAD58A8B7}"/>
              </a:ext>
            </a:extLst>
          </p:cNvPr>
          <p:cNvPicPr>
            <a:picLocks noChangeAspect="1"/>
          </p:cNvPicPr>
          <p:nvPr/>
        </p:nvPicPr>
        <p:blipFill>
          <a:blip r:embed="rId4"/>
          <a:stretch>
            <a:fillRect/>
          </a:stretch>
        </p:blipFill>
        <p:spPr>
          <a:xfrm>
            <a:off x="2438400" y="1164522"/>
            <a:ext cx="4554538" cy="3494548"/>
          </a:xfrm>
          <a:prstGeom prst="rect">
            <a:avLst/>
          </a:prstGeom>
        </p:spPr>
      </p:pic>
    </p:spTree>
    <p:extLst>
      <p:ext uri="{BB962C8B-B14F-4D97-AF65-F5344CB8AC3E}">
        <p14:creationId xmlns:p14="http://schemas.microsoft.com/office/powerpoint/2010/main" val="312655815"/>
      </p:ext>
    </p:extLst>
  </p:cSld>
  <p:clrMapOvr>
    <a:masterClrMapping/>
  </p:clrMapOvr>
  <p:transition spd="slow">
    <p:split orient="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44</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r>
              <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Guided Exercise</a:t>
            </a:r>
          </a:p>
          <a:p>
            <a:pPr marL="285750" indent="-285750">
              <a:buFont typeface="Wingdings" panose="05000000000000000000" pitchFamily="2" charset="2"/>
              <a:buChar char="§"/>
            </a:pPr>
            <a:endPar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marL="285750" indent="-285750">
              <a:buFont typeface="Wingdings" panose="05000000000000000000" pitchFamily="2" charset="2"/>
              <a:buChar char="ü"/>
            </a:pPr>
            <a:r>
              <a:rPr lang="en-US" sz="1600" b="1" dirty="0">
                <a:solidFill>
                  <a:schemeClr val="tx1"/>
                </a:solidFill>
              </a:rPr>
              <a:t>Forks parameter</a:t>
            </a:r>
          </a:p>
          <a:p>
            <a:pPr marL="285750" indent="-285750">
              <a:buFont typeface="Wingdings" panose="05000000000000000000" pitchFamily="2" charset="2"/>
              <a:buChar char="ü"/>
            </a:pPr>
            <a:endParaRPr lang="en-US" sz="1600" dirty="0">
              <a:solidFill>
                <a:schemeClr val="tx1"/>
              </a:solidFill>
            </a:endParaRPr>
          </a:p>
          <a:p>
            <a:pPr marL="285750" indent="-285750">
              <a:buFont typeface="Wingdings" panose="05000000000000000000" pitchFamily="2" charset="2"/>
              <a:buChar char="ü"/>
            </a:pPr>
            <a:r>
              <a:rPr lang="en-US" sz="1600" b="1" dirty="0">
                <a:solidFill>
                  <a:schemeClr val="tx1"/>
                </a:solidFill>
              </a:rPr>
              <a:t>Serial keyword</a:t>
            </a:r>
          </a:p>
          <a:p>
            <a:pPr marL="285750" indent="-285750">
              <a:buFont typeface="Wingdings" panose="05000000000000000000" pitchFamily="2" charset="2"/>
              <a:buChar char="ü"/>
            </a:pP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37618773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5" end="35"/>
                                            </p:txEl>
                                          </p:spTgt>
                                        </p:tgtEl>
                                        <p:attrNameLst>
                                          <p:attrName>style.visibility</p:attrName>
                                        </p:attrNameLst>
                                      </p:cBhvr>
                                      <p:to>
                                        <p:strVal val="visible"/>
                                      </p:to>
                                    </p:set>
                                    <p:anim calcmode="lin" valueType="num">
                                      <p:cBhvr additive="base">
                                        <p:cTn id="7" dur="500" fill="hold"/>
                                        <p:tgtEl>
                                          <p:spTgt spid="3">
                                            <p:txEl>
                                              <p:pRg st="35" end="3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5" end="3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45</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endPar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r>
              <a:rPr lang="en-US" b="1" dirty="0">
                <a:ln w="9525">
                  <a:solidFill>
                    <a:srgbClr val="0070C0"/>
                  </a:solidFill>
                  <a:prstDash val="solid"/>
                </a:ln>
                <a:solidFill>
                  <a:schemeClr val="tx1"/>
                </a:solidFill>
                <a:effectLst>
                  <a:outerShdw blurRad="12700" dist="38100" dir="2700000" algn="tl" rotWithShape="0">
                    <a:schemeClr val="bg1">
                      <a:lumMod val="50000"/>
                    </a:schemeClr>
                  </a:outerShdw>
                </a:effectLst>
              </a:rPr>
              <a:t>Including And Importing Files</a:t>
            </a: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
            </a:pPr>
            <a:r>
              <a:rPr lang="en-US" sz="1400" b="1" dirty="0">
                <a:solidFill>
                  <a:schemeClr val="tx1"/>
                </a:solidFill>
              </a:rPr>
              <a:t>Objective</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ü"/>
            </a:pPr>
            <a:r>
              <a:rPr lang="en-US" sz="1400" dirty="0">
                <a:solidFill>
                  <a:schemeClr val="tx1"/>
                </a:solidFill>
              </a:rPr>
              <a:t>After completing this section, you will be able to manage large playbooks by importing or including other playbooks or tasks from external files.</a:t>
            </a: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pPr marL="285750" indent="-285750">
              <a:buFont typeface="Wingdings" panose="05000000000000000000" pitchFamily="2" charset="2"/>
              <a:buChar char="ü"/>
            </a:pPr>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334888280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4" end="44"/>
                                            </p:txEl>
                                          </p:spTgt>
                                        </p:tgtEl>
                                        <p:attrNameLst>
                                          <p:attrName>style.visibility</p:attrName>
                                        </p:attrNameLst>
                                      </p:cBhvr>
                                      <p:to>
                                        <p:strVal val="visible"/>
                                      </p:to>
                                    </p:set>
                                    <p:animEffect transition="in" filter="fade">
                                      <p:cBhvr>
                                        <p:cTn id="7" dur="1000"/>
                                        <p:tgtEl>
                                          <p:spTgt spid="3">
                                            <p:txEl>
                                              <p:pRg st="44" end="44"/>
                                            </p:txEl>
                                          </p:spTgt>
                                        </p:tgtEl>
                                      </p:cBhvr>
                                    </p:animEffect>
                                    <p:anim calcmode="lin" valueType="num">
                                      <p:cBhvr>
                                        <p:cTn id="8" dur="1000" fill="hold"/>
                                        <p:tgtEl>
                                          <p:spTgt spid="3">
                                            <p:txEl>
                                              <p:pRg st="44" end="4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4" end="4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46</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r>
              <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Guided Exercise</a:t>
            </a:r>
            <a:endPar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marL="342900" indent="-342900">
              <a:buFont typeface="+mj-lt"/>
              <a:buAutoNum type="arabicPeriod"/>
            </a:pPr>
            <a:endParaRPr lang="en-US" sz="1400" dirty="0">
              <a:solidFill>
                <a:schemeClr val="tx1"/>
              </a:solidFill>
            </a:endParaRPr>
          </a:p>
          <a:p>
            <a:pPr marL="342900" indent="-342900">
              <a:buFont typeface="+mj-lt"/>
              <a:buAutoNum type="arabicPeriod"/>
            </a:pPr>
            <a:r>
              <a:rPr lang="en-US" sz="1400" dirty="0">
                <a:solidFill>
                  <a:schemeClr val="tx1"/>
                </a:solidFill>
              </a:rPr>
              <a:t>Installation of httpd and after that start &amp; enabled httpd service.</a:t>
            </a:r>
          </a:p>
          <a:p>
            <a:pPr marL="342900" indent="-342900">
              <a:buFont typeface="+mj-lt"/>
              <a:buAutoNum type="arabicPeriod"/>
            </a:pPr>
            <a:r>
              <a:rPr lang="en-US" sz="1400" dirty="0">
                <a:solidFill>
                  <a:schemeClr val="tx1"/>
                </a:solidFill>
              </a:rPr>
              <a:t>Install </a:t>
            </a:r>
            <a:r>
              <a:rPr lang="en-US" sz="1400" dirty="0" err="1">
                <a:solidFill>
                  <a:schemeClr val="tx1"/>
                </a:solidFill>
              </a:rPr>
              <a:t>firewalld</a:t>
            </a:r>
            <a:r>
              <a:rPr lang="en-US" sz="1400" dirty="0">
                <a:solidFill>
                  <a:schemeClr val="tx1"/>
                </a:solidFill>
              </a:rPr>
              <a:t> and then start &amp; enabled it and also </a:t>
            </a:r>
            <a:r>
              <a:rPr lang="en-US" sz="1400" dirty="0" err="1">
                <a:solidFill>
                  <a:schemeClr val="tx1"/>
                </a:solidFill>
              </a:rPr>
              <a:t>firewalld</a:t>
            </a:r>
            <a:r>
              <a:rPr lang="en-US" sz="1400" dirty="0">
                <a:solidFill>
                  <a:schemeClr val="tx1"/>
                </a:solidFill>
              </a:rPr>
              <a:t> permits access to http, https services</a:t>
            </a:r>
          </a:p>
          <a:p>
            <a:pPr marL="342900" indent="-342900">
              <a:buFont typeface="+mj-lt"/>
              <a:buAutoNum type="arabicPeriod"/>
            </a:pPr>
            <a:r>
              <a:rPr lang="en-US" sz="1400" dirty="0">
                <a:solidFill>
                  <a:schemeClr val="tx1"/>
                </a:solidFill>
              </a:rPr>
              <a:t>Create index.html using ansible facts</a:t>
            </a:r>
          </a:p>
          <a:p>
            <a:pPr marL="342900" indent="-342900">
              <a:buFont typeface="+mj-lt"/>
              <a:buAutoNum type="arabicPeriod"/>
            </a:pPr>
            <a:r>
              <a:rPr lang="en-US" sz="1400" dirty="0">
                <a:solidFill>
                  <a:schemeClr val="tx1"/>
                </a:solidFill>
              </a:rPr>
              <a:t>Test the connectivity of web server from your local server</a:t>
            </a:r>
          </a:p>
          <a:p>
            <a:pPr marL="342900" indent="-342900">
              <a:buFont typeface="+mj-lt"/>
              <a:buAutoNum type="arabicPeriod"/>
            </a:pPr>
            <a:r>
              <a:rPr lang="en-US" sz="1400" dirty="0">
                <a:solidFill>
                  <a:schemeClr val="tx1"/>
                </a:solidFill>
              </a:rPr>
              <a:t>Create main playbook</a:t>
            </a: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3147684598"/>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3" end="33"/>
                                            </p:txEl>
                                          </p:spTgt>
                                        </p:tgtEl>
                                        <p:attrNameLst>
                                          <p:attrName>style.visibility</p:attrName>
                                        </p:attrNameLst>
                                      </p:cBhvr>
                                      <p:to>
                                        <p:strVal val="visible"/>
                                      </p:to>
                                    </p:set>
                                    <p:animEffect transition="in" filter="fade">
                                      <p:cBhvr>
                                        <p:cTn id="7" dur="1000"/>
                                        <p:tgtEl>
                                          <p:spTgt spid="3">
                                            <p:txEl>
                                              <p:pRg st="33" end="33"/>
                                            </p:txEl>
                                          </p:spTgt>
                                        </p:tgtEl>
                                      </p:cBhvr>
                                    </p:animEffect>
                                    <p:anim calcmode="lin" valueType="num">
                                      <p:cBhvr>
                                        <p:cTn id="8" dur="1000" fill="hold"/>
                                        <p:tgtEl>
                                          <p:spTgt spid="3">
                                            <p:txEl>
                                              <p:pRg st="33" end="3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3" end="3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4" end="34"/>
                                            </p:txEl>
                                          </p:spTgt>
                                        </p:tgtEl>
                                        <p:attrNameLst>
                                          <p:attrName>style.visibility</p:attrName>
                                        </p:attrNameLst>
                                      </p:cBhvr>
                                      <p:to>
                                        <p:strVal val="visible"/>
                                      </p:to>
                                    </p:set>
                                    <p:animEffect transition="in" filter="fade">
                                      <p:cBhvr>
                                        <p:cTn id="12" dur="1000"/>
                                        <p:tgtEl>
                                          <p:spTgt spid="3">
                                            <p:txEl>
                                              <p:pRg st="34" end="34"/>
                                            </p:txEl>
                                          </p:spTgt>
                                        </p:tgtEl>
                                      </p:cBhvr>
                                    </p:animEffect>
                                    <p:anim calcmode="lin" valueType="num">
                                      <p:cBhvr>
                                        <p:cTn id="13" dur="1000" fill="hold"/>
                                        <p:tgtEl>
                                          <p:spTgt spid="3">
                                            <p:txEl>
                                              <p:pRg st="34" end="3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4" end="3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5" end="35"/>
                                            </p:txEl>
                                          </p:spTgt>
                                        </p:tgtEl>
                                        <p:attrNameLst>
                                          <p:attrName>style.visibility</p:attrName>
                                        </p:attrNameLst>
                                      </p:cBhvr>
                                      <p:to>
                                        <p:strVal val="visible"/>
                                      </p:to>
                                    </p:set>
                                    <p:animEffect transition="in" filter="fade">
                                      <p:cBhvr>
                                        <p:cTn id="17" dur="1000"/>
                                        <p:tgtEl>
                                          <p:spTgt spid="3">
                                            <p:txEl>
                                              <p:pRg st="35" end="35"/>
                                            </p:txEl>
                                          </p:spTgt>
                                        </p:tgtEl>
                                      </p:cBhvr>
                                    </p:animEffect>
                                    <p:anim calcmode="lin" valueType="num">
                                      <p:cBhvr>
                                        <p:cTn id="18" dur="1000" fill="hold"/>
                                        <p:tgtEl>
                                          <p:spTgt spid="3">
                                            <p:txEl>
                                              <p:pRg st="35" end="3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5" end="3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6" end="36"/>
                                            </p:txEl>
                                          </p:spTgt>
                                        </p:tgtEl>
                                        <p:attrNameLst>
                                          <p:attrName>style.visibility</p:attrName>
                                        </p:attrNameLst>
                                      </p:cBhvr>
                                      <p:to>
                                        <p:strVal val="visible"/>
                                      </p:to>
                                    </p:set>
                                    <p:animEffect transition="in" filter="fade">
                                      <p:cBhvr>
                                        <p:cTn id="22" dur="1000"/>
                                        <p:tgtEl>
                                          <p:spTgt spid="3">
                                            <p:txEl>
                                              <p:pRg st="36" end="36"/>
                                            </p:txEl>
                                          </p:spTgt>
                                        </p:tgtEl>
                                      </p:cBhvr>
                                    </p:animEffect>
                                    <p:anim calcmode="lin" valueType="num">
                                      <p:cBhvr>
                                        <p:cTn id="23" dur="1000" fill="hold"/>
                                        <p:tgtEl>
                                          <p:spTgt spid="3">
                                            <p:txEl>
                                              <p:pRg st="36" end="3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6" end="3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7" end="37"/>
                                            </p:txEl>
                                          </p:spTgt>
                                        </p:tgtEl>
                                        <p:attrNameLst>
                                          <p:attrName>style.visibility</p:attrName>
                                        </p:attrNameLst>
                                      </p:cBhvr>
                                      <p:to>
                                        <p:strVal val="visible"/>
                                      </p:to>
                                    </p:set>
                                    <p:animEffect transition="in" filter="fade">
                                      <p:cBhvr>
                                        <p:cTn id="27" dur="1000"/>
                                        <p:tgtEl>
                                          <p:spTgt spid="3">
                                            <p:txEl>
                                              <p:pRg st="37" end="37"/>
                                            </p:txEl>
                                          </p:spTgt>
                                        </p:tgtEl>
                                      </p:cBhvr>
                                    </p:animEffect>
                                    <p:anim calcmode="lin" valueType="num">
                                      <p:cBhvr>
                                        <p:cTn id="28" dur="1000" fill="hold"/>
                                        <p:tgtEl>
                                          <p:spTgt spid="3">
                                            <p:txEl>
                                              <p:pRg st="37" end="37"/>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7" end="3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47</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r>
              <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Troubleshooting Playbooks</a:t>
            </a:r>
          </a:p>
          <a:p>
            <a:pPr marL="342900" indent="-342900">
              <a:buFont typeface="+mj-lt"/>
              <a:buAutoNum type="arabicPeriod"/>
            </a:pPr>
            <a:endParaRPr lang="en-US" sz="1400" dirty="0">
              <a:solidFill>
                <a:schemeClr val="tx1"/>
              </a:solidFill>
            </a:endParaRPr>
          </a:p>
          <a:p>
            <a:pPr marL="342900" indent="-342900">
              <a:buFont typeface="+mj-lt"/>
              <a:buAutoNum type="arabicPeriod"/>
            </a:pPr>
            <a:r>
              <a:rPr lang="en-US" sz="1400" dirty="0">
                <a:solidFill>
                  <a:schemeClr val="tx1"/>
                </a:solidFill>
              </a:rPr>
              <a:t>Log files for Ansible</a:t>
            </a:r>
          </a:p>
          <a:p>
            <a:pPr marL="342900" indent="-342900">
              <a:buFont typeface="+mj-lt"/>
              <a:buAutoNum type="arabicPeriod"/>
            </a:pPr>
            <a:endParaRPr lang="en-US" sz="1400" dirty="0">
              <a:solidFill>
                <a:schemeClr val="tx1"/>
              </a:solidFill>
            </a:endParaRPr>
          </a:p>
          <a:p>
            <a:pPr marL="342900" indent="-342900">
              <a:buFont typeface="+mj-lt"/>
              <a:buAutoNum type="arabicPeriod"/>
            </a:pPr>
            <a:r>
              <a:rPr lang="en-US" sz="1400" dirty="0">
                <a:solidFill>
                  <a:schemeClr val="tx1"/>
                </a:solidFill>
              </a:rPr>
              <a:t>The Debug Module</a:t>
            </a:r>
          </a:p>
          <a:p>
            <a:pPr marL="342900" indent="-342900">
              <a:buFont typeface="+mj-lt"/>
              <a:buAutoNum type="arabicPeriod"/>
            </a:pPr>
            <a:endParaRPr lang="en-US" sz="1400" dirty="0">
              <a:solidFill>
                <a:schemeClr val="tx1"/>
              </a:solidFill>
            </a:endParaRPr>
          </a:p>
          <a:p>
            <a:pPr marL="342900" indent="-342900">
              <a:buFont typeface="+mj-lt"/>
              <a:buAutoNum type="arabicPeriod"/>
            </a:pPr>
            <a:r>
              <a:rPr lang="en-US" sz="1400" dirty="0">
                <a:solidFill>
                  <a:schemeClr val="tx1"/>
                </a:solidFill>
              </a:rPr>
              <a:t>Managing Errors</a:t>
            </a: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322099745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3" end="33"/>
                                            </p:txEl>
                                          </p:spTgt>
                                        </p:tgtEl>
                                        <p:attrNameLst>
                                          <p:attrName>style.visibility</p:attrName>
                                        </p:attrNameLst>
                                      </p:cBhvr>
                                      <p:to>
                                        <p:strVal val="visible"/>
                                      </p:to>
                                    </p:set>
                                    <p:animEffect transition="in" filter="fade">
                                      <p:cBhvr>
                                        <p:cTn id="7" dur="1000"/>
                                        <p:tgtEl>
                                          <p:spTgt spid="3">
                                            <p:txEl>
                                              <p:pRg st="33" end="33"/>
                                            </p:txEl>
                                          </p:spTgt>
                                        </p:tgtEl>
                                      </p:cBhvr>
                                    </p:animEffect>
                                    <p:anim calcmode="lin" valueType="num">
                                      <p:cBhvr>
                                        <p:cTn id="8" dur="1000" fill="hold"/>
                                        <p:tgtEl>
                                          <p:spTgt spid="3">
                                            <p:txEl>
                                              <p:pRg st="33" end="3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3" end="3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5" end="35"/>
                                            </p:txEl>
                                          </p:spTgt>
                                        </p:tgtEl>
                                        <p:attrNameLst>
                                          <p:attrName>style.visibility</p:attrName>
                                        </p:attrNameLst>
                                      </p:cBhvr>
                                      <p:to>
                                        <p:strVal val="visible"/>
                                      </p:to>
                                    </p:set>
                                    <p:animEffect transition="in" filter="fade">
                                      <p:cBhvr>
                                        <p:cTn id="14" dur="1000"/>
                                        <p:tgtEl>
                                          <p:spTgt spid="3">
                                            <p:txEl>
                                              <p:pRg st="35" end="35"/>
                                            </p:txEl>
                                          </p:spTgt>
                                        </p:tgtEl>
                                      </p:cBhvr>
                                    </p:animEffect>
                                    <p:anim calcmode="lin" valueType="num">
                                      <p:cBhvr>
                                        <p:cTn id="15" dur="1000" fill="hold"/>
                                        <p:tgtEl>
                                          <p:spTgt spid="3">
                                            <p:txEl>
                                              <p:pRg st="35" end="3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5" end="3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7" end="37"/>
                                            </p:txEl>
                                          </p:spTgt>
                                        </p:tgtEl>
                                        <p:attrNameLst>
                                          <p:attrName>style.visibility</p:attrName>
                                        </p:attrNameLst>
                                      </p:cBhvr>
                                      <p:to>
                                        <p:strVal val="visible"/>
                                      </p:to>
                                    </p:set>
                                    <p:animEffect transition="in" filter="fade">
                                      <p:cBhvr>
                                        <p:cTn id="21" dur="1000"/>
                                        <p:tgtEl>
                                          <p:spTgt spid="3">
                                            <p:txEl>
                                              <p:pRg st="37" end="37"/>
                                            </p:txEl>
                                          </p:spTgt>
                                        </p:tgtEl>
                                      </p:cBhvr>
                                    </p:animEffect>
                                    <p:anim calcmode="lin" valueType="num">
                                      <p:cBhvr>
                                        <p:cTn id="22" dur="1000" fill="hold"/>
                                        <p:tgtEl>
                                          <p:spTgt spid="3">
                                            <p:txEl>
                                              <p:pRg st="37" end="37"/>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7" end="3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48</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r>
              <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Troubleshooting Playbooks</a:t>
            </a:r>
          </a:p>
          <a:p>
            <a:pPr marL="342900" indent="-342900">
              <a:buFont typeface="+mj-lt"/>
              <a:buAutoNum type="arabicPeriod"/>
            </a:pPr>
            <a:endParaRPr lang="en-US" sz="1400" dirty="0">
              <a:solidFill>
                <a:schemeClr val="tx1"/>
              </a:solidFill>
            </a:endParaRPr>
          </a:p>
          <a:p>
            <a:r>
              <a:rPr lang="en-US" sz="1400" dirty="0">
                <a:solidFill>
                  <a:schemeClr val="tx1"/>
                </a:solidFill>
              </a:rPr>
              <a:t>4.     Debugging</a:t>
            </a:r>
          </a:p>
          <a:p>
            <a:pPr marL="342900" indent="-342900">
              <a:buFont typeface="+mj-lt"/>
              <a:buAutoNum type="arabicPeriod"/>
            </a:pPr>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pic>
        <p:nvPicPr>
          <p:cNvPr id="10" name="Picture 9">
            <a:extLst>
              <a:ext uri="{FF2B5EF4-FFF2-40B4-BE49-F238E27FC236}">
                <a16:creationId xmlns:a16="http://schemas.microsoft.com/office/drawing/2014/main" id="{8F7460AF-A03F-463D-9B0B-C1EA37C3CEE3}"/>
              </a:ext>
            </a:extLst>
          </p:cNvPr>
          <p:cNvPicPr>
            <a:picLocks noChangeAspect="1"/>
          </p:cNvPicPr>
          <p:nvPr/>
        </p:nvPicPr>
        <p:blipFill>
          <a:blip r:embed="rId4"/>
          <a:stretch>
            <a:fillRect/>
          </a:stretch>
        </p:blipFill>
        <p:spPr>
          <a:xfrm>
            <a:off x="2869722" y="2357914"/>
            <a:ext cx="5207478" cy="1951672"/>
          </a:xfrm>
          <a:prstGeom prst="rect">
            <a:avLst/>
          </a:prstGeom>
        </p:spPr>
      </p:pic>
    </p:spTree>
    <p:extLst>
      <p:ext uri="{BB962C8B-B14F-4D97-AF65-F5344CB8AC3E}">
        <p14:creationId xmlns:p14="http://schemas.microsoft.com/office/powerpoint/2010/main" val="378452260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3" end="33"/>
                                            </p:txEl>
                                          </p:spTgt>
                                        </p:tgtEl>
                                        <p:attrNameLst>
                                          <p:attrName>style.visibility</p:attrName>
                                        </p:attrNameLst>
                                      </p:cBhvr>
                                      <p:to>
                                        <p:strVal val="visible"/>
                                      </p:to>
                                    </p:set>
                                    <p:animEffect transition="in" filter="fade">
                                      <p:cBhvr>
                                        <p:cTn id="7" dur="1000"/>
                                        <p:tgtEl>
                                          <p:spTgt spid="3">
                                            <p:txEl>
                                              <p:pRg st="33" end="33"/>
                                            </p:txEl>
                                          </p:spTgt>
                                        </p:tgtEl>
                                      </p:cBhvr>
                                    </p:animEffect>
                                    <p:anim calcmode="lin" valueType="num">
                                      <p:cBhvr>
                                        <p:cTn id="8" dur="1000" fill="hold"/>
                                        <p:tgtEl>
                                          <p:spTgt spid="3">
                                            <p:txEl>
                                              <p:pRg st="33" end="3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3" end="3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49</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endParaRPr lang="en-US" sz="2400" dirty="0">
              <a:solidFill>
                <a:schemeClr val="tx1"/>
              </a:solidFill>
            </a:endParaRPr>
          </a:p>
          <a:p>
            <a:endParaRPr lang="en-US" sz="2400" dirty="0">
              <a:solidFill>
                <a:schemeClr val="tx1"/>
              </a:solidFill>
            </a:endParaRPr>
          </a:p>
          <a:p>
            <a:pPr marL="285750" indent="-285750">
              <a:buFont typeface="Wingdings" panose="05000000000000000000" pitchFamily="2" charset="2"/>
              <a:buChar char="§"/>
            </a:pPr>
            <a:endPar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marL="285750" indent="-285750">
              <a:buFont typeface="Wingdings" panose="05000000000000000000" pitchFamily="2" charset="2"/>
              <a:buChar char="§"/>
            </a:pPr>
            <a:endPar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marL="285750" indent="-285750">
              <a:buFont typeface="Wingdings" panose="05000000000000000000" pitchFamily="2" charset="2"/>
              <a:buChar char="§"/>
            </a:pPr>
            <a:endPar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marL="285750" indent="-285750">
              <a:buFont typeface="Wingdings" panose="05000000000000000000" pitchFamily="2" charset="2"/>
              <a:buChar char="§"/>
            </a:pPr>
            <a:endPar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marL="285750" indent="-285750">
              <a:buFont typeface="Wingdings" panose="05000000000000000000" pitchFamily="2" charset="2"/>
              <a:buChar char="§"/>
            </a:pPr>
            <a:endPar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marL="285750" indent="-285750">
              <a:buFont typeface="Wingdings" panose="05000000000000000000" pitchFamily="2" charset="2"/>
              <a:buChar char="§"/>
            </a:pPr>
            <a:endPar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marL="285750" indent="-285750">
              <a:buFont typeface="Wingdings" panose="05000000000000000000" pitchFamily="2" charset="2"/>
              <a:buChar char="§"/>
            </a:pPr>
            <a:endPar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marL="285750" indent="-285750">
              <a:buFont typeface="Wingdings" panose="05000000000000000000" pitchFamily="2" charset="2"/>
              <a:buChar char="§"/>
            </a:pPr>
            <a:endPar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marL="285750" indent="-285750">
              <a:buFont typeface="Wingdings" panose="05000000000000000000" pitchFamily="2" charset="2"/>
              <a:buChar char="§"/>
            </a:pPr>
            <a:r>
              <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Troubleshooting Ansible Managed Hosts</a:t>
            </a:r>
            <a:endParaRPr lang="en-US" sz="2400" dirty="0">
              <a:solidFill>
                <a:schemeClr val="tx1"/>
              </a:solidFill>
            </a:endParaRPr>
          </a:p>
          <a:p>
            <a:r>
              <a:rPr lang="en-US" sz="2400" dirty="0">
                <a:solidFill>
                  <a:schemeClr val="tx1"/>
                </a:solidFill>
              </a:rPr>
              <a:t>    </a:t>
            </a:r>
          </a:p>
          <a:p>
            <a:r>
              <a:rPr lang="en-US" dirty="0">
                <a:solidFill>
                  <a:schemeClr val="tx1"/>
                </a:solidFill>
              </a:rPr>
              <a:t>  1.  Using Check Mode as a Testing Tool</a:t>
            </a:r>
          </a:p>
          <a:p>
            <a:pPr marL="342900" indent="-342900">
              <a:buFont typeface="+mj-lt"/>
              <a:buAutoNum type="arabicPeriod"/>
            </a:pPr>
            <a:endParaRPr lang="en-US" sz="2400" dirty="0">
              <a:solidFill>
                <a:schemeClr val="tx1"/>
              </a:solidFill>
            </a:endParaRP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a:p>
            <a:pPr marL="285750" indent="-285750">
              <a:buFont typeface="Wingdings" panose="05000000000000000000" pitchFamily="2" charset="2"/>
              <a:buChar char="§"/>
            </a:pPr>
            <a:endParaRPr lang="en-US" sz="2400" dirty="0">
              <a:solidFill>
                <a:schemeClr val="tx1"/>
              </a:solidFill>
            </a:endParaRPr>
          </a:p>
          <a:p>
            <a:pPr marL="285750" indent="-285750">
              <a:buFont typeface="Wingdings" panose="05000000000000000000" pitchFamily="2" charset="2"/>
              <a:buChar char="§"/>
            </a:pPr>
            <a:endParaRPr lang="en-US" sz="2400" dirty="0">
              <a:solidFill>
                <a:schemeClr val="tx1"/>
              </a:solidFill>
            </a:endParaRPr>
          </a:p>
          <a:p>
            <a:pPr marL="285750" indent="-285750">
              <a:buFont typeface="Wingdings" panose="05000000000000000000" pitchFamily="2" charset="2"/>
              <a:buChar char="§"/>
            </a:pPr>
            <a:endParaRPr lang="en-US" sz="2400" dirty="0">
              <a:solidFill>
                <a:schemeClr val="tx1"/>
              </a:solidFill>
            </a:endParaRPr>
          </a:p>
          <a:p>
            <a:pPr marL="285750" indent="-285750">
              <a:buFont typeface="Wingdings" panose="05000000000000000000" pitchFamily="2" charset="2"/>
              <a:buChar char="§"/>
            </a:pPr>
            <a:endParaRPr lang="en-US" sz="2400" dirty="0">
              <a:solidFill>
                <a:schemeClr val="tx1"/>
              </a:solidFill>
            </a:endParaRPr>
          </a:p>
          <a:p>
            <a:pPr marL="285750" indent="-285750">
              <a:buFont typeface="Wingdings" panose="05000000000000000000" pitchFamily="2" charset="2"/>
              <a:buChar char="§"/>
            </a:pPr>
            <a:endParaRPr lang="en-US" sz="2400" dirty="0">
              <a:solidFill>
                <a:schemeClr val="tx1"/>
              </a:solidFill>
            </a:endParaRPr>
          </a:p>
          <a:p>
            <a:pPr marL="285750" indent="-285750">
              <a:buFont typeface="Wingdings" panose="05000000000000000000" pitchFamily="2" charset="2"/>
              <a:buChar char="§"/>
            </a:pPr>
            <a:endParaRPr lang="en-US" sz="2400" dirty="0">
              <a:solidFill>
                <a:schemeClr val="tx1"/>
              </a:solidFill>
            </a:endParaRPr>
          </a:p>
          <a:p>
            <a:pPr marL="285750" indent="-285750">
              <a:buFont typeface="Wingdings" panose="05000000000000000000" pitchFamily="2" charset="2"/>
              <a:buChar char="§"/>
            </a:pPr>
            <a:endParaRPr lang="en-US" sz="2400" dirty="0">
              <a:solidFill>
                <a:schemeClr val="tx1"/>
              </a:solidFill>
            </a:endParaRPr>
          </a:p>
          <a:p>
            <a:pPr marL="285750" indent="-285750">
              <a:buFont typeface="Wingdings" panose="05000000000000000000" pitchFamily="2" charset="2"/>
              <a:buChar char="§"/>
            </a:pPr>
            <a:endParaRPr lang="en-US" sz="2400" dirty="0">
              <a:solidFill>
                <a:schemeClr val="tx1"/>
              </a:solidFill>
            </a:endParaRPr>
          </a:p>
          <a:p>
            <a:pPr marL="285750" indent="-285750">
              <a:buFont typeface="Wingdings" panose="05000000000000000000" pitchFamily="2" charset="2"/>
              <a:buChar char="§"/>
            </a:pPr>
            <a:endParaRPr lang="en-US" sz="2400" dirty="0">
              <a:solidFill>
                <a:schemeClr val="tx1"/>
              </a:solidFill>
            </a:endParaRPr>
          </a:p>
          <a:p>
            <a:pPr marL="285750" indent="-285750">
              <a:buFont typeface="Wingdings" panose="05000000000000000000" pitchFamily="2" charset="2"/>
              <a:buChar char="§"/>
            </a:pPr>
            <a:endParaRPr lang="en-US" sz="2400" dirty="0">
              <a:solidFill>
                <a:schemeClr val="tx1"/>
              </a:solidFill>
            </a:endParaRPr>
          </a:p>
          <a:p>
            <a:pPr marL="285750" indent="-285750">
              <a:buFont typeface="Wingdings" panose="05000000000000000000" pitchFamily="2" charset="2"/>
              <a:buChar char="Ø"/>
            </a:pPr>
            <a:endParaRPr lang="en-US" sz="2400" dirty="0">
              <a:solidFill>
                <a:schemeClr val="tx1"/>
              </a:solidFill>
            </a:endParaRPr>
          </a:p>
          <a:p>
            <a:pPr marL="285750" indent="-285750">
              <a:buFont typeface="Wingdings" panose="05000000000000000000" pitchFamily="2" charset="2"/>
              <a:buChar char="Ø"/>
            </a:pPr>
            <a:endParaRPr lang="en-US" sz="2400" dirty="0">
              <a:solidFill>
                <a:schemeClr val="tx1"/>
              </a:solidFill>
            </a:endParaRPr>
          </a:p>
          <a:p>
            <a:pPr marL="285750" indent="-285750">
              <a:buFont typeface="Wingdings" panose="05000000000000000000" pitchFamily="2" charset="2"/>
              <a:buChar char="Ø"/>
            </a:pPr>
            <a:endParaRPr lang="en-US" sz="2400" dirty="0">
              <a:solidFill>
                <a:schemeClr val="tx1"/>
              </a:solidFill>
            </a:endParaRPr>
          </a:p>
          <a:p>
            <a:pPr marL="285750" indent="-285750">
              <a:buFont typeface="Wingdings" panose="05000000000000000000" pitchFamily="2" charset="2"/>
              <a:buChar char="Ø"/>
            </a:pPr>
            <a:endParaRPr lang="en-US" sz="2400" dirty="0">
              <a:solidFill>
                <a:schemeClr val="tx1"/>
              </a:solidFill>
            </a:endParaRPr>
          </a:p>
          <a:p>
            <a:pPr marL="285750" indent="-285750">
              <a:buFont typeface="Wingdings" panose="05000000000000000000" pitchFamily="2" charset="2"/>
              <a:buChar char="Ø"/>
            </a:pPr>
            <a:endParaRPr lang="en-US" sz="2400" dirty="0">
              <a:solidFill>
                <a:schemeClr val="tx1"/>
              </a:solidFill>
            </a:endParaRPr>
          </a:p>
          <a:p>
            <a:pPr marL="285750" indent="-285750">
              <a:buFont typeface="Wingdings" panose="05000000000000000000" pitchFamily="2" charset="2"/>
              <a:buChar char="Ø"/>
            </a:pPr>
            <a:endParaRPr lang="en-US" sz="2400" dirty="0">
              <a:solidFill>
                <a:schemeClr val="tx1"/>
              </a:solidFill>
            </a:endParaRPr>
          </a:p>
          <a:p>
            <a:endParaRPr lang="en-US" sz="2400"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pPr marL="285750" indent="-285750">
              <a:buFont typeface="Wingdings" panose="05000000000000000000" pitchFamily="2" charset="2"/>
              <a:buChar char="q"/>
            </a:pPr>
            <a:endParaRPr lang="en-US" sz="2400" b="1" dirty="0">
              <a:solidFill>
                <a:schemeClr val="tx1"/>
              </a:solidFill>
            </a:endParaRPr>
          </a:p>
          <a:p>
            <a:endParaRPr lang="en-US" sz="2400" dirty="0">
              <a:solidFill>
                <a:schemeClr val="tx1"/>
              </a:solidFill>
            </a:endParaRPr>
          </a:p>
          <a:p>
            <a:pPr marL="285750" indent="-285750">
              <a:buFont typeface="Wingdings" panose="05000000000000000000" pitchFamily="2" charset="2"/>
              <a:buChar char="Ø"/>
            </a:pPr>
            <a:endParaRPr lang="en-US" sz="2400" dirty="0">
              <a:solidFill>
                <a:schemeClr val="tx1"/>
              </a:solidFill>
            </a:endParaRPr>
          </a:p>
          <a:p>
            <a:endParaRPr lang="en-IN" sz="2400" dirty="0">
              <a:solidFill>
                <a:schemeClr val="tx1"/>
              </a:solidFill>
            </a:endParaRPr>
          </a:p>
        </p:txBody>
      </p:sp>
    </p:spTree>
    <p:extLst>
      <p:ext uri="{BB962C8B-B14F-4D97-AF65-F5344CB8AC3E}">
        <p14:creationId xmlns:p14="http://schemas.microsoft.com/office/powerpoint/2010/main" val="252805278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1" end="41"/>
                                            </p:txEl>
                                          </p:spTgt>
                                        </p:tgtEl>
                                        <p:attrNameLst>
                                          <p:attrName>style.visibility</p:attrName>
                                        </p:attrNameLst>
                                      </p:cBhvr>
                                      <p:to>
                                        <p:strVal val="visible"/>
                                      </p:to>
                                    </p:set>
                                    <p:animEffect transition="in" filter="fade">
                                      <p:cBhvr>
                                        <p:cTn id="7" dur="1000"/>
                                        <p:tgtEl>
                                          <p:spTgt spid="3">
                                            <p:txEl>
                                              <p:pRg st="41" end="41"/>
                                            </p:txEl>
                                          </p:spTgt>
                                        </p:tgtEl>
                                      </p:cBhvr>
                                    </p:animEffect>
                                    <p:anim calcmode="lin" valueType="num">
                                      <p:cBhvr>
                                        <p:cTn id="8" dur="1000" fill="hold"/>
                                        <p:tgtEl>
                                          <p:spTgt spid="3">
                                            <p:txEl>
                                              <p:pRg st="41" end="4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1" end="4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r>
              <a:rPr lang="en-US" sz="1600" b="1" dirty="0">
                <a:solidFill>
                  <a:schemeClr val="tx1"/>
                </a:solidFill>
              </a:rPr>
              <a:t>Ansible Modules</a:t>
            </a: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pic>
        <p:nvPicPr>
          <p:cNvPr id="4" name="Picture 3">
            <a:extLst>
              <a:ext uri="{FF2B5EF4-FFF2-40B4-BE49-F238E27FC236}">
                <a16:creationId xmlns:a16="http://schemas.microsoft.com/office/drawing/2014/main" id="{9FEDB00C-22FC-4295-839A-814B73DDEBBE}"/>
              </a:ext>
            </a:extLst>
          </p:cNvPr>
          <p:cNvPicPr>
            <a:picLocks noChangeAspect="1"/>
          </p:cNvPicPr>
          <p:nvPr/>
        </p:nvPicPr>
        <p:blipFill>
          <a:blip r:embed="rId4"/>
          <a:stretch>
            <a:fillRect/>
          </a:stretch>
        </p:blipFill>
        <p:spPr>
          <a:xfrm>
            <a:off x="3709987" y="1286859"/>
            <a:ext cx="4214813" cy="2580292"/>
          </a:xfrm>
          <a:prstGeom prst="rect">
            <a:avLst/>
          </a:prstGeom>
        </p:spPr>
      </p:pic>
      <p:pic>
        <p:nvPicPr>
          <p:cNvPr id="6" name="Picture 5">
            <a:extLst>
              <a:ext uri="{FF2B5EF4-FFF2-40B4-BE49-F238E27FC236}">
                <a16:creationId xmlns:a16="http://schemas.microsoft.com/office/drawing/2014/main" id="{5EF19AC0-986F-43D1-A595-84B8DC986D5A}"/>
              </a:ext>
            </a:extLst>
          </p:cNvPr>
          <p:cNvPicPr>
            <a:picLocks noChangeAspect="1"/>
          </p:cNvPicPr>
          <p:nvPr/>
        </p:nvPicPr>
        <p:blipFill>
          <a:blip r:embed="rId5"/>
          <a:stretch>
            <a:fillRect/>
          </a:stretch>
        </p:blipFill>
        <p:spPr>
          <a:xfrm>
            <a:off x="3709987" y="3792862"/>
            <a:ext cx="4214813" cy="474396"/>
          </a:xfrm>
          <a:prstGeom prst="rect">
            <a:avLst/>
          </a:prstGeom>
        </p:spPr>
      </p:pic>
    </p:spTree>
    <p:extLst>
      <p:ext uri="{BB962C8B-B14F-4D97-AF65-F5344CB8AC3E}">
        <p14:creationId xmlns:p14="http://schemas.microsoft.com/office/powerpoint/2010/main" val="234435501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6</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r>
              <a:rPr lang="en-US" sz="1600" b="1" dirty="0">
                <a:solidFill>
                  <a:schemeClr val="tx1"/>
                </a:solidFill>
              </a:rPr>
              <a:t>Ansible Command-line Options</a:t>
            </a: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pic>
        <p:nvPicPr>
          <p:cNvPr id="7" name="Picture 6">
            <a:extLst>
              <a:ext uri="{FF2B5EF4-FFF2-40B4-BE49-F238E27FC236}">
                <a16:creationId xmlns:a16="http://schemas.microsoft.com/office/drawing/2014/main" id="{53B99A5D-7154-46A3-A151-6FF2A3F1F873}"/>
              </a:ext>
            </a:extLst>
          </p:cNvPr>
          <p:cNvPicPr>
            <a:picLocks noChangeAspect="1"/>
          </p:cNvPicPr>
          <p:nvPr/>
        </p:nvPicPr>
        <p:blipFill>
          <a:blip r:embed="rId4"/>
          <a:stretch>
            <a:fillRect/>
          </a:stretch>
        </p:blipFill>
        <p:spPr>
          <a:xfrm>
            <a:off x="1752600" y="1801386"/>
            <a:ext cx="6443663" cy="2548791"/>
          </a:xfrm>
          <a:prstGeom prst="rect">
            <a:avLst/>
          </a:prstGeom>
        </p:spPr>
      </p:pic>
    </p:spTree>
    <p:extLst>
      <p:ext uri="{BB962C8B-B14F-4D97-AF65-F5344CB8AC3E}">
        <p14:creationId xmlns:p14="http://schemas.microsoft.com/office/powerpoint/2010/main" val="311123581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7</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r>
              <a:rPr lang="en-US" sz="1600" b="1" dirty="0">
                <a:solidFill>
                  <a:schemeClr val="tx1"/>
                </a:solidFill>
              </a:rPr>
              <a:t>Implementing  Playbooks</a:t>
            </a:r>
          </a:p>
          <a:p>
            <a:pPr marL="285750" indent="-285750">
              <a:buFont typeface="Wingdings" panose="05000000000000000000" pitchFamily="2" charset="2"/>
              <a:buChar char="q"/>
            </a:pPr>
            <a:endParaRPr lang="en-US" sz="1400" b="1" dirty="0">
              <a:solidFill>
                <a:schemeClr val="tx1"/>
              </a:solidFill>
            </a:endParaRPr>
          </a:p>
          <a:p>
            <a:pPr marL="285750" indent="-285750">
              <a:buFont typeface="Wingdings" panose="05000000000000000000" pitchFamily="2" charset="2"/>
              <a:buChar char="Ø"/>
            </a:pPr>
            <a:r>
              <a:rPr lang="en-US" sz="1400" dirty="0">
                <a:solidFill>
                  <a:schemeClr val="tx1"/>
                </a:solidFill>
              </a:rPr>
              <a:t>Goal:  Write Ansible plays and execute a playbook.</a:t>
            </a: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Ø"/>
            </a:pPr>
            <a:r>
              <a:rPr lang="en-US" sz="1400" dirty="0">
                <a:solidFill>
                  <a:schemeClr val="tx1"/>
                </a:solidFill>
              </a:rPr>
              <a:t>Objective </a:t>
            </a: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
            </a:pPr>
            <a:r>
              <a:rPr lang="en-US" sz="1400" dirty="0">
                <a:solidFill>
                  <a:schemeClr val="tx1"/>
                </a:solidFill>
              </a:rPr>
              <a:t>Write YAML files.</a:t>
            </a:r>
          </a:p>
          <a:p>
            <a:pPr marL="285750" indent="-285750">
              <a:buFont typeface="Wingdings" panose="05000000000000000000" pitchFamily="2" charset="2"/>
              <a:buChar char="§"/>
            </a:pPr>
            <a:r>
              <a:rPr lang="en-US" sz="1400" dirty="0">
                <a:solidFill>
                  <a:schemeClr val="tx1"/>
                </a:solidFill>
              </a:rPr>
              <a:t>Implement Ansible playbooks.</a:t>
            </a:r>
          </a:p>
          <a:p>
            <a:pPr marL="285750" indent="-285750">
              <a:buFont typeface="Wingdings" panose="05000000000000000000" pitchFamily="2" charset="2"/>
              <a:buChar char="§"/>
            </a:pPr>
            <a:r>
              <a:rPr lang="en-US" sz="1400" dirty="0">
                <a:solidFill>
                  <a:schemeClr val="tx1"/>
                </a:solidFill>
              </a:rPr>
              <a:t>Write and execute a playbook.</a:t>
            </a: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2898744749"/>
      </p:ext>
    </p:extLst>
  </p:cSld>
  <p:clrMapOvr>
    <a:masterClrMapping/>
  </p:clrMapOvr>
  <p:transition spd="slow">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8</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r>
              <a:rPr lang="en-US" sz="1600" b="1" dirty="0">
                <a:solidFill>
                  <a:schemeClr val="tx1"/>
                </a:solidFill>
              </a:rPr>
              <a:t>Implementing  Playbooks</a:t>
            </a:r>
          </a:p>
          <a:p>
            <a:pPr marL="285750" indent="-285750">
              <a:buFont typeface="Wingdings" panose="05000000000000000000" pitchFamily="2" charset="2"/>
              <a:buChar char="q"/>
            </a:pPr>
            <a:endParaRPr lang="en-US" sz="1400" b="1" dirty="0">
              <a:solidFill>
                <a:schemeClr val="tx1"/>
              </a:solidFill>
            </a:endParaRPr>
          </a:p>
          <a:p>
            <a:pPr marL="285750" indent="-285750">
              <a:buFont typeface="Wingdings" panose="05000000000000000000" pitchFamily="2" charset="2"/>
              <a:buChar char="Ø"/>
            </a:pPr>
            <a:r>
              <a:rPr lang="en-US" sz="1400" dirty="0">
                <a:solidFill>
                  <a:schemeClr val="tx1"/>
                </a:solidFill>
              </a:rPr>
              <a:t>Playbooks are the files where Ansible code is written. Playbooks are written in YAML format. Playbooks are one of the core features of Ansible and tell Ansible what to execute.</a:t>
            </a: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Ø"/>
            </a:pPr>
            <a:r>
              <a:rPr lang="en-US" sz="1400" dirty="0">
                <a:solidFill>
                  <a:schemeClr val="tx1"/>
                </a:solidFill>
              </a:rPr>
              <a:t>Ansible uses YAML syntax for expressing Ansible playbooks because it is very easy for humans to understand, read and write than other common data formats like XML or JSON.</a:t>
            </a: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Ø"/>
            </a:pPr>
            <a:r>
              <a:rPr lang="en-US" sz="1400" dirty="0">
                <a:solidFill>
                  <a:schemeClr val="tx1"/>
                </a:solidFill>
              </a:rPr>
              <a:t>Each playbook is an aggregation of one or more plays in it. Playbooks are structured using plays. There can be more than one play inside a playbook.</a:t>
            </a: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2961064266"/>
      </p:ext>
    </p:extLst>
  </p:cSld>
  <p:clrMapOvr>
    <a:masterClrMapping/>
  </p:clrMapOvr>
  <p:transition spd="slow">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9</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799" y="127594"/>
            <a:ext cx="7645399" cy="830997"/>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Red Hat System Administration III </a:t>
            </a:r>
          </a:p>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Linux Automation with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Rounded Corners 2">
            <a:extLst>
              <a:ext uri="{FF2B5EF4-FFF2-40B4-BE49-F238E27FC236}">
                <a16:creationId xmlns:a16="http://schemas.microsoft.com/office/drawing/2014/main" id="{EF5B8B37-BAE9-4793-8635-CB3CEC3E7F7E}"/>
              </a:ext>
            </a:extLst>
          </p:cNvPr>
          <p:cNvSpPr/>
          <p:nvPr/>
        </p:nvSpPr>
        <p:spPr>
          <a:xfrm>
            <a:off x="1219200" y="1123950"/>
            <a:ext cx="7389812" cy="3558181"/>
          </a:xfrm>
          <a:prstGeom prst="roundRect">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r>
              <a:rPr lang="en-US" sz="1600" b="1" dirty="0">
                <a:solidFill>
                  <a:schemeClr val="tx1"/>
                </a:solidFill>
              </a:rPr>
              <a:t>Implementing  Playbooks</a:t>
            </a:r>
          </a:p>
          <a:p>
            <a:pPr marL="285750" indent="-285750">
              <a:buFont typeface="Wingdings" panose="05000000000000000000" pitchFamily="2" charset="2"/>
              <a:buChar char="q"/>
            </a:pPr>
            <a:endParaRPr lang="en-US" sz="1400" b="1" dirty="0">
              <a:solidFill>
                <a:schemeClr val="tx1"/>
              </a:solidFill>
            </a:endParaRPr>
          </a:p>
          <a:p>
            <a:pPr marL="285750" indent="-285750">
              <a:buFont typeface="Wingdings" panose="05000000000000000000" pitchFamily="2" charset="2"/>
              <a:buChar char="Ø"/>
            </a:pPr>
            <a:r>
              <a:rPr lang="en-US" sz="1400" dirty="0">
                <a:solidFill>
                  <a:schemeClr val="tx1"/>
                </a:solidFill>
              </a:rPr>
              <a:t>YAML SYNTAX</a:t>
            </a: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Ø"/>
            </a:pPr>
            <a:r>
              <a:rPr lang="en-US" sz="1400" dirty="0">
                <a:solidFill>
                  <a:schemeClr val="tx1"/>
                </a:solidFill>
              </a:rPr>
              <a:t>YAML files optionally begin with a three dash start of document marker and are optionally terminated with a three dot end of file marker.</a:t>
            </a: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
            </a:pPr>
            <a:r>
              <a:rPr lang="en-US" sz="1400" dirty="0">
                <a:solidFill>
                  <a:schemeClr val="tx1"/>
                </a:solidFill>
              </a:rPr>
              <a:t>---</a:t>
            </a:r>
          </a:p>
          <a:p>
            <a:pPr marL="285750" indent="-285750">
              <a:buFont typeface="Wingdings" panose="05000000000000000000" pitchFamily="2" charset="2"/>
              <a:buChar char="§"/>
            </a:pPr>
            <a:r>
              <a:rPr lang="en-US" sz="1400" dirty="0">
                <a:solidFill>
                  <a:schemeClr val="tx1"/>
                </a:solidFill>
              </a:rPr>
              <a:t>...output omitted...</a:t>
            </a:r>
          </a:p>
          <a:p>
            <a:pPr marL="285750" indent="-285750">
              <a:buFont typeface="Wingdings" panose="05000000000000000000" pitchFamily="2" charset="2"/>
              <a:buChar char="§"/>
            </a:pPr>
            <a:r>
              <a:rPr lang="en-US" sz="1400" dirty="0">
                <a:solidFill>
                  <a:schemeClr val="tx1"/>
                </a:solidFill>
              </a:rPr>
              <a:t>...</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pPr marL="285750" indent="-285750">
              <a:buFont typeface="Wingdings" panose="05000000000000000000" pitchFamily="2" charset="2"/>
              <a:buChar char="Ø"/>
            </a:pPr>
            <a:endParaRPr lang="en-US" sz="1200" dirty="0">
              <a:solidFill>
                <a:schemeClr val="tx1"/>
              </a:solidFill>
            </a:endParaRPr>
          </a:p>
          <a:p>
            <a:endParaRPr lang="en-US" sz="1200"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q"/>
            </a:pPr>
            <a:endParaRPr lang="en-IN" sz="1400" dirty="0">
              <a:solidFill>
                <a:schemeClr val="tx1"/>
              </a:solidFill>
            </a:endParaRPr>
          </a:p>
        </p:txBody>
      </p:sp>
    </p:spTree>
    <p:extLst>
      <p:ext uri="{BB962C8B-B14F-4D97-AF65-F5344CB8AC3E}">
        <p14:creationId xmlns:p14="http://schemas.microsoft.com/office/powerpoint/2010/main" val="143101716"/>
      </p:ext>
    </p:extLst>
  </p:cSld>
  <p:clrMapOvr>
    <a:masterClrMapping/>
  </p:clrMapOvr>
  <p:transition spd="slow">
    <p:split orient="vert"/>
  </p:transition>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themeOverride>
</file>

<file path=docProps/app.xml><?xml version="1.0" encoding="utf-8"?>
<Properties xmlns="http://schemas.openxmlformats.org/officeDocument/2006/extended-properties" xmlns:vt="http://schemas.openxmlformats.org/officeDocument/2006/docPropsVTypes">
  <Template>Badge</Template>
  <TotalTime>0</TotalTime>
  <Words>3064</Words>
  <Application>Microsoft Office PowerPoint</Application>
  <PresentationFormat>On-screen Show (16:9)</PresentationFormat>
  <Paragraphs>3990</Paragraphs>
  <Slides>49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Gill Sans MT</vt:lpstr>
      <vt:lpstr>Impact</vt:lpstr>
      <vt:lpstr>Segoe UI</vt:lpstr>
      <vt:lpstr>Verdana</vt:lpstr>
      <vt:lpstr>Wingdings</vt:lpstr>
      <vt:lpstr>Badge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Booting Procedure</dc:title>
  <dc:creator>s</dc:creator>
  <cp:lastModifiedBy>Shikhar Verma</cp:lastModifiedBy>
  <cp:revision>947</cp:revision>
  <dcterms:created xsi:type="dcterms:W3CDTF">2006-08-03T05:00:17Z</dcterms:created>
  <dcterms:modified xsi:type="dcterms:W3CDTF">2020-04-11T18:08:20Z</dcterms:modified>
</cp:coreProperties>
</file>