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269" r:id="rId3"/>
    <p:sldId id="266" r:id="rId4"/>
    <p:sldId id="271" r:id="rId5"/>
    <p:sldId id="287" r:id="rId6"/>
    <p:sldId id="289" r:id="rId7"/>
    <p:sldId id="288" r:id="rId8"/>
    <p:sldId id="270" r:id="rId9"/>
    <p:sldId id="294" r:id="rId10"/>
    <p:sldId id="295" r:id="rId11"/>
    <p:sldId id="273" r:id="rId12"/>
    <p:sldId id="272" r:id="rId13"/>
    <p:sldId id="274" r:id="rId14"/>
    <p:sldId id="275" r:id="rId15"/>
    <p:sldId id="276" r:id="rId16"/>
    <p:sldId id="291" r:id="rId17"/>
    <p:sldId id="277" r:id="rId18"/>
    <p:sldId id="292" r:id="rId19"/>
    <p:sldId id="278" r:id="rId20"/>
    <p:sldId id="279" r:id="rId21"/>
    <p:sldId id="280" r:id="rId22"/>
    <p:sldId id="281" r:id="rId23"/>
    <p:sldId id="286" r:id="rId24"/>
    <p:sldId id="263" r:id="rId2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42e6bad781c333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CC99FF"/>
    <a:srgbClr val="A38DF3"/>
    <a:srgbClr val="FDE7F4"/>
    <a:srgbClr val="F59DDC"/>
    <a:srgbClr val="12E2D8"/>
    <a:srgbClr val="D8EDF8"/>
    <a:srgbClr val="BAD08B"/>
    <a:srgbClr val="CBDBA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>
            <a:extLst>
              <a:ext uri="{FF2B5EF4-FFF2-40B4-BE49-F238E27FC236}">
                <a16:creationId xmlns:a16="http://schemas.microsoft.com/office/drawing/2014/main" id="{B68E9937-9CFF-45D3-9EC3-AC66FC8BC3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17655EB-C2EA-4B29-8530-B65C71AA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3DCF720-F0D4-4486-8AB2-1220DFF73B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463EA3B-20FD-4D7F-ACAE-11CA1C32E4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6D308-8219-49CA-A5B0-41DF2E39A88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3223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th-TH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1A8C5-ACF0-475F-A877-30D3DC432D0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8490825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C2A29AD-FDEA-4260-A297-29814564A5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233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85F1E84-4247-4279-9E62-C393852FF77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23999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BEEA7BD-349A-4A00-B7E9-1719ECFF6E8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9004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3B04699-C7D0-41F8-85DD-F6B0D2EA084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279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68D5792-E2CC-4107-91D5-F2EF3597A3B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549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533D1A4-FA9E-4B50-B5DE-9A36543F34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354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B987596-B086-4DC5-BE00-04DC80A1358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1E4BDC8-5006-49A6-B95F-9A4E7FEA410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412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DB7D097-F03A-4A5C-B87B-11F5C78B468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880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3E22D39-C55A-4941-86F3-DC6FF08F519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533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C8B11F1-EE26-42E5-933E-2343635A6A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2594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297678-5E4F-4199-BD91-5C9038A8E0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584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7EA6B2A-ACC6-4A01-A41A-FD5EBC9B394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8622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D395528-9918-4480-87EE-D399AFB1D6F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612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B01F5AD-E2A0-460C-9FBB-D8BB6F278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28889312-6041-44FF-B776-A5EFEB6CD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7CEE286-8850-4B22-B63E-8BF757C7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C1F8DE7-7F07-4A7F-9B21-2BE0998F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1</a:t>
            </a: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BF973EB-E9E0-4DB2-8374-5E46C66E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339-F6C2-4279-B3CB-80682AAE9A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748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C365D06-31B0-41A5-84F8-9145F755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DC50A51-4088-4A57-9E86-54189DEF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E78FB3F-E6DE-4C9D-B205-EBD2806D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05794DE-61CE-4732-A99F-16E7B709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1</a:t>
            </a: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F08686E-41AA-41BE-A7B0-18876A1F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339-F6C2-4279-B3CB-80682AAE9A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0292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D629E9D8-9391-4B76-9853-FDFE08BF6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B6000FCE-4793-421D-83E5-D80AD4E4E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5A6337-BE82-479C-B717-0DAC7384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F4B9DD6-70F9-4C1F-9BD7-9397429C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1</a:t>
            </a: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7E0977E-2A17-4DD2-9F32-A6587371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339-F6C2-4279-B3CB-80682AAE9A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2353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552" y="34314"/>
            <a:ext cx="10128448" cy="1035373"/>
          </a:xfrm>
          <a:prstGeom prst="rect">
            <a:avLst/>
          </a:prstGeom>
        </p:spPr>
        <p:txBody>
          <a:bodyPr anchor="ctr"/>
          <a:lstStyle>
            <a:lvl1pPr algn="l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705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1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08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63552" y="34314"/>
            <a:ext cx="10128448" cy="1035373"/>
          </a:xfrm>
          <a:prstGeom prst="rect">
            <a:avLst/>
          </a:prstGeom>
        </p:spPr>
        <p:txBody>
          <a:bodyPr anchor="ctr"/>
          <a:lstStyle>
            <a:lvl1pPr algn="l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03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1424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613563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15701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017840" y="1585885"/>
            <a:ext cx="2304256" cy="261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93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301067" y="1578189"/>
            <a:ext cx="4195200" cy="25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877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601048"/>
            <a:ext cx="6096000" cy="22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096000" y="3856941"/>
            <a:ext cx="6096000" cy="22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6091074" y="1600120"/>
            <a:ext cx="1889279" cy="2256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733"/>
          </a:p>
        </p:txBody>
      </p:sp>
      <p:sp>
        <p:nvSpPr>
          <p:cNvPr id="10" name="Rectangle 9"/>
          <p:cNvSpPr/>
          <p:nvPr userDrawn="1"/>
        </p:nvSpPr>
        <p:spPr>
          <a:xfrm>
            <a:off x="4209185" y="3856941"/>
            <a:ext cx="1889279" cy="22569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733"/>
          </a:p>
        </p:txBody>
      </p:sp>
    </p:spTree>
    <p:extLst>
      <p:ext uri="{BB962C8B-B14F-4D97-AF65-F5344CB8AC3E}">
        <p14:creationId xmlns:p14="http://schemas.microsoft.com/office/powerpoint/2010/main" val="1625354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519937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119670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19403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5FBA318-321C-4668-A024-61E06923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03AA94F-218D-49EE-A4FE-E1742031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FBB450F-DD15-4077-B083-F2CAE223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8C2BB3-AB9F-412B-9B31-9EF3E2D3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1</a:t>
            </a: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07A49E5-32D7-4F6C-80C2-B4226492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339-F6C2-4279-B3CB-80682AAE9A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9594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719400"/>
            <a:ext cx="4704523" cy="54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974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12184151" cy="3429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636203" y="1988841"/>
            <a:ext cx="1853373" cy="2645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9186272" y="1988841"/>
            <a:ext cx="1853373" cy="2645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1209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3717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0107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902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8056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8056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28056" y="2956276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28056" y="5447872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444409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443961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443961" y="2956276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443513" y="5447872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59867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159419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6159419" y="2956276"/>
            <a:ext cx="2592000" cy="7079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58971" y="5447872"/>
            <a:ext cx="2592000" cy="7079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875325" y="1562579"/>
            <a:ext cx="2592000" cy="13914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75325" y="3816222"/>
            <a:ext cx="2592000" cy="1632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8875325" y="2956276"/>
            <a:ext cx="2592000" cy="7079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8875325" y="5447872"/>
            <a:ext cx="2592000" cy="707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48558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652723"/>
            <a:ext cx="12192000" cy="4464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3733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757" y="1892830"/>
            <a:ext cx="7680853" cy="390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427339" y="2408744"/>
            <a:ext cx="3601864" cy="2652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809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70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38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206" y="1604797"/>
            <a:ext cx="3329905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34314"/>
            <a:ext cx="12192000" cy="1035373"/>
          </a:xfrm>
          <a:prstGeom prst="rect">
            <a:avLst/>
          </a:prstGeom>
        </p:spPr>
        <p:txBody>
          <a:bodyPr anchor="ctr"/>
          <a:lstStyle>
            <a:lvl1pPr algn="ctr"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2416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122445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442475" y="1748118"/>
            <a:ext cx="1930667" cy="2949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007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333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2011" y="1508786"/>
            <a:ext cx="3799787" cy="4865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/>
          </a:p>
        </p:txBody>
      </p:sp>
      <p:sp>
        <p:nvSpPr>
          <p:cNvPr id="15" name="Rounded Rectangle 14"/>
          <p:cNvSpPr/>
          <p:nvPr userDrawn="1"/>
        </p:nvSpPr>
        <p:spPr>
          <a:xfrm>
            <a:off x="709243" y="1796667"/>
            <a:ext cx="144693" cy="4320631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3456857" y="1650935"/>
            <a:ext cx="669775" cy="669775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681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5ABD954-4162-4693-B080-07FEC18B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2521B6C-29A6-4958-88C9-42403187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ED2F20F-BC9D-4140-B4B0-1A5F44DBF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D3890B6-3896-4F7C-AB5A-2EF644E7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1</a:t>
            </a: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8991BE1-8433-4C1B-9495-B285F4B3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339-F6C2-4279-B3CB-80682AAE9A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979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F5E970D-25C7-4156-B2D7-DA22668E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E83E320-8841-4EB4-94B4-F1A03D47A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9D499237-291A-4BD8-B04C-3A1F096D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23C14BD-8483-46C5-A60F-A657A733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1603620-A997-409F-9712-C7D4AC06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1</a:t>
            </a: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456D699-B6EC-45F3-A694-764C09EB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339-F6C2-4279-B3CB-80682AAE9A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747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8C1E85A-CBCB-47F7-BC59-64335CAC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456C30D-0AD7-4E4D-9230-A5F60535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E8BA22D-BFC0-4E20-AA11-E42C9137E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454DFF77-9D39-4794-854A-0D2FA1C3A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3E947130-E6D7-4E74-BC99-A69C1D660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D33CEC29-BEAF-4E07-A3BA-1087289A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8074AF62-2439-4D85-BDEC-B22FF817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1</a:t>
            </a:r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A269EDF6-BC07-4FFF-8469-5FE7B60A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339-F6C2-4279-B3CB-80682AAE9A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525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0F8421F-3D92-4B79-AD42-14B746BA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4F608DE6-52CF-4835-8DFF-E97B4FC8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9DE716C1-328F-4744-A1AC-B47CB864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1</a:t>
            </a: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7D02A731-35A9-46FC-B67C-4EB3B0DC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339-F6C2-4279-B3CB-80682AAE9A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440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F75CC6AC-02A8-4057-9385-0119CAA4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D2541DE3-9ECB-4246-BA44-2297759B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1</a:t>
            </a:r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4BE61A2C-EDA9-4E1B-A946-0D318349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339-F6C2-4279-B3CB-80682AAE9A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5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8FE64CF-82A1-4DC9-8308-6955A64F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C6AAE4A-6136-4D39-8BD3-86990D70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3EB4612-E7DC-4A4E-80B6-44958E1B5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315FB67-9069-44F6-9324-B22BBE91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149027A-6B7A-4B26-B172-92439A00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1</a:t>
            </a: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B5316B8-3F7A-419B-B9C6-8A734D62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339-F6C2-4279-B3CB-80682AAE9A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7653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22A208F-DCB1-425F-9559-AD9B5828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A31B5C0E-CB4F-4C84-B663-52B505CCC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84ABE1F-DE8A-493D-9BEB-30456EE0D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E333483-D51D-47CC-A708-6885B714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F3E6691-887C-4E80-90E4-A3C5050F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/>
              <a:t>1</a:t>
            </a:r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7B41B70-711F-44F5-B7D6-47100401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7339-F6C2-4279-B3CB-80682AAE9A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550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6E87628E-CFB9-401B-858D-4DCCFF2E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DC725B1-B388-42BC-B7B3-50AC2FA84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F0896A8-22D8-4282-B091-268266667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0588554-8D34-4ECD-9D22-17BC81DC8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/>
              <a:t>1</a:t>
            </a:r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5BED3F8-64A5-49D2-A139-0111437E9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67339-F6C2-4279-B3CB-80682AAE9A3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485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5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microsoft.com/office/2007/relationships/hdphoto" Target="../media/hdphoto2.wdp"/><Relationship Id="rId5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D6F1A9BC-CC06-44D9-B0FC-485171BE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67EFE23E-CA0D-479D-A573-95F63901D845}"/>
              </a:ext>
            </a:extLst>
          </p:cNvPr>
          <p:cNvSpPr/>
          <p:nvPr/>
        </p:nvSpPr>
        <p:spPr>
          <a:xfrm>
            <a:off x="233362" y="467291"/>
            <a:ext cx="117252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พีพี’เว็บแอปพลิเคชันคัดกรองบุคคลทั่วไปที่มีความเสี่ยงภาวะซึมเศร้า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โดยเทคนิคการทำเหมืองข้อมูล</a:t>
            </a:r>
            <a:b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PP’ Web Application Screening for General  Risk of Depression Using Techniques Data Mining</a:t>
            </a:r>
            <a:endParaRPr lang="th-TH" dirty="0"/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F78338A4-2947-4192-97F9-466CE850E3A1}"/>
              </a:ext>
            </a:extLst>
          </p:cNvPr>
          <p:cNvSpPr/>
          <p:nvPr/>
        </p:nvSpPr>
        <p:spPr>
          <a:xfrm>
            <a:off x="2091676" y="1989504"/>
            <a:ext cx="80086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ผู้วิจัย</a:t>
            </a:r>
          </a:p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นางสาวปวีณา  อวยพร</a:t>
            </a:r>
          </a:p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นางสาวอุษามณี  ทองประสงค์</a:t>
            </a:r>
          </a:p>
          <a:p>
            <a:pPr algn="ctr"/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อาจารย์ที่ปรึกษา</a:t>
            </a:r>
          </a:p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ผู้ช่วยศาสตราจารย์ ดร.อุไรวรรณ อินทร์แหยม</a:t>
            </a:r>
          </a:p>
          <a:p>
            <a:pPr algn="ctr"/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สาขาวิชาวิทยาการคอมพิวเตอร์  ภาควิชาคณิตศาสตร์และวิทยาการคอมพิวเตอร์</a:t>
            </a:r>
          </a:p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คณะวิทยาศาสตร์และเทคโนโลยี</a:t>
            </a:r>
          </a:p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มหาวิทยาลัยเทคโนโลยีราชมงคลธัญบุรี</a:t>
            </a:r>
          </a:p>
        </p:txBody>
      </p:sp>
    </p:spTree>
    <p:extLst>
      <p:ext uri="{BB962C8B-B14F-4D97-AF65-F5344CB8AC3E}">
        <p14:creationId xmlns:p14="http://schemas.microsoft.com/office/powerpoint/2010/main" val="280041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895475" y="2590800"/>
            <a:ext cx="9453120" cy="2009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76450" y="2763927"/>
            <a:ext cx="9133487" cy="16175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srgbClr val="A0C458"/>
              </a:solidFill>
              <a:latin typeface="Arial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3295988" y="2910993"/>
            <a:ext cx="6417399" cy="132343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8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</a:t>
            </a:r>
          </a:p>
        </p:txBody>
      </p:sp>
      <p:pic>
        <p:nvPicPr>
          <p:cNvPr id="23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D6F1A9BC-CC06-44D9-B0FC-485171BE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707C5E7-A7FF-4291-990F-431BBD8975E2}"/>
              </a:ext>
            </a:extLst>
          </p:cNvPr>
          <p:cNvSpPr txBox="1"/>
          <p:nvPr/>
        </p:nvSpPr>
        <p:spPr>
          <a:xfrm>
            <a:off x="11492020" y="6273225"/>
            <a:ext cx="470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3347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026FF76A-22B3-483A-8B62-AE14A9DA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34031EF-E1E8-4C36-AED2-31942F95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776" y="330201"/>
            <a:ext cx="10128448" cy="103537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</a:t>
            </a: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1EA4C03E-9CC2-4F72-AC6E-6F9FA376E657}"/>
              </a:ext>
            </a:extLst>
          </p:cNvPr>
          <p:cNvSpPr/>
          <p:nvPr/>
        </p:nvSpPr>
        <p:spPr>
          <a:xfrm>
            <a:off x="1709737" y="1465906"/>
            <a:ext cx="87725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 เพื่อพัฒนา พีพี’เว็บแอปพลิเคชันคัดกรองบุคคลทั่วไปที่มีความเสี่ยงภาวะซึมเศร้า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โดยเทคนิคการทำเหมืองข้อมูล</a:t>
            </a:r>
          </a:p>
        </p:txBody>
      </p:sp>
      <p:grpSp>
        <p:nvGrpSpPr>
          <p:cNvPr id="14" name="Graphic 5">
            <a:extLst>
              <a:ext uri="{FF2B5EF4-FFF2-40B4-BE49-F238E27FC236}">
                <a16:creationId xmlns:a16="http://schemas.microsoft.com/office/drawing/2014/main" id="{0A8099AB-8B1E-4A7E-9A07-6C283367281B}"/>
              </a:ext>
            </a:extLst>
          </p:cNvPr>
          <p:cNvGrpSpPr/>
          <p:nvPr/>
        </p:nvGrpSpPr>
        <p:grpSpPr>
          <a:xfrm>
            <a:off x="7259376" y="3596105"/>
            <a:ext cx="3721069" cy="2931694"/>
            <a:chOff x="145452" y="2677575"/>
            <a:chExt cx="4819601" cy="3797187"/>
          </a:xfrm>
          <a:solidFill>
            <a:schemeClr val="accent1"/>
          </a:solidFill>
        </p:grpSpPr>
        <p:sp>
          <p:nvSpPr>
            <p:cNvPr id="15" name="Freeform: Shape 7">
              <a:extLst>
                <a:ext uri="{FF2B5EF4-FFF2-40B4-BE49-F238E27FC236}">
                  <a16:creationId xmlns:a16="http://schemas.microsoft.com/office/drawing/2014/main" id="{FC3782A6-B50E-4436-A5B8-C489043D0EED}"/>
                </a:ext>
              </a:extLst>
            </p:cNvPr>
            <p:cNvSpPr/>
            <p:nvPr/>
          </p:nvSpPr>
          <p:spPr>
            <a:xfrm>
              <a:off x="1925043" y="2677575"/>
              <a:ext cx="3040010" cy="3797187"/>
            </a:xfrm>
            <a:custGeom>
              <a:avLst/>
              <a:gdLst>
                <a:gd name="connsiteX0" fmla="*/ 3042611 w 3040009"/>
                <a:gd name="connsiteY0" fmla="*/ 3354209 h 3797186"/>
                <a:gd name="connsiteX1" fmla="*/ 3039597 w 3040009"/>
                <a:gd name="connsiteY1" fmla="*/ 3376058 h 3797186"/>
                <a:gd name="connsiteX2" fmla="*/ 3011721 w 3040009"/>
                <a:gd name="connsiteY2" fmla="*/ 3475131 h 3797186"/>
                <a:gd name="connsiteX3" fmla="*/ 2894189 w 3040009"/>
                <a:gd name="connsiteY3" fmla="*/ 3611499 h 3797186"/>
                <a:gd name="connsiteX4" fmla="*/ 2862923 w 3040009"/>
                <a:gd name="connsiteY4" fmla="*/ 3627320 h 3797186"/>
                <a:gd name="connsiteX5" fmla="*/ 2683988 w 3040009"/>
                <a:gd name="connsiteY5" fmla="*/ 3696257 h 3797186"/>
                <a:gd name="connsiteX6" fmla="*/ 2650837 w 3040009"/>
                <a:gd name="connsiteY6" fmla="*/ 3741838 h 3797186"/>
                <a:gd name="connsiteX7" fmla="*/ 2645940 w 3040009"/>
                <a:gd name="connsiteY7" fmla="*/ 3800604 h 3797186"/>
                <a:gd name="connsiteX8" fmla="*/ 2509950 w 3040009"/>
                <a:gd name="connsiteY8" fmla="*/ 3800604 h 3797186"/>
                <a:gd name="connsiteX9" fmla="*/ 2412006 w 3040009"/>
                <a:gd name="connsiteY9" fmla="*/ 3799098 h 3797186"/>
                <a:gd name="connsiteX10" fmla="*/ 2369439 w 3040009"/>
                <a:gd name="connsiteY10" fmla="*/ 3765194 h 3797186"/>
                <a:gd name="connsiteX11" fmla="*/ 2347966 w 3040009"/>
                <a:gd name="connsiteY11" fmla="*/ 3703038 h 3797186"/>
                <a:gd name="connsiteX12" fmla="*/ 2276392 w 3040009"/>
                <a:gd name="connsiteY12" fmla="*/ 3681189 h 3797186"/>
                <a:gd name="connsiteX13" fmla="*/ 2271118 w 3040009"/>
                <a:gd name="connsiteY13" fmla="*/ 3703038 h 3797186"/>
                <a:gd name="connsiteX14" fmla="*/ 2286564 w 3040009"/>
                <a:gd name="connsiteY14" fmla="*/ 3772728 h 3797186"/>
                <a:gd name="connsiteX15" fmla="*/ 2289577 w 3040009"/>
                <a:gd name="connsiteY15" fmla="*/ 3796837 h 3797186"/>
                <a:gd name="connsiteX16" fmla="*/ 2253037 w 3040009"/>
                <a:gd name="connsiteY16" fmla="*/ 3799851 h 3797186"/>
                <a:gd name="connsiteX17" fmla="*/ 2044342 w 3040009"/>
                <a:gd name="connsiteY17" fmla="*/ 3798344 h 3797186"/>
                <a:gd name="connsiteX18" fmla="*/ 1993110 w 3040009"/>
                <a:gd name="connsiteY18" fmla="*/ 3743722 h 3797186"/>
                <a:gd name="connsiteX19" fmla="*/ 1993110 w 3040009"/>
                <a:gd name="connsiteY19" fmla="*/ 3678552 h 3797186"/>
                <a:gd name="connsiteX20" fmla="*/ 1977289 w 3040009"/>
                <a:gd name="connsiteY20" fmla="*/ 3677045 h 3797186"/>
                <a:gd name="connsiteX21" fmla="*/ 1687979 w 3040009"/>
                <a:gd name="connsiteY21" fmla="*/ 3691360 h 3797186"/>
                <a:gd name="connsiteX22" fmla="*/ 1644658 w 3040009"/>
                <a:gd name="connsiteY22" fmla="*/ 3682319 h 3797186"/>
                <a:gd name="connsiteX23" fmla="*/ 1534660 w 3040009"/>
                <a:gd name="connsiteY23" fmla="*/ 3621293 h 3797186"/>
                <a:gd name="connsiteX24" fmla="*/ 1517332 w 3040009"/>
                <a:gd name="connsiteY24" fmla="*/ 3601704 h 3797186"/>
                <a:gd name="connsiteX25" fmla="*/ 1478531 w 3040009"/>
                <a:gd name="connsiteY25" fmla="*/ 3459310 h 3797186"/>
                <a:gd name="connsiteX26" fmla="*/ 1478531 w 3040009"/>
                <a:gd name="connsiteY26" fmla="*/ 3411091 h 3797186"/>
                <a:gd name="connsiteX27" fmla="*/ 1390382 w 3040009"/>
                <a:gd name="connsiteY27" fmla="*/ 3411091 h 3797186"/>
                <a:gd name="connsiteX28" fmla="*/ 1040423 w 3040009"/>
                <a:gd name="connsiteY28" fmla="*/ 3409585 h 3797186"/>
                <a:gd name="connsiteX29" fmla="*/ 964329 w 3040009"/>
                <a:gd name="connsiteY29" fmla="*/ 3385099 h 3797186"/>
                <a:gd name="connsiteX30" fmla="*/ 941726 w 3040009"/>
                <a:gd name="connsiteY30" fmla="*/ 3370784 h 3797186"/>
                <a:gd name="connsiteX31" fmla="*/ 937206 w 3040009"/>
                <a:gd name="connsiteY31" fmla="*/ 3374174 h 3797186"/>
                <a:gd name="connsiteX32" fmla="*/ 940973 w 3040009"/>
                <a:gd name="connsiteY32" fmla="*/ 3396777 h 3797186"/>
                <a:gd name="connsiteX33" fmla="*/ 969603 w 3040009"/>
                <a:gd name="connsiteY33" fmla="*/ 3468351 h 3797186"/>
                <a:gd name="connsiteX34" fmla="*/ 1041177 w 3040009"/>
                <a:gd name="connsiteY34" fmla="*/ 3666121 h 3797186"/>
                <a:gd name="connsiteX35" fmla="*/ 1049841 w 3040009"/>
                <a:gd name="connsiteY35" fmla="*/ 3794954 h 3797186"/>
                <a:gd name="connsiteX36" fmla="*/ 1034396 w 3040009"/>
                <a:gd name="connsiteY36" fmla="*/ 3797591 h 3797186"/>
                <a:gd name="connsiteX37" fmla="*/ 578583 w 3040009"/>
                <a:gd name="connsiteY37" fmla="*/ 3799474 h 3797186"/>
                <a:gd name="connsiteX38" fmla="*/ 488174 w 3040009"/>
                <a:gd name="connsiteY38" fmla="*/ 3741462 h 3797186"/>
                <a:gd name="connsiteX39" fmla="*/ 392114 w 3040009"/>
                <a:gd name="connsiteY39" fmla="*/ 3533144 h 3797186"/>
                <a:gd name="connsiteX40" fmla="*/ 342765 w 3040009"/>
                <a:gd name="connsiteY40" fmla="*/ 3387359 h 3797186"/>
                <a:gd name="connsiteX41" fmla="*/ 309615 w 3040009"/>
                <a:gd name="connsiteY41" fmla="*/ 3295443 h 3797186"/>
                <a:gd name="connsiteX42" fmla="*/ 276465 w 3040009"/>
                <a:gd name="connsiteY42" fmla="*/ 3247978 h 3797186"/>
                <a:gd name="connsiteX43" fmla="*/ 219206 w 3040009"/>
                <a:gd name="connsiteY43" fmla="*/ 3120652 h 3797186"/>
                <a:gd name="connsiteX44" fmla="*/ 242938 w 3040009"/>
                <a:gd name="connsiteY44" fmla="*/ 2962059 h 3797186"/>
                <a:gd name="connsiteX45" fmla="*/ 339375 w 3040009"/>
                <a:gd name="connsiteY45" fmla="*/ 2883328 h 3797186"/>
                <a:gd name="connsiteX46" fmla="*/ 527351 w 3040009"/>
                <a:gd name="connsiteY46" fmla="*/ 2838123 h 3797186"/>
                <a:gd name="connsiteX47" fmla="*/ 850940 w 3040009"/>
                <a:gd name="connsiteY47" fmla="*/ 2777850 h 3797186"/>
                <a:gd name="connsiteX48" fmla="*/ 976760 w 3040009"/>
                <a:gd name="connsiteY48" fmla="*/ 2770316 h 3797186"/>
                <a:gd name="connsiteX49" fmla="*/ 1023848 w 3040009"/>
                <a:gd name="connsiteY49" fmla="*/ 2769563 h 3797186"/>
                <a:gd name="connsiteX50" fmla="*/ 1088641 w 3040009"/>
                <a:gd name="connsiteY50" fmla="*/ 2744324 h 3797186"/>
                <a:gd name="connsiteX51" fmla="*/ 1267953 w 3040009"/>
                <a:gd name="connsiteY51" fmla="*/ 2604943 h 3797186"/>
                <a:gd name="connsiteX52" fmla="*/ 1298466 w 3040009"/>
                <a:gd name="connsiteY52" fmla="*/ 2591758 h 3797186"/>
                <a:gd name="connsiteX53" fmla="*/ 1369663 w 3040009"/>
                <a:gd name="connsiteY53" fmla="*/ 2545046 h 3797186"/>
                <a:gd name="connsiteX54" fmla="*/ 1308637 w 3040009"/>
                <a:gd name="connsiteY54" fmla="*/ 2509259 h 3797186"/>
                <a:gd name="connsiteX55" fmla="*/ 1280007 w 3040009"/>
                <a:gd name="connsiteY55" fmla="*/ 2502855 h 3797186"/>
                <a:gd name="connsiteX56" fmla="*/ 1221995 w 3040009"/>
                <a:gd name="connsiteY56" fmla="*/ 2498712 h 3797186"/>
                <a:gd name="connsiteX57" fmla="*/ 1199769 w 3040009"/>
                <a:gd name="connsiteY57" fmla="*/ 2469329 h 3797186"/>
                <a:gd name="connsiteX58" fmla="*/ 1205797 w 3040009"/>
                <a:gd name="connsiteY58" fmla="*/ 2439946 h 3797186"/>
                <a:gd name="connsiteX59" fmla="*/ 1185831 w 3040009"/>
                <a:gd name="connsiteY59" fmla="*/ 2406042 h 3797186"/>
                <a:gd name="connsiteX60" fmla="*/ 1167749 w 3040009"/>
                <a:gd name="connsiteY60" fmla="*/ 2401145 h 3797186"/>
                <a:gd name="connsiteX61" fmla="*/ 1035149 w 3040009"/>
                <a:gd name="connsiteY61" fmla="*/ 2335975 h 3797186"/>
                <a:gd name="connsiteX62" fmla="*/ 996349 w 3040009"/>
                <a:gd name="connsiteY62" fmla="*/ 2309606 h 3797186"/>
                <a:gd name="connsiteX63" fmla="*/ 980904 w 3040009"/>
                <a:gd name="connsiteY63" fmla="*/ 2310359 h 3797186"/>
                <a:gd name="connsiteX64" fmla="*/ 985047 w 3040009"/>
                <a:gd name="connsiteY64" fmla="*/ 2325427 h 3797186"/>
                <a:gd name="connsiteX65" fmla="*/ 1005013 w 3040009"/>
                <a:gd name="connsiteY65" fmla="*/ 2348030 h 3797186"/>
                <a:gd name="connsiteX66" fmla="*/ 1001622 w 3040009"/>
                <a:gd name="connsiteY66" fmla="*/ 2384947 h 3797186"/>
                <a:gd name="connsiteX67" fmla="*/ 956418 w 3040009"/>
                <a:gd name="connsiteY67" fmla="*/ 2400015 h 3797186"/>
                <a:gd name="connsiteX68" fmla="*/ 734162 w 3040009"/>
                <a:gd name="connsiteY68" fmla="*/ 2405289 h 3797186"/>
                <a:gd name="connsiteX69" fmla="*/ 95647 w 3040009"/>
                <a:gd name="connsiteY69" fmla="*/ 2406042 h 3797186"/>
                <a:gd name="connsiteX70" fmla="*/ 30477 w 3040009"/>
                <a:gd name="connsiteY70" fmla="*/ 2378543 h 3797186"/>
                <a:gd name="connsiteX71" fmla="*/ 717 w 3040009"/>
                <a:gd name="connsiteY71" fmla="*/ 2327688 h 3797186"/>
                <a:gd name="connsiteX72" fmla="*/ 21436 w 3040009"/>
                <a:gd name="connsiteY72" fmla="*/ 2262141 h 3797186"/>
                <a:gd name="connsiteX73" fmla="*/ 79825 w 3040009"/>
                <a:gd name="connsiteY73" fmla="*/ 2211662 h 3797186"/>
                <a:gd name="connsiteX74" fmla="*/ 116366 w 3040009"/>
                <a:gd name="connsiteY74" fmla="*/ 2208649 h 3797186"/>
                <a:gd name="connsiteX75" fmla="*/ 170988 w 3040009"/>
                <a:gd name="connsiteY75" fmla="*/ 2203752 h 3797186"/>
                <a:gd name="connsiteX76" fmla="*/ 223726 w 3040009"/>
                <a:gd name="connsiteY76" fmla="*/ 2199985 h 3797186"/>
                <a:gd name="connsiteX77" fmla="*/ 289650 w 3040009"/>
                <a:gd name="connsiteY77" fmla="*/ 2231628 h 3797186"/>
                <a:gd name="connsiteX78" fmla="*/ 341259 w 3040009"/>
                <a:gd name="connsiteY78" fmla="*/ 2220327 h 3797186"/>
                <a:gd name="connsiteX79" fmla="*/ 375915 w 3040009"/>
                <a:gd name="connsiteY79" fmla="*/ 2211286 h 3797186"/>
                <a:gd name="connsiteX80" fmla="*/ 440709 w 3040009"/>
                <a:gd name="connsiteY80" fmla="*/ 2221457 h 3797186"/>
                <a:gd name="connsiteX81" fmla="*/ 628684 w 3040009"/>
                <a:gd name="connsiteY81" fmla="*/ 2234642 h 3797186"/>
                <a:gd name="connsiteX82" fmla="*/ 664471 w 3040009"/>
                <a:gd name="connsiteY82" fmla="*/ 2232758 h 3797186"/>
                <a:gd name="connsiteX83" fmla="*/ 694984 w 3040009"/>
                <a:gd name="connsiteY83" fmla="*/ 2202622 h 3797186"/>
                <a:gd name="connsiteX84" fmla="*/ 719094 w 3040009"/>
                <a:gd name="connsiteY84" fmla="*/ 2156664 h 3797186"/>
                <a:gd name="connsiteX85" fmla="*/ 749984 w 3040009"/>
                <a:gd name="connsiteY85" fmla="*/ 2108069 h 3797186"/>
                <a:gd name="connsiteX86" fmla="*/ 782757 w 3040009"/>
                <a:gd name="connsiteY86" fmla="*/ 2085466 h 3797186"/>
                <a:gd name="connsiteX87" fmla="*/ 875426 w 3040009"/>
                <a:gd name="connsiteY87" fmla="*/ 2070398 h 3797186"/>
                <a:gd name="connsiteX88" fmla="*/ 939089 w 3040009"/>
                <a:gd name="connsiteY88" fmla="*/ 2063241 h 3797186"/>
                <a:gd name="connsiteX89" fmla="*/ 1004636 w 3040009"/>
                <a:gd name="connsiteY89" fmla="*/ 2072282 h 3797186"/>
                <a:gd name="connsiteX90" fmla="*/ 1053608 w 3040009"/>
                <a:gd name="connsiteY90" fmla="*/ 2091117 h 3797186"/>
                <a:gd name="connsiteX91" fmla="*/ 1154188 w 3040009"/>
                <a:gd name="connsiteY91" fmla="*/ 2152897 h 3797186"/>
                <a:gd name="connsiteX92" fmla="*/ 1344047 w 3040009"/>
                <a:gd name="connsiteY92" fmla="*/ 2173239 h 3797186"/>
                <a:gd name="connsiteX93" fmla="*/ 1375314 w 3040009"/>
                <a:gd name="connsiteY93" fmla="*/ 2167588 h 3797186"/>
                <a:gd name="connsiteX94" fmla="*/ 1488326 w 3040009"/>
                <a:gd name="connsiteY94" fmla="*/ 2168718 h 3797186"/>
                <a:gd name="connsiteX95" fmla="*/ 1507914 w 3040009"/>
                <a:gd name="connsiteY95" fmla="*/ 2168718 h 3797186"/>
                <a:gd name="connsiteX96" fmla="*/ 1517332 w 3040009"/>
                <a:gd name="connsiteY96" fmla="*/ 2042522 h 3797186"/>
                <a:gd name="connsiteX97" fmla="*/ 1564043 w 3040009"/>
                <a:gd name="connsiteY97" fmla="*/ 1667700 h 3797186"/>
                <a:gd name="connsiteX98" fmla="*/ 1622056 w 3040009"/>
                <a:gd name="connsiteY98" fmla="*/ 1491402 h 3797186"/>
                <a:gd name="connsiteX99" fmla="*/ 1629967 w 3040009"/>
                <a:gd name="connsiteY99" fmla="*/ 1476711 h 3797186"/>
                <a:gd name="connsiteX100" fmla="*/ 1672158 w 3040009"/>
                <a:gd name="connsiteY100" fmla="*/ 1343357 h 3797186"/>
                <a:gd name="connsiteX101" fmla="*/ 1686849 w 3040009"/>
                <a:gd name="connsiteY101" fmla="*/ 1144834 h 3797186"/>
                <a:gd name="connsiteX102" fmla="*/ 1747122 w 3040009"/>
                <a:gd name="connsiteY102" fmla="*/ 998296 h 3797186"/>
                <a:gd name="connsiteX103" fmla="*/ 1747875 w 3040009"/>
                <a:gd name="connsiteY103" fmla="*/ 952337 h 3797186"/>
                <a:gd name="connsiteX104" fmla="*/ 1741471 w 3040009"/>
                <a:gd name="connsiteY104" fmla="*/ 928228 h 3797186"/>
                <a:gd name="connsiteX105" fmla="*/ 1732054 w 3040009"/>
                <a:gd name="connsiteY105" fmla="*/ 907886 h 3797186"/>
                <a:gd name="connsiteX106" fmla="*/ 1676301 w 3040009"/>
                <a:gd name="connsiteY106" fmla="*/ 881894 h 3797186"/>
                <a:gd name="connsiteX107" fmla="*/ 1578358 w 3040009"/>
                <a:gd name="connsiteY107" fmla="*/ 900729 h 3797186"/>
                <a:gd name="connsiteX108" fmla="*/ 1506030 w 3040009"/>
                <a:gd name="connsiteY108" fmla="*/ 878127 h 3797186"/>
                <a:gd name="connsiteX109" fmla="*/ 1490586 w 3040009"/>
                <a:gd name="connsiteY109" fmla="*/ 843470 h 3797186"/>
                <a:gd name="connsiteX110" fmla="*/ 1492469 w 3040009"/>
                <a:gd name="connsiteY110" fmla="*/ 811826 h 3797186"/>
                <a:gd name="connsiteX111" fmla="*/ 1469490 w 3040009"/>
                <a:gd name="connsiteY111" fmla="*/ 750047 h 3797186"/>
                <a:gd name="connsiteX112" fmla="*/ 1464970 w 3040009"/>
                <a:gd name="connsiteY112" fmla="*/ 725938 h 3797186"/>
                <a:gd name="connsiteX113" fmla="*/ 1472880 w 3040009"/>
                <a:gd name="connsiteY113" fmla="*/ 710493 h 3797186"/>
                <a:gd name="connsiteX114" fmla="*/ 1461579 w 3040009"/>
                <a:gd name="connsiteY114" fmla="*/ 702582 h 3797186"/>
                <a:gd name="connsiteX115" fmla="*/ 1448772 w 3040009"/>
                <a:gd name="connsiteY115" fmla="*/ 666042 h 3797186"/>
                <a:gd name="connsiteX116" fmla="*/ 1454422 w 3040009"/>
                <a:gd name="connsiteY116" fmla="*/ 635152 h 3797186"/>
                <a:gd name="connsiteX117" fmla="*/ 1435587 w 3040009"/>
                <a:gd name="connsiteY117" fmla="*/ 613680 h 3797186"/>
                <a:gd name="connsiteX118" fmla="*/ 1393396 w 3040009"/>
                <a:gd name="connsiteY118" fmla="*/ 606522 h 3797186"/>
                <a:gd name="connsiteX119" fmla="*/ 1373807 w 3040009"/>
                <a:gd name="connsiteY119" fmla="*/ 571865 h 3797186"/>
                <a:gd name="connsiteX120" fmla="*/ 1392266 w 3040009"/>
                <a:gd name="connsiteY120" fmla="*/ 522894 h 3797186"/>
                <a:gd name="connsiteX121" fmla="*/ 1452162 w 3040009"/>
                <a:gd name="connsiteY121" fmla="*/ 403478 h 3797186"/>
                <a:gd name="connsiteX122" fmla="*/ 1454422 w 3040009"/>
                <a:gd name="connsiteY122" fmla="*/ 384643 h 3797186"/>
                <a:gd name="connsiteX123" fmla="*/ 1444628 w 3040009"/>
                <a:gd name="connsiteY123" fmla="*/ 285193 h 3797186"/>
                <a:gd name="connsiteX124" fmla="*/ 1613015 w 3040009"/>
                <a:gd name="connsiteY124" fmla="*/ 56156 h 3797186"/>
                <a:gd name="connsiteX125" fmla="*/ 1985576 w 3040009"/>
                <a:gd name="connsiteY125" fmla="*/ 23759 h 3797186"/>
                <a:gd name="connsiteX126" fmla="*/ 2207456 w 3040009"/>
                <a:gd name="connsiteY126" fmla="*/ 321356 h 3797186"/>
                <a:gd name="connsiteX127" fmla="*/ 2168278 w 3040009"/>
                <a:gd name="connsiteY127" fmla="*/ 533441 h 3797186"/>
                <a:gd name="connsiteX128" fmla="*/ 2143039 w 3040009"/>
                <a:gd name="connsiteY128" fmla="*/ 641556 h 3797186"/>
                <a:gd name="connsiteX129" fmla="*/ 2225537 w 3040009"/>
                <a:gd name="connsiteY129" fmla="*/ 848744 h 3797186"/>
                <a:gd name="connsiteX130" fmla="*/ 2255674 w 3040009"/>
                <a:gd name="connsiteY130" fmla="*/ 910523 h 3797186"/>
                <a:gd name="connsiteX131" fmla="*/ 2294851 w 3040009"/>
                <a:gd name="connsiteY131" fmla="*/ 972303 h 3797186"/>
                <a:gd name="connsiteX132" fmla="*/ 2500155 w 3040009"/>
                <a:gd name="connsiteY132" fmla="*/ 1162539 h 3797186"/>
                <a:gd name="connsiteX133" fmla="*/ 2547620 w 3040009"/>
                <a:gd name="connsiteY133" fmla="*/ 1236373 h 3797186"/>
                <a:gd name="connsiteX134" fmla="*/ 2570222 w 3040009"/>
                <a:gd name="connsiteY134" fmla="*/ 1268770 h 3797186"/>
                <a:gd name="connsiteX135" fmla="*/ 2707720 w 3040009"/>
                <a:gd name="connsiteY135" fmla="*/ 1590476 h 3797186"/>
                <a:gd name="connsiteX136" fmla="*/ 2721281 w 3040009"/>
                <a:gd name="connsiteY136" fmla="*/ 1736261 h 3797186"/>
                <a:gd name="connsiteX137" fmla="*/ 2724671 w 3040009"/>
                <a:gd name="connsiteY137" fmla="*/ 1776191 h 3797186"/>
                <a:gd name="connsiteX138" fmla="*/ 2750664 w 3040009"/>
                <a:gd name="connsiteY138" fmla="*/ 1759993 h 3797186"/>
                <a:gd name="connsiteX139" fmla="*/ 2862545 w 3040009"/>
                <a:gd name="connsiteY139" fmla="*/ 1710268 h 3797186"/>
                <a:gd name="connsiteX140" fmla="*/ 2923195 w 3040009"/>
                <a:gd name="connsiteY140" fmla="*/ 1747185 h 3797186"/>
                <a:gd name="connsiteX141" fmla="*/ 2920182 w 3040009"/>
                <a:gd name="connsiteY141" fmla="*/ 1854923 h 3797186"/>
                <a:gd name="connsiteX142" fmla="*/ 2898332 w 3040009"/>
                <a:gd name="connsiteY142" fmla="*/ 1950229 h 3797186"/>
                <a:gd name="connsiteX143" fmla="*/ 2926585 w 3040009"/>
                <a:gd name="connsiteY143" fmla="*/ 1988276 h 3797186"/>
                <a:gd name="connsiteX144" fmla="*/ 2970283 w 3040009"/>
                <a:gd name="connsiteY144" fmla="*/ 2035365 h 3797186"/>
                <a:gd name="connsiteX145" fmla="*/ 2958229 w 3040009"/>
                <a:gd name="connsiteY145" fmla="*/ 2179266 h 3797186"/>
                <a:gd name="connsiteX146" fmla="*/ 2944667 w 3040009"/>
                <a:gd name="connsiteY146" fmla="*/ 2313750 h 3797186"/>
                <a:gd name="connsiteX147" fmla="*/ 2975180 w 3040009"/>
                <a:gd name="connsiteY147" fmla="*/ 2618504 h 3797186"/>
                <a:gd name="connsiteX148" fmla="*/ 3010214 w 3040009"/>
                <a:gd name="connsiteY148" fmla="*/ 2872026 h 3797186"/>
                <a:gd name="connsiteX149" fmla="*/ 3028673 w 3040009"/>
                <a:gd name="connsiteY149" fmla="*/ 3060379 h 3797186"/>
                <a:gd name="connsiteX150" fmla="*/ 3043364 w 3040009"/>
                <a:gd name="connsiteY150" fmla="*/ 3148528 h 3797186"/>
                <a:gd name="connsiteX151" fmla="*/ 3042611 w 3040009"/>
                <a:gd name="connsiteY151" fmla="*/ 3354209 h 3797186"/>
                <a:gd name="connsiteX152" fmla="*/ 2691522 w 3040009"/>
                <a:gd name="connsiteY152" fmla="*/ 3596430 h 3797186"/>
                <a:gd name="connsiteX153" fmla="*/ 2694912 w 3040009"/>
                <a:gd name="connsiteY153" fmla="*/ 3602458 h 3797186"/>
                <a:gd name="connsiteX154" fmla="*/ 2722035 w 3040009"/>
                <a:gd name="connsiteY154" fmla="*/ 3600197 h 3797186"/>
                <a:gd name="connsiteX155" fmla="*/ 2799636 w 3040009"/>
                <a:gd name="connsiteY155" fmla="*/ 3572321 h 3797186"/>
                <a:gd name="connsiteX156" fmla="*/ 2869703 w 3040009"/>
                <a:gd name="connsiteY156" fmla="*/ 3527117 h 3797186"/>
                <a:gd name="connsiteX157" fmla="*/ 2966516 w 3040009"/>
                <a:gd name="connsiteY157" fmla="*/ 3286402 h 3797186"/>
                <a:gd name="connsiteX158" fmla="*/ 2919051 w 3040009"/>
                <a:gd name="connsiteY158" fmla="*/ 2781994 h 3797186"/>
                <a:gd name="connsiteX159" fmla="*/ 2864052 w 3040009"/>
                <a:gd name="connsiteY159" fmla="*/ 2373269 h 3797186"/>
                <a:gd name="connsiteX160" fmla="*/ 2858025 w 3040009"/>
                <a:gd name="connsiteY160" fmla="*/ 2170225 h 3797186"/>
                <a:gd name="connsiteX161" fmla="*/ 2855388 w 3040009"/>
                <a:gd name="connsiteY161" fmla="*/ 2146869 h 3797186"/>
                <a:gd name="connsiteX162" fmla="*/ 2849361 w 3040009"/>
                <a:gd name="connsiteY162" fmla="*/ 2146116 h 3797186"/>
                <a:gd name="connsiteX163" fmla="*/ 2835046 w 3040009"/>
                <a:gd name="connsiteY163" fmla="*/ 2196971 h 3797186"/>
                <a:gd name="connsiteX164" fmla="*/ 2759705 w 3040009"/>
                <a:gd name="connsiteY164" fmla="*/ 2662955 h 3797186"/>
                <a:gd name="connsiteX165" fmla="*/ 2696795 w 3040009"/>
                <a:gd name="connsiteY165" fmla="*/ 2748091 h 3797186"/>
                <a:gd name="connsiteX166" fmla="*/ 2676454 w 3040009"/>
                <a:gd name="connsiteY166" fmla="*/ 2747714 h 3797186"/>
                <a:gd name="connsiteX167" fmla="*/ 2613167 w 3040009"/>
                <a:gd name="connsiteY167" fmla="*/ 2671619 h 3797186"/>
                <a:gd name="connsiteX168" fmla="*/ 2593955 w 3040009"/>
                <a:gd name="connsiteY168" fmla="*/ 2663332 h 3797186"/>
                <a:gd name="connsiteX169" fmla="*/ 2547243 w 3040009"/>
                <a:gd name="connsiteY169" fmla="*/ 2759015 h 3797186"/>
                <a:gd name="connsiteX170" fmla="*/ 2578133 w 3040009"/>
                <a:gd name="connsiteY170" fmla="*/ 2900279 h 3797186"/>
                <a:gd name="connsiteX171" fmla="*/ 2600359 w 3040009"/>
                <a:gd name="connsiteY171" fmla="*/ 3119145 h 3797186"/>
                <a:gd name="connsiteX172" fmla="*/ 2622208 w 3040009"/>
                <a:gd name="connsiteY172" fmla="*/ 3143631 h 3797186"/>
                <a:gd name="connsiteX173" fmla="*/ 2707343 w 3040009"/>
                <a:gd name="connsiteY173" fmla="*/ 3158699 h 3797186"/>
                <a:gd name="connsiteX174" fmla="*/ 2815457 w 3040009"/>
                <a:gd name="connsiteY174" fmla="*/ 3267567 h 3797186"/>
                <a:gd name="connsiteX175" fmla="*/ 2826382 w 3040009"/>
                <a:gd name="connsiteY175" fmla="*/ 3351195 h 3797186"/>
                <a:gd name="connsiteX176" fmla="*/ 2812821 w 3040009"/>
                <a:gd name="connsiteY176" fmla="*/ 3422016 h 3797186"/>
                <a:gd name="connsiteX177" fmla="*/ 2716008 w 3040009"/>
                <a:gd name="connsiteY177" fmla="*/ 3566294 h 3797186"/>
                <a:gd name="connsiteX178" fmla="*/ 2691522 w 3040009"/>
                <a:gd name="connsiteY178" fmla="*/ 3596430 h 3797186"/>
                <a:gd name="connsiteX179" fmla="*/ 795188 w 3040009"/>
                <a:gd name="connsiteY179" fmla="*/ 2192451 h 3797186"/>
                <a:gd name="connsiteX180" fmla="*/ 787654 w 3040009"/>
                <a:gd name="connsiteY180" fmla="*/ 2189437 h 3797186"/>
                <a:gd name="connsiteX181" fmla="*/ 756011 w 3040009"/>
                <a:gd name="connsiteY181" fmla="*/ 2238785 h 3797186"/>
                <a:gd name="connsiteX182" fmla="*/ 761661 w 3040009"/>
                <a:gd name="connsiteY182" fmla="*/ 2251217 h 3797186"/>
                <a:gd name="connsiteX183" fmla="*/ 795565 w 3040009"/>
                <a:gd name="connsiteY183" fmla="*/ 2241799 h 3797186"/>
                <a:gd name="connsiteX184" fmla="*/ 795188 w 3040009"/>
                <a:gd name="connsiteY184" fmla="*/ 2192451 h 3797186"/>
                <a:gd name="connsiteX185" fmla="*/ 854331 w 3040009"/>
                <a:gd name="connsiteY185" fmla="*/ 2241422 h 3797186"/>
                <a:gd name="connsiteX186" fmla="*/ 884467 w 3040009"/>
                <a:gd name="connsiteY186" fmla="*/ 2284743 h 3797186"/>
                <a:gd name="connsiteX187" fmla="*/ 899159 w 3040009"/>
                <a:gd name="connsiteY187" fmla="*/ 2288510 h 3797186"/>
                <a:gd name="connsiteX188" fmla="*/ 907069 w 3040009"/>
                <a:gd name="connsiteY188" fmla="*/ 2274949 h 3797186"/>
                <a:gd name="connsiteX189" fmla="*/ 854331 w 3040009"/>
                <a:gd name="connsiteY189" fmla="*/ 2241422 h 379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</a:cxnLst>
              <a:rect l="l" t="t" r="r" b="b"/>
              <a:pathLst>
                <a:path w="3040009" h="3797186">
                  <a:moveTo>
                    <a:pt x="3042611" y="3354209"/>
                  </a:moveTo>
                  <a:cubicBezTo>
                    <a:pt x="3041480" y="3361366"/>
                    <a:pt x="3039974" y="3368900"/>
                    <a:pt x="3039597" y="3376058"/>
                  </a:cubicBezTo>
                  <a:cubicBezTo>
                    <a:pt x="3037337" y="3411091"/>
                    <a:pt x="3024529" y="3442735"/>
                    <a:pt x="3011721" y="3475131"/>
                  </a:cubicBezTo>
                  <a:cubicBezTo>
                    <a:pt x="2988365" y="3535027"/>
                    <a:pt x="2937886" y="3570061"/>
                    <a:pt x="2894189" y="3611499"/>
                  </a:cubicBezTo>
                  <a:cubicBezTo>
                    <a:pt x="2885901" y="3619409"/>
                    <a:pt x="2873847" y="3623176"/>
                    <a:pt x="2862923" y="3627320"/>
                  </a:cubicBezTo>
                  <a:cubicBezTo>
                    <a:pt x="2803403" y="3650676"/>
                    <a:pt x="2743507" y="3673655"/>
                    <a:pt x="2683988" y="3696257"/>
                  </a:cubicBezTo>
                  <a:cubicBezTo>
                    <a:pt x="2662892" y="3704168"/>
                    <a:pt x="2652344" y="3719236"/>
                    <a:pt x="2650837" y="3741838"/>
                  </a:cubicBezTo>
                  <a:cubicBezTo>
                    <a:pt x="2649707" y="3759920"/>
                    <a:pt x="2647824" y="3777625"/>
                    <a:pt x="2645940" y="3800604"/>
                  </a:cubicBezTo>
                  <a:cubicBezTo>
                    <a:pt x="2599982" y="3800604"/>
                    <a:pt x="2555154" y="3800604"/>
                    <a:pt x="2509950" y="3800604"/>
                  </a:cubicBezTo>
                  <a:cubicBezTo>
                    <a:pt x="2477176" y="3800604"/>
                    <a:pt x="2444780" y="3800228"/>
                    <a:pt x="2412006" y="3799098"/>
                  </a:cubicBezTo>
                  <a:cubicBezTo>
                    <a:pt x="2389781" y="3798344"/>
                    <a:pt x="2376219" y="3785536"/>
                    <a:pt x="2369439" y="3765194"/>
                  </a:cubicBezTo>
                  <a:cubicBezTo>
                    <a:pt x="2362281" y="3744475"/>
                    <a:pt x="2355877" y="3723380"/>
                    <a:pt x="2347966" y="3703038"/>
                  </a:cubicBezTo>
                  <a:cubicBezTo>
                    <a:pt x="2340809" y="3684203"/>
                    <a:pt x="2291837" y="3668758"/>
                    <a:pt x="2276392" y="3681189"/>
                  </a:cubicBezTo>
                  <a:cubicBezTo>
                    <a:pt x="2271872" y="3684956"/>
                    <a:pt x="2269989" y="3695880"/>
                    <a:pt x="2271118" y="3703038"/>
                  </a:cubicBezTo>
                  <a:cubicBezTo>
                    <a:pt x="2275263" y="3726394"/>
                    <a:pt x="2281666" y="3749373"/>
                    <a:pt x="2286564" y="3772728"/>
                  </a:cubicBezTo>
                  <a:cubicBezTo>
                    <a:pt x="2288070" y="3779886"/>
                    <a:pt x="2288447" y="3787420"/>
                    <a:pt x="2289577" y="3796837"/>
                  </a:cubicBezTo>
                  <a:cubicBezTo>
                    <a:pt x="2276392" y="3797968"/>
                    <a:pt x="2264715" y="3799851"/>
                    <a:pt x="2253037" y="3799851"/>
                  </a:cubicBezTo>
                  <a:cubicBezTo>
                    <a:pt x="2183346" y="3799851"/>
                    <a:pt x="2113656" y="3800604"/>
                    <a:pt x="2044342" y="3798344"/>
                  </a:cubicBezTo>
                  <a:cubicBezTo>
                    <a:pt x="2004788" y="3796837"/>
                    <a:pt x="1994617" y="3784029"/>
                    <a:pt x="1993110" y="3743722"/>
                  </a:cubicBezTo>
                  <a:cubicBezTo>
                    <a:pt x="1992357" y="3722627"/>
                    <a:pt x="1993110" y="3701154"/>
                    <a:pt x="1993110" y="3678552"/>
                  </a:cubicBezTo>
                  <a:cubicBezTo>
                    <a:pt x="1987083" y="3678175"/>
                    <a:pt x="1982186" y="3677045"/>
                    <a:pt x="1977289" y="3677045"/>
                  </a:cubicBezTo>
                  <a:cubicBezTo>
                    <a:pt x="1880852" y="3681942"/>
                    <a:pt x="1784416" y="3687593"/>
                    <a:pt x="1687979" y="3691360"/>
                  </a:cubicBezTo>
                  <a:cubicBezTo>
                    <a:pt x="1673664" y="3692113"/>
                    <a:pt x="1657466" y="3688723"/>
                    <a:pt x="1644658" y="3682319"/>
                  </a:cubicBezTo>
                  <a:cubicBezTo>
                    <a:pt x="1607364" y="3663484"/>
                    <a:pt x="1570824" y="3642388"/>
                    <a:pt x="1534660" y="3621293"/>
                  </a:cubicBezTo>
                  <a:cubicBezTo>
                    <a:pt x="1527503" y="3617149"/>
                    <a:pt x="1522229" y="3608862"/>
                    <a:pt x="1517332" y="3601704"/>
                  </a:cubicBezTo>
                  <a:cubicBezTo>
                    <a:pt x="1487195" y="3558760"/>
                    <a:pt x="1475517" y="3510918"/>
                    <a:pt x="1478531" y="3459310"/>
                  </a:cubicBezTo>
                  <a:cubicBezTo>
                    <a:pt x="1479285" y="3444995"/>
                    <a:pt x="1478531" y="3430680"/>
                    <a:pt x="1478531" y="3411091"/>
                  </a:cubicBezTo>
                  <a:cubicBezTo>
                    <a:pt x="1449148" y="3411091"/>
                    <a:pt x="1419765" y="3411091"/>
                    <a:pt x="1390382" y="3411091"/>
                  </a:cubicBezTo>
                  <a:cubicBezTo>
                    <a:pt x="1273604" y="3410338"/>
                    <a:pt x="1156825" y="3408831"/>
                    <a:pt x="1040423" y="3409585"/>
                  </a:cubicBezTo>
                  <a:cubicBezTo>
                    <a:pt x="1011417" y="3409585"/>
                    <a:pt x="985801" y="3406194"/>
                    <a:pt x="964329" y="3385099"/>
                  </a:cubicBezTo>
                  <a:cubicBezTo>
                    <a:pt x="957925" y="3379072"/>
                    <a:pt x="949260" y="3375304"/>
                    <a:pt x="941726" y="3370784"/>
                  </a:cubicBezTo>
                  <a:cubicBezTo>
                    <a:pt x="940220" y="3371914"/>
                    <a:pt x="938713" y="3373044"/>
                    <a:pt x="937206" y="3374174"/>
                  </a:cubicBezTo>
                  <a:cubicBezTo>
                    <a:pt x="938336" y="3381709"/>
                    <a:pt x="938336" y="3389996"/>
                    <a:pt x="940973" y="3396777"/>
                  </a:cubicBezTo>
                  <a:cubicBezTo>
                    <a:pt x="950014" y="3420886"/>
                    <a:pt x="960562" y="3444241"/>
                    <a:pt x="969603" y="3468351"/>
                  </a:cubicBezTo>
                  <a:cubicBezTo>
                    <a:pt x="994088" y="3533897"/>
                    <a:pt x="1022718" y="3598691"/>
                    <a:pt x="1041177" y="3666121"/>
                  </a:cubicBezTo>
                  <a:cubicBezTo>
                    <a:pt x="1052101" y="3706805"/>
                    <a:pt x="1047581" y="3751633"/>
                    <a:pt x="1049841" y="3794954"/>
                  </a:cubicBezTo>
                  <a:cubicBezTo>
                    <a:pt x="1041553" y="3796461"/>
                    <a:pt x="1037786" y="3797591"/>
                    <a:pt x="1034396" y="3797591"/>
                  </a:cubicBezTo>
                  <a:cubicBezTo>
                    <a:pt x="882584" y="3797968"/>
                    <a:pt x="730395" y="3797214"/>
                    <a:pt x="578583" y="3799474"/>
                  </a:cubicBezTo>
                  <a:cubicBezTo>
                    <a:pt x="532625" y="3800228"/>
                    <a:pt x="506255" y="3783276"/>
                    <a:pt x="488174" y="3741462"/>
                  </a:cubicBezTo>
                  <a:cubicBezTo>
                    <a:pt x="458037" y="3671018"/>
                    <a:pt x="421873" y="3603588"/>
                    <a:pt x="392114" y="3533144"/>
                  </a:cubicBezTo>
                  <a:cubicBezTo>
                    <a:pt x="372148" y="3486056"/>
                    <a:pt x="359340" y="3435954"/>
                    <a:pt x="342765" y="3387359"/>
                  </a:cubicBezTo>
                  <a:cubicBezTo>
                    <a:pt x="332218" y="3356469"/>
                    <a:pt x="322800" y="3325203"/>
                    <a:pt x="309615" y="3295443"/>
                  </a:cubicBezTo>
                  <a:cubicBezTo>
                    <a:pt x="302081" y="3278115"/>
                    <a:pt x="289650" y="3261540"/>
                    <a:pt x="276465" y="3247978"/>
                  </a:cubicBezTo>
                  <a:cubicBezTo>
                    <a:pt x="241055" y="3212568"/>
                    <a:pt x="223350" y="3170377"/>
                    <a:pt x="219206" y="3120652"/>
                  </a:cubicBezTo>
                  <a:cubicBezTo>
                    <a:pt x="214309" y="3065276"/>
                    <a:pt x="213179" y="3012538"/>
                    <a:pt x="242938" y="2962059"/>
                  </a:cubicBezTo>
                  <a:cubicBezTo>
                    <a:pt x="265918" y="2922882"/>
                    <a:pt x="297184" y="2895382"/>
                    <a:pt x="339375" y="2883328"/>
                  </a:cubicBezTo>
                  <a:cubicBezTo>
                    <a:pt x="401531" y="2865623"/>
                    <a:pt x="464441" y="2850554"/>
                    <a:pt x="527351" y="2838123"/>
                  </a:cubicBezTo>
                  <a:cubicBezTo>
                    <a:pt x="635089" y="2816274"/>
                    <a:pt x="742826" y="2795932"/>
                    <a:pt x="850940" y="2777850"/>
                  </a:cubicBezTo>
                  <a:cubicBezTo>
                    <a:pt x="892001" y="2771069"/>
                    <a:pt x="934569" y="2772200"/>
                    <a:pt x="976760" y="2770316"/>
                  </a:cubicBezTo>
                  <a:cubicBezTo>
                    <a:pt x="992581" y="2769563"/>
                    <a:pt x="1008027" y="2769563"/>
                    <a:pt x="1023848" y="2769563"/>
                  </a:cubicBezTo>
                  <a:cubicBezTo>
                    <a:pt x="1048711" y="2769939"/>
                    <a:pt x="1068676" y="2760145"/>
                    <a:pt x="1088641" y="2744324"/>
                  </a:cubicBezTo>
                  <a:cubicBezTo>
                    <a:pt x="1147407" y="2696859"/>
                    <a:pt x="1207680" y="2650901"/>
                    <a:pt x="1267953" y="2604943"/>
                  </a:cubicBezTo>
                  <a:cubicBezTo>
                    <a:pt x="1276617" y="2598539"/>
                    <a:pt x="1287918" y="2595525"/>
                    <a:pt x="1298466" y="2591758"/>
                  </a:cubicBezTo>
                  <a:cubicBezTo>
                    <a:pt x="1324082" y="2583094"/>
                    <a:pt x="1348191" y="2571416"/>
                    <a:pt x="1369663" y="2545046"/>
                  </a:cubicBezTo>
                  <a:cubicBezTo>
                    <a:pt x="1341034" y="2542786"/>
                    <a:pt x="1322952" y="2529602"/>
                    <a:pt x="1308637" y="2509259"/>
                  </a:cubicBezTo>
                  <a:cubicBezTo>
                    <a:pt x="1304493" y="2503232"/>
                    <a:pt x="1290179" y="2503986"/>
                    <a:pt x="1280007" y="2502855"/>
                  </a:cubicBezTo>
                  <a:cubicBezTo>
                    <a:pt x="1260796" y="2500972"/>
                    <a:pt x="1241207" y="2500595"/>
                    <a:pt x="1221995" y="2498712"/>
                  </a:cubicBezTo>
                  <a:cubicBezTo>
                    <a:pt x="1200146" y="2496452"/>
                    <a:pt x="1196002" y="2490424"/>
                    <a:pt x="1199769" y="2469329"/>
                  </a:cubicBezTo>
                  <a:cubicBezTo>
                    <a:pt x="1201653" y="2459534"/>
                    <a:pt x="1203913" y="2449740"/>
                    <a:pt x="1205797" y="2439946"/>
                  </a:cubicBezTo>
                  <a:cubicBezTo>
                    <a:pt x="1208810" y="2422994"/>
                    <a:pt x="1201653" y="2412070"/>
                    <a:pt x="1185831" y="2406042"/>
                  </a:cubicBezTo>
                  <a:cubicBezTo>
                    <a:pt x="1179804" y="2403782"/>
                    <a:pt x="1173777" y="2401899"/>
                    <a:pt x="1167749" y="2401145"/>
                  </a:cubicBezTo>
                  <a:cubicBezTo>
                    <a:pt x="1115388" y="2395495"/>
                    <a:pt x="1072820" y="2371762"/>
                    <a:pt x="1035149" y="2335975"/>
                  </a:cubicBezTo>
                  <a:cubicBezTo>
                    <a:pt x="1024225" y="2325427"/>
                    <a:pt x="1009910" y="2317517"/>
                    <a:pt x="996349" y="2309606"/>
                  </a:cubicBezTo>
                  <a:cubicBezTo>
                    <a:pt x="992581" y="2307346"/>
                    <a:pt x="986177" y="2309983"/>
                    <a:pt x="980904" y="2310359"/>
                  </a:cubicBezTo>
                  <a:cubicBezTo>
                    <a:pt x="982034" y="2315256"/>
                    <a:pt x="982410" y="2321284"/>
                    <a:pt x="985047" y="2325427"/>
                  </a:cubicBezTo>
                  <a:cubicBezTo>
                    <a:pt x="991075" y="2333338"/>
                    <a:pt x="998609" y="2340119"/>
                    <a:pt x="1005013" y="2348030"/>
                  </a:cubicBezTo>
                  <a:cubicBezTo>
                    <a:pt x="1016691" y="2362345"/>
                    <a:pt x="1017067" y="2375529"/>
                    <a:pt x="1001622" y="2384947"/>
                  </a:cubicBezTo>
                  <a:cubicBezTo>
                    <a:pt x="988438" y="2393234"/>
                    <a:pt x="971863" y="2399638"/>
                    <a:pt x="956418" y="2400015"/>
                  </a:cubicBezTo>
                  <a:cubicBezTo>
                    <a:pt x="882584" y="2403029"/>
                    <a:pt x="808373" y="2404912"/>
                    <a:pt x="734162" y="2405289"/>
                  </a:cubicBezTo>
                  <a:cubicBezTo>
                    <a:pt x="521324" y="2406042"/>
                    <a:pt x="308485" y="2404912"/>
                    <a:pt x="95647" y="2406042"/>
                  </a:cubicBezTo>
                  <a:cubicBezTo>
                    <a:pt x="68147" y="2406042"/>
                    <a:pt x="48182" y="2398885"/>
                    <a:pt x="30477" y="2378543"/>
                  </a:cubicBezTo>
                  <a:cubicBezTo>
                    <a:pt x="17292" y="2363098"/>
                    <a:pt x="3354" y="2349160"/>
                    <a:pt x="717" y="2327688"/>
                  </a:cubicBezTo>
                  <a:cubicBezTo>
                    <a:pt x="-1920" y="2302449"/>
                    <a:pt x="2224" y="2279846"/>
                    <a:pt x="21436" y="2262141"/>
                  </a:cubicBezTo>
                  <a:cubicBezTo>
                    <a:pt x="40271" y="2244812"/>
                    <a:pt x="59860" y="2227861"/>
                    <a:pt x="79825" y="2211662"/>
                  </a:cubicBezTo>
                  <a:cubicBezTo>
                    <a:pt x="90750" y="2202622"/>
                    <a:pt x="103557" y="2199985"/>
                    <a:pt x="116366" y="2208649"/>
                  </a:cubicBezTo>
                  <a:cubicBezTo>
                    <a:pt x="135954" y="2221834"/>
                    <a:pt x="154790" y="2219573"/>
                    <a:pt x="170988" y="2203752"/>
                  </a:cubicBezTo>
                  <a:cubicBezTo>
                    <a:pt x="187940" y="2187554"/>
                    <a:pt x="204138" y="2189060"/>
                    <a:pt x="223726" y="2199985"/>
                  </a:cubicBezTo>
                  <a:cubicBezTo>
                    <a:pt x="244822" y="2212039"/>
                    <a:pt x="267424" y="2222210"/>
                    <a:pt x="289650" y="2231628"/>
                  </a:cubicBezTo>
                  <a:cubicBezTo>
                    <a:pt x="308485" y="2239539"/>
                    <a:pt x="326944" y="2236148"/>
                    <a:pt x="341259" y="2220327"/>
                  </a:cubicBezTo>
                  <a:cubicBezTo>
                    <a:pt x="351053" y="2209402"/>
                    <a:pt x="360470" y="2206765"/>
                    <a:pt x="375915" y="2211286"/>
                  </a:cubicBezTo>
                  <a:cubicBezTo>
                    <a:pt x="396634" y="2217690"/>
                    <a:pt x="418860" y="2219573"/>
                    <a:pt x="440709" y="2221457"/>
                  </a:cubicBezTo>
                  <a:cubicBezTo>
                    <a:pt x="503242" y="2226354"/>
                    <a:pt x="565775" y="2230875"/>
                    <a:pt x="628684" y="2234642"/>
                  </a:cubicBezTo>
                  <a:cubicBezTo>
                    <a:pt x="640362" y="2235395"/>
                    <a:pt x="652417" y="2233888"/>
                    <a:pt x="664471" y="2232758"/>
                  </a:cubicBezTo>
                  <a:cubicBezTo>
                    <a:pt x="682177" y="2230498"/>
                    <a:pt x="690464" y="2220327"/>
                    <a:pt x="694984" y="2202622"/>
                  </a:cubicBezTo>
                  <a:cubicBezTo>
                    <a:pt x="699128" y="2186423"/>
                    <a:pt x="710053" y="2171732"/>
                    <a:pt x="719094" y="2156664"/>
                  </a:cubicBezTo>
                  <a:cubicBezTo>
                    <a:pt x="728888" y="2140089"/>
                    <a:pt x="737929" y="2122760"/>
                    <a:pt x="749984" y="2108069"/>
                  </a:cubicBezTo>
                  <a:cubicBezTo>
                    <a:pt x="758271" y="2098274"/>
                    <a:pt x="770325" y="2088103"/>
                    <a:pt x="782757" y="2085466"/>
                  </a:cubicBezTo>
                  <a:cubicBezTo>
                    <a:pt x="813270" y="2078309"/>
                    <a:pt x="844536" y="2074542"/>
                    <a:pt x="875426" y="2070398"/>
                  </a:cubicBezTo>
                  <a:cubicBezTo>
                    <a:pt x="896522" y="2067384"/>
                    <a:pt x="917617" y="2065501"/>
                    <a:pt x="939089" y="2063241"/>
                  </a:cubicBezTo>
                  <a:cubicBezTo>
                    <a:pt x="961692" y="2060980"/>
                    <a:pt x="983541" y="2060604"/>
                    <a:pt x="1004636" y="2072282"/>
                  </a:cubicBezTo>
                  <a:cubicBezTo>
                    <a:pt x="1019704" y="2080569"/>
                    <a:pt x="1038540" y="2082453"/>
                    <a:pt x="1053608" y="2091117"/>
                  </a:cubicBezTo>
                  <a:cubicBezTo>
                    <a:pt x="1087888" y="2110329"/>
                    <a:pt x="1123298" y="2128787"/>
                    <a:pt x="1154188" y="2152897"/>
                  </a:cubicBezTo>
                  <a:cubicBezTo>
                    <a:pt x="1214461" y="2199231"/>
                    <a:pt x="1276994" y="2199231"/>
                    <a:pt x="1344047" y="2173239"/>
                  </a:cubicBezTo>
                  <a:cubicBezTo>
                    <a:pt x="1353842" y="2169471"/>
                    <a:pt x="1364766" y="2167965"/>
                    <a:pt x="1375314" y="2167588"/>
                  </a:cubicBezTo>
                  <a:cubicBezTo>
                    <a:pt x="1412985" y="2167211"/>
                    <a:pt x="1450655" y="2168341"/>
                    <a:pt x="1488326" y="2168718"/>
                  </a:cubicBezTo>
                  <a:cubicBezTo>
                    <a:pt x="1494353" y="2168718"/>
                    <a:pt x="1500757" y="2168718"/>
                    <a:pt x="1507914" y="2168718"/>
                  </a:cubicBezTo>
                  <a:cubicBezTo>
                    <a:pt x="1510928" y="2125774"/>
                    <a:pt x="1512435" y="2083960"/>
                    <a:pt x="1517332" y="2042522"/>
                  </a:cubicBezTo>
                  <a:cubicBezTo>
                    <a:pt x="1531647" y="1917456"/>
                    <a:pt x="1543324" y="1791636"/>
                    <a:pt x="1564043" y="1667700"/>
                  </a:cubicBezTo>
                  <a:cubicBezTo>
                    <a:pt x="1574214" y="1607428"/>
                    <a:pt x="1602090" y="1550168"/>
                    <a:pt x="1622056" y="1491402"/>
                  </a:cubicBezTo>
                  <a:cubicBezTo>
                    <a:pt x="1623939" y="1486129"/>
                    <a:pt x="1626576" y="1480855"/>
                    <a:pt x="1629967" y="1476711"/>
                  </a:cubicBezTo>
                  <a:cubicBezTo>
                    <a:pt x="1663870" y="1438287"/>
                    <a:pt x="1669897" y="1391952"/>
                    <a:pt x="1672158" y="1343357"/>
                  </a:cubicBezTo>
                  <a:cubicBezTo>
                    <a:pt x="1675548" y="1277057"/>
                    <a:pt x="1678938" y="1210380"/>
                    <a:pt x="1686849" y="1144834"/>
                  </a:cubicBezTo>
                  <a:cubicBezTo>
                    <a:pt x="1693253" y="1091342"/>
                    <a:pt x="1715479" y="1041993"/>
                    <a:pt x="1747122" y="998296"/>
                  </a:cubicBezTo>
                  <a:cubicBezTo>
                    <a:pt x="1758800" y="982097"/>
                    <a:pt x="1759176" y="968536"/>
                    <a:pt x="1747875" y="952337"/>
                  </a:cubicBezTo>
                  <a:cubicBezTo>
                    <a:pt x="1743355" y="945933"/>
                    <a:pt x="1744108" y="936139"/>
                    <a:pt x="1741471" y="928228"/>
                  </a:cubicBezTo>
                  <a:cubicBezTo>
                    <a:pt x="1739211" y="921071"/>
                    <a:pt x="1735444" y="914290"/>
                    <a:pt x="1732054" y="907886"/>
                  </a:cubicBezTo>
                  <a:cubicBezTo>
                    <a:pt x="1713972" y="875490"/>
                    <a:pt x="1711712" y="874736"/>
                    <a:pt x="1676301" y="881894"/>
                  </a:cubicBezTo>
                  <a:cubicBezTo>
                    <a:pt x="1643528" y="888298"/>
                    <a:pt x="1611131" y="895078"/>
                    <a:pt x="1578358" y="900729"/>
                  </a:cubicBezTo>
                  <a:cubicBezTo>
                    <a:pt x="1550858" y="905626"/>
                    <a:pt x="1525243" y="898469"/>
                    <a:pt x="1506030" y="878127"/>
                  </a:cubicBezTo>
                  <a:cubicBezTo>
                    <a:pt x="1497743" y="869462"/>
                    <a:pt x="1493223" y="855901"/>
                    <a:pt x="1490586" y="843470"/>
                  </a:cubicBezTo>
                  <a:cubicBezTo>
                    <a:pt x="1488326" y="833299"/>
                    <a:pt x="1489832" y="821997"/>
                    <a:pt x="1492469" y="811826"/>
                  </a:cubicBezTo>
                  <a:cubicBezTo>
                    <a:pt x="1499250" y="785457"/>
                    <a:pt x="1492846" y="764738"/>
                    <a:pt x="1469490" y="750047"/>
                  </a:cubicBezTo>
                  <a:cubicBezTo>
                    <a:pt x="1459696" y="743643"/>
                    <a:pt x="1458566" y="735732"/>
                    <a:pt x="1464970" y="725938"/>
                  </a:cubicBezTo>
                  <a:cubicBezTo>
                    <a:pt x="1467983" y="721417"/>
                    <a:pt x="1469867" y="716143"/>
                    <a:pt x="1472880" y="710493"/>
                  </a:cubicBezTo>
                  <a:cubicBezTo>
                    <a:pt x="1468737" y="707479"/>
                    <a:pt x="1465346" y="704466"/>
                    <a:pt x="1461579" y="702582"/>
                  </a:cubicBezTo>
                  <a:cubicBezTo>
                    <a:pt x="1444628" y="694671"/>
                    <a:pt x="1440861" y="683370"/>
                    <a:pt x="1448772" y="666042"/>
                  </a:cubicBezTo>
                  <a:cubicBezTo>
                    <a:pt x="1452915" y="656624"/>
                    <a:pt x="1452915" y="645323"/>
                    <a:pt x="1454422" y="635152"/>
                  </a:cubicBezTo>
                  <a:cubicBezTo>
                    <a:pt x="1456682" y="620460"/>
                    <a:pt x="1449148" y="615186"/>
                    <a:pt x="1435587" y="613680"/>
                  </a:cubicBezTo>
                  <a:cubicBezTo>
                    <a:pt x="1421272" y="612173"/>
                    <a:pt x="1406957" y="610289"/>
                    <a:pt x="1393396" y="606522"/>
                  </a:cubicBezTo>
                  <a:cubicBezTo>
                    <a:pt x="1376444" y="601625"/>
                    <a:pt x="1368533" y="589570"/>
                    <a:pt x="1373807" y="571865"/>
                  </a:cubicBezTo>
                  <a:cubicBezTo>
                    <a:pt x="1379081" y="555290"/>
                    <a:pt x="1384732" y="538339"/>
                    <a:pt x="1392266" y="522894"/>
                  </a:cubicBezTo>
                  <a:cubicBezTo>
                    <a:pt x="1411478" y="482963"/>
                    <a:pt x="1432573" y="443409"/>
                    <a:pt x="1452162" y="403478"/>
                  </a:cubicBezTo>
                  <a:cubicBezTo>
                    <a:pt x="1454799" y="398204"/>
                    <a:pt x="1456682" y="389163"/>
                    <a:pt x="1454422" y="384643"/>
                  </a:cubicBezTo>
                  <a:cubicBezTo>
                    <a:pt x="1436340" y="352623"/>
                    <a:pt x="1439354" y="318720"/>
                    <a:pt x="1444628" y="285193"/>
                  </a:cubicBezTo>
                  <a:cubicBezTo>
                    <a:pt x="1461203" y="180092"/>
                    <a:pt x="1519969" y="103621"/>
                    <a:pt x="1613015" y="56156"/>
                  </a:cubicBezTo>
                  <a:cubicBezTo>
                    <a:pt x="1732054" y="-4870"/>
                    <a:pt x="1857873" y="-16925"/>
                    <a:pt x="1985576" y="23759"/>
                  </a:cubicBezTo>
                  <a:cubicBezTo>
                    <a:pt x="2116669" y="65197"/>
                    <a:pt x="2199545" y="180092"/>
                    <a:pt x="2207456" y="321356"/>
                  </a:cubicBezTo>
                  <a:cubicBezTo>
                    <a:pt x="2211599" y="395191"/>
                    <a:pt x="2201428" y="466011"/>
                    <a:pt x="2168278" y="533441"/>
                  </a:cubicBezTo>
                  <a:cubicBezTo>
                    <a:pt x="2151703" y="566968"/>
                    <a:pt x="2135128" y="603132"/>
                    <a:pt x="2143039" y="641556"/>
                  </a:cubicBezTo>
                  <a:cubicBezTo>
                    <a:pt x="2158484" y="715013"/>
                    <a:pt x="2173929" y="788847"/>
                    <a:pt x="2225537" y="848744"/>
                  </a:cubicBezTo>
                  <a:cubicBezTo>
                    <a:pt x="2240229" y="865695"/>
                    <a:pt x="2249646" y="888674"/>
                    <a:pt x="2255674" y="910523"/>
                  </a:cubicBezTo>
                  <a:cubicBezTo>
                    <a:pt x="2262831" y="936139"/>
                    <a:pt x="2273756" y="956481"/>
                    <a:pt x="2294851" y="972303"/>
                  </a:cubicBezTo>
                  <a:cubicBezTo>
                    <a:pt x="2369439" y="1029185"/>
                    <a:pt x="2442143" y="1088328"/>
                    <a:pt x="2500155" y="1162539"/>
                  </a:cubicBezTo>
                  <a:cubicBezTo>
                    <a:pt x="2518237" y="1185518"/>
                    <a:pt x="2531799" y="1211511"/>
                    <a:pt x="2547620" y="1236373"/>
                  </a:cubicBezTo>
                  <a:cubicBezTo>
                    <a:pt x="2554778" y="1247297"/>
                    <a:pt x="2561558" y="1258975"/>
                    <a:pt x="2570222" y="1268770"/>
                  </a:cubicBezTo>
                  <a:cubicBezTo>
                    <a:pt x="2652344" y="1360686"/>
                    <a:pt x="2694158" y="1469553"/>
                    <a:pt x="2707720" y="1590476"/>
                  </a:cubicBezTo>
                  <a:cubicBezTo>
                    <a:pt x="2712994" y="1639071"/>
                    <a:pt x="2716761" y="1687666"/>
                    <a:pt x="2721281" y="1736261"/>
                  </a:cubicBezTo>
                  <a:cubicBezTo>
                    <a:pt x="2722411" y="1747939"/>
                    <a:pt x="2723165" y="1759616"/>
                    <a:pt x="2724671" y="1776191"/>
                  </a:cubicBezTo>
                  <a:cubicBezTo>
                    <a:pt x="2735596" y="1769411"/>
                    <a:pt x="2744260" y="1766020"/>
                    <a:pt x="2750664" y="1759993"/>
                  </a:cubicBezTo>
                  <a:cubicBezTo>
                    <a:pt x="2782684" y="1730987"/>
                    <a:pt x="2821108" y="1717425"/>
                    <a:pt x="2862545" y="1710268"/>
                  </a:cubicBezTo>
                  <a:cubicBezTo>
                    <a:pt x="2893812" y="1704618"/>
                    <a:pt x="2913401" y="1716672"/>
                    <a:pt x="2923195" y="1747185"/>
                  </a:cubicBezTo>
                  <a:cubicBezTo>
                    <a:pt x="2934873" y="1783349"/>
                    <a:pt x="2929223" y="1819136"/>
                    <a:pt x="2920182" y="1854923"/>
                  </a:cubicBezTo>
                  <a:cubicBezTo>
                    <a:pt x="2912271" y="1886566"/>
                    <a:pt x="2903983" y="1918209"/>
                    <a:pt x="2898332" y="1950229"/>
                  </a:cubicBezTo>
                  <a:cubicBezTo>
                    <a:pt x="2893436" y="1979612"/>
                    <a:pt x="2897579" y="1983756"/>
                    <a:pt x="2926585" y="1988276"/>
                  </a:cubicBezTo>
                  <a:cubicBezTo>
                    <a:pt x="2961242" y="1993927"/>
                    <a:pt x="2968023" y="1999954"/>
                    <a:pt x="2970283" y="2035365"/>
                  </a:cubicBezTo>
                  <a:cubicBezTo>
                    <a:pt x="2973297" y="2083960"/>
                    <a:pt x="2968777" y="2131048"/>
                    <a:pt x="2958229" y="2179266"/>
                  </a:cubicBezTo>
                  <a:cubicBezTo>
                    <a:pt x="2948811" y="2222964"/>
                    <a:pt x="2946927" y="2268545"/>
                    <a:pt x="2944667" y="2313750"/>
                  </a:cubicBezTo>
                  <a:cubicBezTo>
                    <a:pt x="2939017" y="2416967"/>
                    <a:pt x="2960112" y="2517170"/>
                    <a:pt x="2975180" y="2618504"/>
                  </a:cubicBezTo>
                  <a:cubicBezTo>
                    <a:pt x="2987612" y="2702886"/>
                    <a:pt x="2993262" y="2788398"/>
                    <a:pt x="3010214" y="2872026"/>
                  </a:cubicBezTo>
                  <a:cubicBezTo>
                    <a:pt x="3022645" y="2934936"/>
                    <a:pt x="3022268" y="2997846"/>
                    <a:pt x="3028673" y="3060379"/>
                  </a:cubicBezTo>
                  <a:cubicBezTo>
                    <a:pt x="3031686" y="3090139"/>
                    <a:pt x="3038467" y="3119145"/>
                    <a:pt x="3043364" y="3148528"/>
                  </a:cubicBezTo>
                  <a:cubicBezTo>
                    <a:pt x="3042611" y="3216335"/>
                    <a:pt x="3042611" y="3285272"/>
                    <a:pt x="3042611" y="3354209"/>
                  </a:cubicBezTo>
                  <a:close/>
                  <a:moveTo>
                    <a:pt x="2691522" y="3596430"/>
                  </a:moveTo>
                  <a:cubicBezTo>
                    <a:pt x="2692652" y="3598314"/>
                    <a:pt x="2693782" y="3600574"/>
                    <a:pt x="2694912" y="3602458"/>
                  </a:cubicBezTo>
                  <a:cubicBezTo>
                    <a:pt x="2703953" y="3601704"/>
                    <a:pt x="2713747" y="3603211"/>
                    <a:pt x="2722035" y="3600197"/>
                  </a:cubicBezTo>
                  <a:cubicBezTo>
                    <a:pt x="2748027" y="3591533"/>
                    <a:pt x="2773267" y="3579855"/>
                    <a:pt x="2799636" y="3572321"/>
                  </a:cubicBezTo>
                  <a:cubicBezTo>
                    <a:pt x="2827889" y="3564034"/>
                    <a:pt x="2850491" y="3548212"/>
                    <a:pt x="2869703" y="3527117"/>
                  </a:cubicBezTo>
                  <a:cubicBezTo>
                    <a:pt x="2932236" y="3458933"/>
                    <a:pt x="2962372" y="3377941"/>
                    <a:pt x="2966516" y="3286402"/>
                  </a:cubicBezTo>
                  <a:cubicBezTo>
                    <a:pt x="2974051" y="3116131"/>
                    <a:pt x="2959359" y="2947744"/>
                    <a:pt x="2919051" y="2781994"/>
                  </a:cubicBezTo>
                  <a:cubicBezTo>
                    <a:pt x="2886655" y="2647510"/>
                    <a:pt x="2870457" y="2511143"/>
                    <a:pt x="2864052" y="2373269"/>
                  </a:cubicBezTo>
                  <a:cubicBezTo>
                    <a:pt x="2861039" y="2305462"/>
                    <a:pt x="2860285" y="2237655"/>
                    <a:pt x="2858025" y="2170225"/>
                  </a:cubicBezTo>
                  <a:cubicBezTo>
                    <a:pt x="2857649" y="2162314"/>
                    <a:pt x="2856142" y="2154403"/>
                    <a:pt x="2855388" y="2146869"/>
                  </a:cubicBezTo>
                  <a:cubicBezTo>
                    <a:pt x="2853505" y="2146493"/>
                    <a:pt x="2851621" y="2146116"/>
                    <a:pt x="2849361" y="2146116"/>
                  </a:cubicBezTo>
                  <a:cubicBezTo>
                    <a:pt x="2844464" y="2163068"/>
                    <a:pt x="2838060" y="2179643"/>
                    <a:pt x="2835046" y="2196971"/>
                  </a:cubicBezTo>
                  <a:cubicBezTo>
                    <a:pt x="2809054" y="2352173"/>
                    <a:pt x="2782308" y="2507376"/>
                    <a:pt x="2759705" y="2662955"/>
                  </a:cubicBezTo>
                  <a:cubicBezTo>
                    <a:pt x="2753301" y="2705900"/>
                    <a:pt x="2733336" y="2731515"/>
                    <a:pt x="2696795" y="2748091"/>
                  </a:cubicBezTo>
                  <a:cubicBezTo>
                    <a:pt x="2691145" y="2750728"/>
                    <a:pt x="2680974" y="2751104"/>
                    <a:pt x="2676454" y="2747714"/>
                  </a:cubicBezTo>
                  <a:cubicBezTo>
                    <a:pt x="2649707" y="2727372"/>
                    <a:pt x="2621078" y="2708160"/>
                    <a:pt x="2613167" y="2671619"/>
                  </a:cubicBezTo>
                  <a:cubicBezTo>
                    <a:pt x="2610907" y="2660695"/>
                    <a:pt x="2604880" y="2657305"/>
                    <a:pt x="2593955" y="2663332"/>
                  </a:cubicBezTo>
                  <a:cubicBezTo>
                    <a:pt x="2562688" y="2681414"/>
                    <a:pt x="2540463" y="2723228"/>
                    <a:pt x="2547243" y="2759015"/>
                  </a:cubicBezTo>
                  <a:cubicBezTo>
                    <a:pt x="2556284" y="2806480"/>
                    <a:pt x="2571353" y="2852815"/>
                    <a:pt x="2578133" y="2900279"/>
                  </a:cubicBezTo>
                  <a:cubicBezTo>
                    <a:pt x="2588304" y="2972984"/>
                    <a:pt x="2594332" y="3046064"/>
                    <a:pt x="2600359" y="3119145"/>
                  </a:cubicBezTo>
                  <a:cubicBezTo>
                    <a:pt x="2601866" y="3134967"/>
                    <a:pt x="2605256" y="3141747"/>
                    <a:pt x="2622208" y="3143631"/>
                  </a:cubicBezTo>
                  <a:cubicBezTo>
                    <a:pt x="2650837" y="3147021"/>
                    <a:pt x="2679467" y="3151542"/>
                    <a:pt x="2707343" y="3158699"/>
                  </a:cubicBezTo>
                  <a:cubicBezTo>
                    <a:pt x="2764602" y="3173390"/>
                    <a:pt x="2801143" y="3211061"/>
                    <a:pt x="2815457" y="3267567"/>
                  </a:cubicBezTo>
                  <a:cubicBezTo>
                    <a:pt x="2822238" y="3294690"/>
                    <a:pt x="2826382" y="3323319"/>
                    <a:pt x="2826382" y="3351195"/>
                  </a:cubicBezTo>
                  <a:cubicBezTo>
                    <a:pt x="2826382" y="3374928"/>
                    <a:pt x="2821862" y="3400167"/>
                    <a:pt x="2812821" y="3422016"/>
                  </a:cubicBezTo>
                  <a:cubicBezTo>
                    <a:pt x="2790218" y="3476261"/>
                    <a:pt x="2758198" y="3524856"/>
                    <a:pt x="2716008" y="3566294"/>
                  </a:cubicBezTo>
                  <a:cubicBezTo>
                    <a:pt x="2706590" y="3575712"/>
                    <a:pt x="2699432" y="3586636"/>
                    <a:pt x="2691522" y="3596430"/>
                  </a:cubicBezTo>
                  <a:close/>
                  <a:moveTo>
                    <a:pt x="795188" y="2192451"/>
                  </a:moveTo>
                  <a:cubicBezTo>
                    <a:pt x="792551" y="2191321"/>
                    <a:pt x="789914" y="2190567"/>
                    <a:pt x="787654" y="2189437"/>
                  </a:cubicBezTo>
                  <a:cubicBezTo>
                    <a:pt x="777106" y="2205635"/>
                    <a:pt x="765805" y="2221834"/>
                    <a:pt x="756011" y="2238785"/>
                  </a:cubicBezTo>
                  <a:cubicBezTo>
                    <a:pt x="754504" y="2241045"/>
                    <a:pt x="758648" y="2249710"/>
                    <a:pt x="761661" y="2251217"/>
                  </a:cubicBezTo>
                  <a:cubicBezTo>
                    <a:pt x="775223" y="2257621"/>
                    <a:pt x="788407" y="2256114"/>
                    <a:pt x="795565" y="2241799"/>
                  </a:cubicBezTo>
                  <a:cubicBezTo>
                    <a:pt x="803852" y="2225601"/>
                    <a:pt x="803099" y="2208649"/>
                    <a:pt x="795188" y="2192451"/>
                  </a:cubicBezTo>
                  <a:close/>
                  <a:moveTo>
                    <a:pt x="854331" y="2241422"/>
                  </a:moveTo>
                  <a:cubicBezTo>
                    <a:pt x="865255" y="2257621"/>
                    <a:pt x="873919" y="2271559"/>
                    <a:pt x="884467" y="2284743"/>
                  </a:cubicBezTo>
                  <a:cubicBezTo>
                    <a:pt x="887104" y="2288134"/>
                    <a:pt x="895392" y="2290017"/>
                    <a:pt x="899159" y="2288510"/>
                  </a:cubicBezTo>
                  <a:cubicBezTo>
                    <a:pt x="902926" y="2286627"/>
                    <a:pt x="906316" y="2279846"/>
                    <a:pt x="907069" y="2274949"/>
                  </a:cubicBezTo>
                  <a:cubicBezTo>
                    <a:pt x="909330" y="2250463"/>
                    <a:pt x="886727" y="2234265"/>
                    <a:pt x="854331" y="2241422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8">
              <a:extLst>
                <a:ext uri="{FF2B5EF4-FFF2-40B4-BE49-F238E27FC236}">
                  <a16:creationId xmlns:a16="http://schemas.microsoft.com/office/drawing/2014/main" id="{1A6B0133-500B-4858-B5E7-E9F2B1FC1FF1}"/>
                </a:ext>
              </a:extLst>
            </p:cNvPr>
            <p:cNvSpPr/>
            <p:nvPr/>
          </p:nvSpPr>
          <p:spPr>
            <a:xfrm>
              <a:off x="145452" y="5109987"/>
              <a:ext cx="2934533" cy="1363672"/>
            </a:xfrm>
            <a:custGeom>
              <a:avLst/>
              <a:gdLst>
                <a:gd name="connsiteX0" fmla="*/ 377 w 2934532"/>
                <a:gd name="connsiteY0" fmla="*/ 59143 h 1363672"/>
                <a:gd name="connsiteX1" fmla="*/ 43698 w 2934532"/>
                <a:gd name="connsiteY1" fmla="*/ 6781 h 1363672"/>
                <a:gd name="connsiteX2" fmla="*/ 66677 w 2934532"/>
                <a:gd name="connsiteY2" fmla="*/ 1884 h 1363672"/>
                <a:gd name="connsiteX3" fmla="*/ 629851 w 2934532"/>
                <a:gd name="connsiteY3" fmla="*/ 1130 h 1363672"/>
                <a:gd name="connsiteX4" fmla="*/ 2844500 w 2934532"/>
                <a:gd name="connsiteY4" fmla="*/ 0 h 1363672"/>
                <a:gd name="connsiteX5" fmla="*/ 2885561 w 2934532"/>
                <a:gd name="connsiteY5" fmla="*/ 16952 h 1363672"/>
                <a:gd name="connsiteX6" fmla="*/ 2907033 w 2934532"/>
                <a:gd name="connsiteY6" fmla="*/ 38047 h 1363672"/>
                <a:gd name="connsiteX7" fmla="*/ 2932649 w 2934532"/>
                <a:gd name="connsiteY7" fmla="*/ 134107 h 1363672"/>
                <a:gd name="connsiteX8" fmla="*/ 2905903 w 2934532"/>
                <a:gd name="connsiteY8" fmla="*/ 168010 h 1363672"/>
                <a:gd name="connsiteX9" fmla="*/ 2844877 w 2934532"/>
                <a:gd name="connsiteY9" fmla="*/ 201160 h 1363672"/>
                <a:gd name="connsiteX10" fmla="*/ 2811727 w 2934532"/>
                <a:gd name="connsiteY10" fmla="*/ 205681 h 1363672"/>
                <a:gd name="connsiteX11" fmla="*/ 2171328 w 2934532"/>
                <a:gd name="connsiteY11" fmla="*/ 210201 h 1363672"/>
                <a:gd name="connsiteX12" fmla="*/ 1773904 w 2934532"/>
                <a:gd name="connsiteY12" fmla="*/ 213592 h 1363672"/>
                <a:gd name="connsiteX13" fmla="*/ 1749795 w 2934532"/>
                <a:gd name="connsiteY13" fmla="*/ 214722 h 1363672"/>
                <a:gd name="connsiteX14" fmla="*/ 1739624 w 2934532"/>
                <a:gd name="connsiteY14" fmla="*/ 1364802 h 1363672"/>
                <a:gd name="connsiteX15" fmla="*/ 1588942 w 2934532"/>
                <a:gd name="connsiteY15" fmla="*/ 1364802 h 1363672"/>
                <a:gd name="connsiteX16" fmla="*/ 1581408 w 2934532"/>
                <a:gd name="connsiteY16" fmla="*/ 215099 h 1363672"/>
                <a:gd name="connsiteX17" fmla="*/ 1555039 w 2934532"/>
                <a:gd name="connsiteY17" fmla="*/ 213215 h 1363672"/>
                <a:gd name="connsiteX18" fmla="*/ 419273 w 2934532"/>
                <a:gd name="connsiteY18" fmla="*/ 211708 h 1363672"/>
                <a:gd name="connsiteX19" fmla="*/ 378965 w 2934532"/>
                <a:gd name="connsiteY19" fmla="*/ 248249 h 1363672"/>
                <a:gd name="connsiteX20" fmla="*/ 374068 w 2934532"/>
                <a:gd name="connsiteY20" fmla="*/ 391396 h 1363672"/>
                <a:gd name="connsiteX21" fmla="*/ 369548 w 2934532"/>
                <a:gd name="connsiteY21" fmla="*/ 1340693 h 1363672"/>
                <a:gd name="connsiteX22" fmla="*/ 369548 w 2934532"/>
                <a:gd name="connsiteY22" fmla="*/ 1364802 h 1363672"/>
                <a:gd name="connsiteX23" fmla="*/ 218112 w 2934532"/>
                <a:gd name="connsiteY23" fmla="*/ 1364802 h 1363672"/>
                <a:gd name="connsiteX24" fmla="*/ 209071 w 2934532"/>
                <a:gd name="connsiteY24" fmla="*/ 211331 h 1363672"/>
                <a:gd name="connsiteX25" fmla="*/ 0 w 2934532"/>
                <a:gd name="connsiteY25" fmla="*/ 176675 h 1363672"/>
                <a:gd name="connsiteX26" fmla="*/ 377 w 2934532"/>
                <a:gd name="connsiteY26" fmla="*/ 59143 h 1363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34532" h="1363672">
                  <a:moveTo>
                    <a:pt x="377" y="59143"/>
                  </a:moveTo>
                  <a:cubicBezTo>
                    <a:pt x="7157" y="35410"/>
                    <a:pt x="25616" y="21095"/>
                    <a:pt x="43698" y="6781"/>
                  </a:cubicBezTo>
                  <a:cubicBezTo>
                    <a:pt x="49348" y="2260"/>
                    <a:pt x="58766" y="1884"/>
                    <a:pt x="66677" y="1884"/>
                  </a:cubicBezTo>
                  <a:cubicBezTo>
                    <a:pt x="254276" y="1507"/>
                    <a:pt x="442252" y="1507"/>
                    <a:pt x="629851" y="1130"/>
                  </a:cubicBezTo>
                  <a:cubicBezTo>
                    <a:pt x="1368193" y="753"/>
                    <a:pt x="2106535" y="753"/>
                    <a:pt x="2844500" y="0"/>
                  </a:cubicBezTo>
                  <a:cubicBezTo>
                    <a:pt x="2861452" y="0"/>
                    <a:pt x="2874637" y="3390"/>
                    <a:pt x="2885561" y="16952"/>
                  </a:cubicBezTo>
                  <a:cubicBezTo>
                    <a:pt x="2891965" y="24862"/>
                    <a:pt x="2899122" y="31643"/>
                    <a:pt x="2907033" y="38047"/>
                  </a:cubicBezTo>
                  <a:cubicBezTo>
                    <a:pt x="2938300" y="64040"/>
                    <a:pt x="2940937" y="98697"/>
                    <a:pt x="2932649" y="134107"/>
                  </a:cubicBezTo>
                  <a:cubicBezTo>
                    <a:pt x="2929635" y="146915"/>
                    <a:pt x="2917204" y="159723"/>
                    <a:pt x="2905903" y="168010"/>
                  </a:cubicBezTo>
                  <a:cubicBezTo>
                    <a:pt x="2887068" y="181195"/>
                    <a:pt x="2865972" y="191743"/>
                    <a:pt x="2844877" y="201160"/>
                  </a:cubicBezTo>
                  <a:cubicBezTo>
                    <a:pt x="2835083" y="205304"/>
                    <a:pt x="2823028" y="205681"/>
                    <a:pt x="2811727" y="205681"/>
                  </a:cubicBezTo>
                  <a:cubicBezTo>
                    <a:pt x="2598135" y="207188"/>
                    <a:pt x="2384920" y="208694"/>
                    <a:pt x="2171328" y="210201"/>
                  </a:cubicBezTo>
                  <a:cubicBezTo>
                    <a:pt x="2038728" y="210955"/>
                    <a:pt x="1906504" y="212462"/>
                    <a:pt x="1773904" y="213592"/>
                  </a:cubicBezTo>
                  <a:cubicBezTo>
                    <a:pt x="1767124" y="213592"/>
                    <a:pt x="1760343" y="214345"/>
                    <a:pt x="1749795" y="214722"/>
                  </a:cubicBezTo>
                  <a:cubicBezTo>
                    <a:pt x="1740001" y="598208"/>
                    <a:pt x="1742638" y="980940"/>
                    <a:pt x="1739624" y="1364802"/>
                  </a:cubicBezTo>
                  <a:cubicBezTo>
                    <a:pt x="1689146" y="1364802"/>
                    <a:pt x="1640174" y="1364802"/>
                    <a:pt x="1588942" y="1364802"/>
                  </a:cubicBezTo>
                  <a:cubicBezTo>
                    <a:pt x="1586305" y="982070"/>
                    <a:pt x="1584045" y="599338"/>
                    <a:pt x="1581408" y="215099"/>
                  </a:cubicBezTo>
                  <a:cubicBezTo>
                    <a:pt x="1569730" y="214345"/>
                    <a:pt x="1562573" y="213215"/>
                    <a:pt x="1555039" y="213215"/>
                  </a:cubicBezTo>
                  <a:cubicBezTo>
                    <a:pt x="1176450" y="212838"/>
                    <a:pt x="797861" y="212085"/>
                    <a:pt x="419273" y="211708"/>
                  </a:cubicBezTo>
                  <a:cubicBezTo>
                    <a:pt x="382732" y="211708"/>
                    <a:pt x="381226" y="212462"/>
                    <a:pt x="378965" y="248249"/>
                  </a:cubicBezTo>
                  <a:cubicBezTo>
                    <a:pt x="375952" y="295713"/>
                    <a:pt x="374445" y="343555"/>
                    <a:pt x="374068" y="391396"/>
                  </a:cubicBezTo>
                  <a:cubicBezTo>
                    <a:pt x="372185" y="707829"/>
                    <a:pt x="371055" y="1024261"/>
                    <a:pt x="369548" y="1340693"/>
                  </a:cubicBezTo>
                  <a:cubicBezTo>
                    <a:pt x="369548" y="1348227"/>
                    <a:pt x="369548" y="1355761"/>
                    <a:pt x="369548" y="1364802"/>
                  </a:cubicBezTo>
                  <a:cubicBezTo>
                    <a:pt x="319446" y="1364802"/>
                    <a:pt x="270474" y="1364802"/>
                    <a:pt x="218112" y="1364802"/>
                  </a:cubicBezTo>
                  <a:cubicBezTo>
                    <a:pt x="215099" y="980563"/>
                    <a:pt x="212085" y="596324"/>
                    <a:pt x="209071" y="211331"/>
                  </a:cubicBezTo>
                  <a:cubicBezTo>
                    <a:pt x="137121" y="205304"/>
                    <a:pt x="64040" y="216982"/>
                    <a:pt x="0" y="176675"/>
                  </a:cubicBezTo>
                  <a:cubicBezTo>
                    <a:pt x="377" y="137121"/>
                    <a:pt x="377" y="98320"/>
                    <a:pt x="377" y="59143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9">
              <a:extLst>
                <a:ext uri="{FF2B5EF4-FFF2-40B4-BE49-F238E27FC236}">
                  <a16:creationId xmlns:a16="http://schemas.microsoft.com/office/drawing/2014/main" id="{B2E620B2-1172-4D1A-8C6D-E3BBA10C2E7B}"/>
                </a:ext>
              </a:extLst>
            </p:cNvPr>
            <p:cNvSpPr/>
            <p:nvPr/>
          </p:nvSpPr>
          <p:spPr>
            <a:xfrm>
              <a:off x="259594" y="4647016"/>
              <a:ext cx="1344837" cy="433211"/>
            </a:xfrm>
            <a:custGeom>
              <a:avLst/>
              <a:gdLst>
                <a:gd name="connsiteX0" fmla="*/ 1344837 w 1344837"/>
                <a:gd name="connsiteY0" fmla="*/ 436224 h 433210"/>
                <a:gd name="connsiteX1" fmla="*/ 0 w 1344837"/>
                <a:gd name="connsiteY1" fmla="*/ 436224 h 433210"/>
                <a:gd name="connsiteX2" fmla="*/ 0 w 1344837"/>
                <a:gd name="connsiteY2" fmla="*/ 51609 h 433210"/>
                <a:gd name="connsiteX3" fmla="*/ 51609 w 1344837"/>
                <a:gd name="connsiteY3" fmla="*/ 0 h 433210"/>
                <a:gd name="connsiteX4" fmla="*/ 1293605 w 1344837"/>
                <a:gd name="connsiteY4" fmla="*/ 0 h 433210"/>
                <a:gd name="connsiteX5" fmla="*/ 1345214 w 1344837"/>
                <a:gd name="connsiteY5" fmla="*/ 51609 h 433210"/>
                <a:gd name="connsiteX6" fmla="*/ 1345214 w 1344837"/>
                <a:gd name="connsiteY6" fmla="*/ 436224 h 433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4837" h="433210">
                  <a:moveTo>
                    <a:pt x="1344837" y="436224"/>
                  </a:moveTo>
                  <a:lnTo>
                    <a:pt x="0" y="436224"/>
                  </a:lnTo>
                  <a:lnTo>
                    <a:pt x="0" y="51609"/>
                  </a:lnTo>
                  <a:cubicBezTo>
                    <a:pt x="0" y="23356"/>
                    <a:pt x="23356" y="0"/>
                    <a:pt x="51609" y="0"/>
                  </a:cubicBezTo>
                  <a:lnTo>
                    <a:pt x="1293605" y="0"/>
                  </a:lnTo>
                  <a:cubicBezTo>
                    <a:pt x="1321858" y="0"/>
                    <a:pt x="1345214" y="23356"/>
                    <a:pt x="1345214" y="51609"/>
                  </a:cubicBezTo>
                  <a:lnTo>
                    <a:pt x="1345214" y="436224"/>
                  </a:ln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0">
              <a:extLst>
                <a:ext uri="{FF2B5EF4-FFF2-40B4-BE49-F238E27FC236}">
                  <a16:creationId xmlns:a16="http://schemas.microsoft.com/office/drawing/2014/main" id="{361950C4-297B-4149-8B73-812FFF192F7A}"/>
                </a:ext>
              </a:extLst>
            </p:cNvPr>
            <p:cNvSpPr/>
            <p:nvPr/>
          </p:nvSpPr>
          <p:spPr>
            <a:xfrm>
              <a:off x="606539" y="2697368"/>
              <a:ext cx="749643" cy="1936264"/>
            </a:xfrm>
            <a:custGeom>
              <a:avLst/>
              <a:gdLst>
                <a:gd name="connsiteX0" fmla="*/ 0 w 749643"/>
                <a:gd name="connsiteY0" fmla="*/ 1936841 h 1936263"/>
                <a:gd name="connsiteX1" fmla="*/ 752280 w 749643"/>
                <a:gd name="connsiteY1" fmla="*/ 1936841 h 1936263"/>
                <a:gd name="connsiteX2" fmla="*/ 752280 w 749643"/>
                <a:gd name="connsiteY2" fmla="*/ 1930437 h 1936263"/>
                <a:gd name="connsiteX3" fmla="*/ 640399 w 749643"/>
                <a:gd name="connsiteY3" fmla="*/ 1827220 h 1936263"/>
                <a:gd name="connsiteX4" fmla="*/ 391397 w 749643"/>
                <a:gd name="connsiteY4" fmla="*/ 1808008 h 1936263"/>
                <a:gd name="connsiteX5" fmla="*/ 430197 w 749643"/>
                <a:gd name="connsiteY5" fmla="*/ 1635854 h 1936263"/>
                <a:gd name="connsiteX6" fmla="*/ 448279 w 749643"/>
                <a:gd name="connsiteY6" fmla="*/ 1632087 h 1936263"/>
                <a:gd name="connsiteX7" fmla="*/ 468621 w 749643"/>
                <a:gd name="connsiteY7" fmla="*/ 1644894 h 1936263"/>
                <a:gd name="connsiteX8" fmla="*/ 583516 w 749643"/>
                <a:gd name="connsiteY8" fmla="*/ 1653559 h 1936263"/>
                <a:gd name="connsiteX9" fmla="*/ 533038 w 749643"/>
                <a:gd name="connsiteY9" fmla="*/ 23556 h 1936263"/>
                <a:gd name="connsiteX10" fmla="*/ 350336 w 749643"/>
                <a:gd name="connsiteY10" fmla="*/ 23179 h 1936263"/>
                <a:gd name="connsiteX11" fmla="*/ 237701 w 749643"/>
                <a:gd name="connsiteY11" fmla="*/ 180642 h 1936263"/>
                <a:gd name="connsiteX12" fmla="*/ 217736 w 749643"/>
                <a:gd name="connsiteY12" fmla="*/ 240538 h 1936263"/>
                <a:gd name="connsiteX13" fmla="*/ 266707 w 749643"/>
                <a:gd name="connsiteY13" fmla="*/ 1076070 h 1936263"/>
                <a:gd name="connsiteX14" fmla="*/ 337528 w 749643"/>
                <a:gd name="connsiteY14" fmla="*/ 1252368 h 1936263"/>
                <a:gd name="connsiteX15" fmla="*/ 392150 w 749643"/>
                <a:gd name="connsiteY15" fmla="*/ 1331099 h 1936263"/>
                <a:gd name="connsiteX16" fmla="*/ 382356 w 749643"/>
                <a:gd name="connsiteY16" fmla="*/ 1382331 h 1936263"/>
                <a:gd name="connsiteX17" fmla="*/ 346945 w 749643"/>
                <a:gd name="connsiteY17" fmla="*/ 1398906 h 1936263"/>
                <a:gd name="connsiteX18" fmla="*/ 289310 w 749643"/>
                <a:gd name="connsiteY18" fmla="*/ 1484418 h 1936263"/>
                <a:gd name="connsiteX19" fmla="*/ 275748 w 749643"/>
                <a:gd name="connsiteY19" fmla="*/ 1568800 h 1936263"/>
                <a:gd name="connsiteX20" fmla="*/ 196640 w 749643"/>
                <a:gd name="connsiteY20" fmla="*/ 1738694 h 1936263"/>
                <a:gd name="connsiteX21" fmla="*/ 129963 w 749643"/>
                <a:gd name="connsiteY21" fmla="*/ 1818556 h 1936263"/>
                <a:gd name="connsiteX22" fmla="*/ 0 w 749643"/>
                <a:gd name="connsiteY22" fmla="*/ 1936841 h 193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9643" h="1936263">
                  <a:moveTo>
                    <a:pt x="0" y="1936841"/>
                  </a:moveTo>
                  <a:lnTo>
                    <a:pt x="752280" y="1936841"/>
                  </a:lnTo>
                  <a:cubicBezTo>
                    <a:pt x="751903" y="1934957"/>
                    <a:pt x="751903" y="1933074"/>
                    <a:pt x="752280" y="1930437"/>
                  </a:cubicBezTo>
                  <a:cubicBezTo>
                    <a:pt x="756424" y="1910095"/>
                    <a:pt x="691631" y="1842665"/>
                    <a:pt x="640399" y="1827220"/>
                  </a:cubicBezTo>
                  <a:cubicBezTo>
                    <a:pt x="577489" y="1808384"/>
                    <a:pt x="410985" y="1808008"/>
                    <a:pt x="391397" y="1808008"/>
                  </a:cubicBezTo>
                  <a:cubicBezTo>
                    <a:pt x="400061" y="1748112"/>
                    <a:pt x="411739" y="1691229"/>
                    <a:pt x="430197" y="1635854"/>
                  </a:cubicBezTo>
                  <a:cubicBezTo>
                    <a:pt x="433588" y="1625683"/>
                    <a:pt x="439615" y="1623799"/>
                    <a:pt x="448279" y="1632087"/>
                  </a:cubicBezTo>
                  <a:cubicBezTo>
                    <a:pt x="453930" y="1637360"/>
                    <a:pt x="461464" y="1644141"/>
                    <a:pt x="468621" y="1644894"/>
                  </a:cubicBezTo>
                  <a:cubicBezTo>
                    <a:pt x="506292" y="1648662"/>
                    <a:pt x="544339" y="1650922"/>
                    <a:pt x="583516" y="1653559"/>
                  </a:cubicBezTo>
                  <a:cubicBezTo>
                    <a:pt x="583516" y="1643388"/>
                    <a:pt x="536805" y="137697"/>
                    <a:pt x="533038" y="23556"/>
                  </a:cubicBezTo>
                  <a:cubicBezTo>
                    <a:pt x="532284" y="1707"/>
                    <a:pt x="380095" y="-15998"/>
                    <a:pt x="350336" y="23179"/>
                  </a:cubicBezTo>
                  <a:cubicBezTo>
                    <a:pt x="311535" y="74788"/>
                    <a:pt x="273488" y="126773"/>
                    <a:pt x="237701" y="180642"/>
                  </a:cubicBezTo>
                  <a:cubicBezTo>
                    <a:pt x="226400" y="197594"/>
                    <a:pt x="219619" y="219819"/>
                    <a:pt x="217736" y="240538"/>
                  </a:cubicBezTo>
                  <a:cubicBezTo>
                    <a:pt x="213592" y="284612"/>
                    <a:pt x="250509" y="841759"/>
                    <a:pt x="266707" y="1076070"/>
                  </a:cubicBezTo>
                  <a:cubicBezTo>
                    <a:pt x="271604" y="1143877"/>
                    <a:pt x="295337" y="1201136"/>
                    <a:pt x="337528" y="1252368"/>
                  </a:cubicBezTo>
                  <a:cubicBezTo>
                    <a:pt x="343555" y="1259525"/>
                    <a:pt x="380472" y="1311887"/>
                    <a:pt x="392150" y="1331099"/>
                  </a:cubicBezTo>
                  <a:cubicBezTo>
                    <a:pt x="404205" y="1350311"/>
                    <a:pt x="400814" y="1368770"/>
                    <a:pt x="382356" y="1382331"/>
                  </a:cubicBezTo>
                  <a:cubicBezTo>
                    <a:pt x="371808" y="1389865"/>
                    <a:pt x="359377" y="1394762"/>
                    <a:pt x="346945" y="1398906"/>
                  </a:cubicBezTo>
                  <a:cubicBezTo>
                    <a:pt x="300987" y="1413598"/>
                    <a:pt x="284412" y="1436577"/>
                    <a:pt x="289310" y="1484418"/>
                  </a:cubicBezTo>
                  <a:cubicBezTo>
                    <a:pt x="292700" y="1514178"/>
                    <a:pt x="288179" y="1542431"/>
                    <a:pt x="275748" y="1568800"/>
                  </a:cubicBezTo>
                  <a:cubicBezTo>
                    <a:pt x="258796" y="1604587"/>
                    <a:pt x="205304" y="1717222"/>
                    <a:pt x="196640" y="1738694"/>
                  </a:cubicBezTo>
                  <a:cubicBezTo>
                    <a:pt x="183079" y="1772221"/>
                    <a:pt x="173284" y="1801604"/>
                    <a:pt x="129963" y="1818556"/>
                  </a:cubicBezTo>
                  <a:cubicBezTo>
                    <a:pt x="34657" y="1855849"/>
                    <a:pt x="1507" y="1933074"/>
                    <a:pt x="0" y="1936841"/>
                  </a:cubicBezTo>
                  <a:close/>
                </a:path>
              </a:pathLst>
            </a:cu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BB83D3F4-B50F-4C06-BE20-B33EFC2BD345}"/>
              </a:ext>
            </a:extLst>
          </p:cNvPr>
          <p:cNvSpPr txBox="1"/>
          <p:nvPr/>
        </p:nvSpPr>
        <p:spPr>
          <a:xfrm>
            <a:off x="11492020" y="6273225"/>
            <a:ext cx="470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3055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759103" y="2660999"/>
            <a:ext cx="9360000" cy="1615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76425" y="2757000"/>
            <a:ext cx="9104020" cy="14149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3219735" y="2921168"/>
            <a:ext cx="6417399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6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ขอบเขตโครงการวิจัย</a:t>
            </a:r>
          </a:p>
        </p:txBody>
      </p:sp>
      <p:pic>
        <p:nvPicPr>
          <p:cNvPr id="23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D6F1A9BC-CC06-44D9-B0FC-485171BE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67F6E70-20CE-454B-A46F-78E85B6A9DC6}"/>
              </a:ext>
            </a:extLst>
          </p:cNvPr>
          <p:cNvSpPr txBox="1"/>
          <p:nvPr/>
        </p:nvSpPr>
        <p:spPr>
          <a:xfrm>
            <a:off x="11383347" y="6273225"/>
            <a:ext cx="578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8405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026FF76A-22B3-483A-8B62-AE14A9DA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34031EF-E1E8-4C36-AED2-31942F95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776" y="330201"/>
            <a:ext cx="10128448" cy="103537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ขอบเขตโครงการวิจัย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1A2CD5-9C78-4670-89E6-19D2E389A2E1}"/>
              </a:ext>
            </a:extLst>
          </p:cNvPr>
          <p:cNvSpPr/>
          <p:nvPr/>
        </p:nvSpPr>
        <p:spPr>
          <a:xfrm>
            <a:off x="2170979" y="1705518"/>
            <a:ext cx="8082027" cy="9138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พัฒนาระบบคัดกรองผู้ที่มีความเสี่ยงต่อการเกิดภาวะซึมเศร้า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2E2C8488-1FEF-43FF-8266-97F59E5D4F03}"/>
              </a:ext>
            </a:extLst>
          </p:cNvPr>
          <p:cNvSpPr/>
          <p:nvPr/>
        </p:nvSpPr>
        <p:spPr>
          <a:xfrm>
            <a:off x="1828803" y="1671300"/>
            <a:ext cx="1015397" cy="101539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ko-KR" dirty="0"/>
              <a:t>1</a:t>
            </a:r>
            <a:endParaRPr lang="ko-KR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BCFB7D4-29A4-4196-9A68-FC6FC8BFD493}"/>
              </a:ext>
            </a:extLst>
          </p:cNvPr>
          <p:cNvSpPr/>
          <p:nvPr/>
        </p:nvSpPr>
        <p:spPr>
          <a:xfrm>
            <a:off x="2170980" y="2949794"/>
            <a:ext cx="8082026" cy="91385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แนะนำการปฏิบัติตัวเบื้องต้นให้กับผู้ที่ป่วยเป็นภาวะซึมเศร้า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41440CC0-7BE4-4225-A38F-178F9DC84BF6}"/>
              </a:ext>
            </a:extLst>
          </p:cNvPr>
          <p:cNvSpPr/>
          <p:nvPr/>
        </p:nvSpPr>
        <p:spPr>
          <a:xfrm>
            <a:off x="1828803" y="2915576"/>
            <a:ext cx="1015397" cy="1015397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altLang="ko-KR" dirty="0"/>
              <a:t>2</a:t>
            </a:r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ED4485B-391D-4C44-A830-E69BB4E6FF0B}"/>
              </a:ext>
            </a:extLst>
          </p:cNvPr>
          <p:cNvSpPr/>
          <p:nvPr/>
        </p:nvSpPr>
        <p:spPr>
          <a:xfrm>
            <a:off x="2176397" y="4160966"/>
            <a:ext cx="8082027" cy="91385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สร้างแบบจำลองสำหรับคัดกรองภาวะซึมเศร้าด้วยเทคนิคเหมืองข้อมูล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C78854CD-F654-4DAC-A8D5-4BE2BFA3AE03}"/>
              </a:ext>
            </a:extLst>
          </p:cNvPr>
          <p:cNvSpPr/>
          <p:nvPr/>
        </p:nvSpPr>
        <p:spPr>
          <a:xfrm>
            <a:off x="1834221" y="4126748"/>
            <a:ext cx="1015397" cy="1015397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ko-KR" dirty="0"/>
              <a:t>3</a:t>
            </a:r>
            <a:endParaRPr lang="ko-KR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CD7F5D4-B146-4D82-9675-C80062D71069}"/>
              </a:ext>
            </a:extLst>
          </p:cNvPr>
          <p:cNvSpPr/>
          <p:nvPr/>
        </p:nvSpPr>
        <p:spPr>
          <a:xfrm>
            <a:off x="2176398" y="5337920"/>
            <a:ext cx="8076608" cy="91385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วิเคราะห์ปัจจัยที่ส่งผลต่อความเสี่ยง ภาวะซึมเศร้า </a:t>
            </a: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C6B7FBF3-74B1-4DC5-A5C1-F4669A88D8E2}"/>
              </a:ext>
            </a:extLst>
          </p:cNvPr>
          <p:cNvSpPr/>
          <p:nvPr/>
        </p:nvSpPr>
        <p:spPr>
          <a:xfrm>
            <a:off x="1834221" y="5303702"/>
            <a:ext cx="1015397" cy="1015397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altLang="ko-KR" dirty="0"/>
              <a:t>4</a:t>
            </a:r>
            <a:endParaRPr lang="ko-KR" altLang="en-US" dirty="0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ECAC5C12-0237-4FEA-B3F3-4B2FBEBC8D44}"/>
              </a:ext>
            </a:extLst>
          </p:cNvPr>
          <p:cNvSpPr txBox="1"/>
          <p:nvPr/>
        </p:nvSpPr>
        <p:spPr>
          <a:xfrm>
            <a:off x="11372295" y="6273225"/>
            <a:ext cx="589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6671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895475" y="2424112"/>
            <a:ext cx="9453120" cy="20097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076450" y="2597239"/>
            <a:ext cx="9133487" cy="16175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srgbClr val="A0C458"/>
              </a:solidFill>
              <a:latin typeface="Arial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3413335" y="2898193"/>
            <a:ext cx="6417399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6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ขั้นตอนการดำเนินงาน</a:t>
            </a:r>
          </a:p>
        </p:txBody>
      </p:sp>
      <p:pic>
        <p:nvPicPr>
          <p:cNvPr id="23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D6F1A9BC-CC06-44D9-B0FC-485171BE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221181F4-708B-41BB-ACB5-E69589C86160}"/>
              </a:ext>
            </a:extLst>
          </p:cNvPr>
          <p:cNvSpPr txBox="1"/>
          <p:nvPr/>
        </p:nvSpPr>
        <p:spPr>
          <a:xfrm>
            <a:off x="11348595" y="6273225"/>
            <a:ext cx="61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08917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2E2FC5B-5330-4235-A479-E9A1214C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13" y="407539"/>
            <a:ext cx="10128448" cy="1035373"/>
          </a:xfrm>
        </p:spPr>
        <p:txBody>
          <a:bodyPr>
            <a:normAutofit fontScale="90000"/>
          </a:bodyPr>
          <a:lstStyle/>
          <a:p>
            <a:r>
              <a:rPr lang="th-TH" dirty="0"/>
              <a:t>ตัวอย่าง </a:t>
            </a:r>
            <a:r>
              <a:rPr lang="en-US" dirty="0"/>
              <a:t>Dataset</a:t>
            </a:r>
            <a:endParaRPr lang="th-TH" dirty="0"/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D49AE8E0-A9AB-4570-9807-7A760EED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08" y="1340275"/>
            <a:ext cx="10411060" cy="518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8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026FF76A-22B3-483A-8B62-AE14A9DA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34031EF-E1E8-4C36-AED2-31942F95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95" y="-4258"/>
            <a:ext cx="10128448" cy="103537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ขั้นตอนการดำเนินงาน</a:t>
            </a:r>
          </a:p>
        </p:txBody>
      </p:sp>
      <p:sp>
        <p:nvSpPr>
          <p:cNvPr id="13" name="แผนผังลำดับงาน: ดิสก์แม่เหล็ก 12">
            <a:extLst>
              <a:ext uri="{FF2B5EF4-FFF2-40B4-BE49-F238E27FC236}">
                <a16:creationId xmlns:a16="http://schemas.microsoft.com/office/drawing/2014/main" id="{763E4C3E-2C81-4017-B629-B35E84194A43}"/>
              </a:ext>
            </a:extLst>
          </p:cNvPr>
          <p:cNvSpPr/>
          <p:nvPr/>
        </p:nvSpPr>
        <p:spPr>
          <a:xfrm>
            <a:off x="1912229" y="2339753"/>
            <a:ext cx="1603864" cy="219541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Database</a:t>
            </a:r>
          </a:p>
        </p:txBody>
      </p: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5B87310E-894B-4232-98F1-B9702F2C8151}"/>
              </a:ext>
            </a:extLst>
          </p:cNvPr>
          <p:cNvCxnSpPr>
            <a:cxnSpLocks/>
          </p:cNvCxnSpPr>
          <p:nvPr/>
        </p:nvCxnSpPr>
        <p:spPr>
          <a:xfrm flipV="1">
            <a:off x="3702676" y="2833522"/>
            <a:ext cx="1607862" cy="721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49E56937-FD35-49EB-94E9-42BC5CCAC733}"/>
              </a:ext>
            </a:extLst>
          </p:cNvPr>
          <p:cNvSpPr txBox="1"/>
          <p:nvPr/>
        </p:nvSpPr>
        <p:spPr>
          <a:xfrm>
            <a:off x="5539001" y="2217499"/>
            <a:ext cx="17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Training Set</a:t>
            </a:r>
            <a:endParaRPr lang="th-TH" sz="32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FDA74A13-6821-427C-9896-0FF12A8C1846}"/>
              </a:ext>
            </a:extLst>
          </p:cNvPr>
          <p:cNvCxnSpPr>
            <a:cxnSpLocks/>
          </p:cNvCxnSpPr>
          <p:nvPr/>
        </p:nvCxnSpPr>
        <p:spPr>
          <a:xfrm>
            <a:off x="7221445" y="2553131"/>
            <a:ext cx="9810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แผนผังลำดับงาน: ดิสก์แม่เหล็ก 16">
            <a:extLst>
              <a:ext uri="{FF2B5EF4-FFF2-40B4-BE49-F238E27FC236}">
                <a16:creationId xmlns:a16="http://schemas.microsoft.com/office/drawing/2014/main" id="{5D29C45C-6599-40BF-AD8D-543188E7DADF}"/>
              </a:ext>
            </a:extLst>
          </p:cNvPr>
          <p:cNvSpPr/>
          <p:nvPr/>
        </p:nvSpPr>
        <p:spPr>
          <a:xfrm>
            <a:off x="8526370" y="1585027"/>
            <a:ext cx="1900873" cy="1152169"/>
          </a:xfrm>
          <a:prstGeom prst="flowChartMagneticDis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8" name="แผนผังลำดับงาน: ดิสก์แม่เหล็ก 17">
            <a:extLst>
              <a:ext uri="{FF2B5EF4-FFF2-40B4-BE49-F238E27FC236}">
                <a16:creationId xmlns:a16="http://schemas.microsoft.com/office/drawing/2014/main" id="{5FE14AE3-3B3C-4F3F-83A3-C447D8500739}"/>
              </a:ext>
            </a:extLst>
          </p:cNvPr>
          <p:cNvSpPr/>
          <p:nvPr/>
        </p:nvSpPr>
        <p:spPr>
          <a:xfrm>
            <a:off x="8516994" y="2404920"/>
            <a:ext cx="1900872" cy="857204"/>
          </a:xfrm>
          <a:prstGeom prst="flowChartMagneticDisk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9" name="สี่เหลี่ยมผืนผ้า 18">
            <a:extLst>
              <a:ext uri="{FF2B5EF4-FFF2-40B4-BE49-F238E27FC236}">
                <a16:creationId xmlns:a16="http://schemas.microsoft.com/office/drawing/2014/main" id="{1E247D83-1FF3-480E-A66F-8055253A1131}"/>
              </a:ext>
            </a:extLst>
          </p:cNvPr>
          <p:cNvSpPr/>
          <p:nvPr/>
        </p:nvSpPr>
        <p:spPr>
          <a:xfrm>
            <a:off x="4356581" y="4445541"/>
            <a:ext cx="1722459" cy="5952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สี่เหลี่ยมผืนผ้า 19">
            <a:extLst>
              <a:ext uri="{FF2B5EF4-FFF2-40B4-BE49-F238E27FC236}">
                <a16:creationId xmlns:a16="http://schemas.microsoft.com/office/drawing/2014/main" id="{C5B773D4-C255-4F11-A5C2-17014E414595}"/>
              </a:ext>
            </a:extLst>
          </p:cNvPr>
          <p:cNvSpPr/>
          <p:nvPr/>
        </p:nvSpPr>
        <p:spPr>
          <a:xfrm>
            <a:off x="7628956" y="1642572"/>
            <a:ext cx="3695700" cy="1078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Model</a:t>
            </a:r>
            <a:endParaRPr lang="th-TH" sz="3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21C6E740-0C28-4A08-9AC6-8632C7FE40DF}"/>
              </a:ext>
            </a:extLst>
          </p:cNvPr>
          <p:cNvCxnSpPr/>
          <p:nvPr/>
        </p:nvCxnSpPr>
        <p:spPr>
          <a:xfrm>
            <a:off x="9476809" y="3434192"/>
            <a:ext cx="0" cy="1308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DE192AD2-14C2-4844-A0AB-8F128CA1D970}"/>
              </a:ext>
            </a:extLst>
          </p:cNvPr>
          <p:cNvSpPr txBox="1"/>
          <p:nvPr/>
        </p:nvSpPr>
        <p:spPr>
          <a:xfrm>
            <a:off x="9633308" y="3757998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Accuracy &gt; 80 %</a:t>
            </a:r>
            <a:endParaRPr lang="th-TH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A97BAA58-AA15-4C31-940B-D25DF4F3F440}"/>
              </a:ext>
            </a:extLst>
          </p:cNvPr>
          <p:cNvSpPr/>
          <p:nvPr/>
        </p:nvSpPr>
        <p:spPr>
          <a:xfrm>
            <a:off x="7785458" y="5302020"/>
            <a:ext cx="3695700" cy="1078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Model</a:t>
            </a:r>
            <a:endParaRPr lang="th-TH" sz="48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" name="แผนผังลำดับงาน: ดิสก์แม่เหล็ก 24">
            <a:extLst>
              <a:ext uri="{FF2B5EF4-FFF2-40B4-BE49-F238E27FC236}">
                <a16:creationId xmlns:a16="http://schemas.microsoft.com/office/drawing/2014/main" id="{42F59EDF-CCCB-411C-A0A7-47DA433FDDC5}"/>
              </a:ext>
            </a:extLst>
          </p:cNvPr>
          <p:cNvSpPr/>
          <p:nvPr/>
        </p:nvSpPr>
        <p:spPr>
          <a:xfrm>
            <a:off x="8526394" y="4952927"/>
            <a:ext cx="1900853" cy="1152154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แผนผังลำดับงาน: ดิสก์แม่เหล็ก 25">
            <a:extLst>
              <a:ext uri="{FF2B5EF4-FFF2-40B4-BE49-F238E27FC236}">
                <a16:creationId xmlns:a16="http://schemas.microsoft.com/office/drawing/2014/main" id="{261D16C2-B4ED-4891-B81D-B4A78FAA94BA}"/>
              </a:ext>
            </a:extLst>
          </p:cNvPr>
          <p:cNvSpPr/>
          <p:nvPr/>
        </p:nvSpPr>
        <p:spPr>
          <a:xfrm>
            <a:off x="8526394" y="5763964"/>
            <a:ext cx="1900854" cy="940769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2448122D-7289-42C5-A832-5B1F289095E3}"/>
              </a:ext>
            </a:extLst>
          </p:cNvPr>
          <p:cNvSpPr txBox="1"/>
          <p:nvPr/>
        </p:nvSpPr>
        <p:spPr>
          <a:xfrm>
            <a:off x="8684782" y="5220528"/>
            <a:ext cx="1584067" cy="107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Best Model</a:t>
            </a:r>
            <a:endParaRPr lang="th-TH" sz="32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sz="3200" dirty="0"/>
          </a:p>
        </p:txBody>
      </p:sp>
      <p:sp>
        <p:nvSpPr>
          <p:cNvPr id="28" name="สี่เหลี่ยมผืนผ้า: พับมุม 27">
            <a:extLst>
              <a:ext uri="{FF2B5EF4-FFF2-40B4-BE49-F238E27FC236}">
                <a16:creationId xmlns:a16="http://schemas.microsoft.com/office/drawing/2014/main" id="{F3344DDD-75AF-4E16-985B-99C48DAF9A13}"/>
              </a:ext>
            </a:extLst>
          </p:cNvPr>
          <p:cNvSpPr/>
          <p:nvPr/>
        </p:nvSpPr>
        <p:spPr>
          <a:xfrm>
            <a:off x="1909251" y="5040784"/>
            <a:ext cx="1722451" cy="1663953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Web application </a:t>
            </a:r>
            <a:endParaRPr lang="th-TH" sz="40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7DCDA545-8B62-4675-A4C1-F1F1B52E9BBC}"/>
              </a:ext>
            </a:extLst>
          </p:cNvPr>
          <p:cNvCxnSpPr>
            <a:cxnSpLocks/>
          </p:cNvCxnSpPr>
          <p:nvPr/>
        </p:nvCxnSpPr>
        <p:spPr>
          <a:xfrm flipH="1">
            <a:off x="3912101" y="5874979"/>
            <a:ext cx="43338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คำบรรยายภาพ: เส้นโค้งที่ไม่มีเส้นขอบ 29">
            <a:extLst>
              <a:ext uri="{FF2B5EF4-FFF2-40B4-BE49-F238E27FC236}">
                <a16:creationId xmlns:a16="http://schemas.microsoft.com/office/drawing/2014/main" id="{BC888200-97ED-4685-9C46-7FF503A4E2D3}"/>
              </a:ext>
            </a:extLst>
          </p:cNvPr>
          <p:cNvSpPr/>
          <p:nvPr/>
        </p:nvSpPr>
        <p:spPr>
          <a:xfrm flipH="1">
            <a:off x="439206" y="1256029"/>
            <a:ext cx="1587485" cy="1066800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6786"/>
              <a:gd name="adj6" fmla="val -28667"/>
            </a:avLst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Web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Book</a:t>
            </a:r>
          </a:p>
        </p:txBody>
      </p:sp>
      <p:sp>
        <p:nvSpPr>
          <p:cNvPr id="31" name="คำบรรยายภาพ: เส้นโค้งที่ไม่มีเส้นขอบ 30">
            <a:extLst>
              <a:ext uri="{FF2B5EF4-FFF2-40B4-BE49-F238E27FC236}">
                <a16:creationId xmlns:a16="http://schemas.microsoft.com/office/drawing/2014/main" id="{64C28C95-36C9-417A-906A-F6533F4EA532}"/>
              </a:ext>
            </a:extLst>
          </p:cNvPr>
          <p:cNvSpPr/>
          <p:nvPr/>
        </p:nvSpPr>
        <p:spPr>
          <a:xfrm>
            <a:off x="3789650" y="894079"/>
            <a:ext cx="1900873" cy="1149985"/>
          </a:xfrm>
          <a:prstGeom prst="callout2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ข้อมูลโรคซึมเศร้าจำนวน 100 คน</a:t>
            </a:r>
          </a:p>
        </p:txBody>
      </p:sp>
      <p:sp>
        <p:nvSpPr>
          <p:cNvPr id="35" name="กล่องข้อความ 34">
            <a:extLst>
              <a:ext uri="{FF2B5EF4-FFF2-40B4-BE49-F238E27FC236}">
                <a16:creationId xmlns:a16="http://schemas.microsoft.com/office/drawing/2014/main" id="{8DAFF80E-D775-4931-A998-71422AB9E7A1}"/>
              </a:ext>
            </a:extLst>
          </p:cNvPr>
          <p:cNvSpPr txBox="1"/>
          <p:nvPr/>
        </p:nvSpPr>
        <p:spPr>
          <a:xfrm>
            <a:off x="5302690" y="4042768"/>
            <a:ext cx="2318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Test Set Model</a:t>
            </a:r>
            <a:endParaRPr lang="th-TH" sz="3200" b="1" dirty="0">
              <a:solidFill>
                <a:schemeClr val="tx1">
                  <a:lumMod val="50000"/>
                  <a:lumOff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4" name="ลูกศรเชื่อมต่อแบบตรง 3">
            <a:extLst>
              <a:ext uri="{FF2B5EF4-FFF2-40B4-BE49-F238E27FC236}">
                <a16:creationId xmlns:a16="http://schemas.microsoft.com/office/drawing/2014/main" id="{66E1BAC5-AD71-42BE-B37E-1EA5E60F7FD9}"/>
              </a:ext>
            </a:extLst>
          </p:cNvPr>
          <p:cNvCxnSpPr>
            <a:cxnSpLocks/>
          </p:cNvCxnSpPr>
          <p:nvPr/>
        </p:nvCxnSpPr>
        <p:spPr>
          <a:xfrm flipV="1">
            <a:off x="7484040" y="3435726"/>
            <a:ext cx="1191869" cy="845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กล่องข้อความ 31">
            <a:extLst>
              <a:ext uri="{FF2B5EF4-FFF2-40B4-BE49-F238E27FC236}">
                <a16:creationId xmlns:a16="http://schemas.microsoft.com/office/drawing/2014/main" id="{B758DE9C-04D0-4BE5-B938-A7CE4BCDF81D}"/>
              </a:ext>
            </a:extLst>
          </p:cNvPr>
          <p:cNvSpPr txBox="1"/>
          <p:nvPr/>
        </p:nvSpPr>
        <p:spPr>
          <a:xfrm>
            <a:off x="11348595" y="6273225"/>
            <a:ext cx="61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34" name="แผนผังลำดับงาน: ดิสก์แม่เหล็ก 33">
            <a:extLst>
              <a:ext uri="{FF2B5EF4-FFF2-40B4-BE49-F238E27FC236}">
                <a16:creationId xmlns:a16="http://schemas.microsoft.com/office/drawing/2014/main" id="{5F61A0CB-0847-41A6-BDA7-1936B6A1B799}"/>
              </a:ext>
            </a:extLst>
          </p:cNvPr>
          <p:cNvSpPr/>
          <p:nvPr/>
        </p:nvSpPr>
        <p:spPr>
          <a:xfrm>
            <a:off x="4118669" y="3757998"/>
            <a:ext cx="1106474" cy="128277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Database 1</a:t>
            </a: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526413B-72F7-44C7-BC02-6A9C5181A90F}"/>
              </a:ext>
            </a:extLst>
          </p:cNvPr>
          <p:cNvSpPr/>
          <p:nvPr/>
        </p:nvSpPr>
        <p:spPr>
          <a:xfrm>
            <a:off x="950256" y="808271"/>
            <a:ext cx="565384" cy="5847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ko-KR" dirty="0"/>
              <a:t>1</a:t>
            </a:r>
            <a:endParaRPr lang="ko-KR" altLang="en-US" dirty="0"/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1AD5E7E4-08E2-4A22-ADC9-9D342EC8036E}"/>
              </a:ext>
            </a:extLst>
          </p:cNvPr>
          <p:cNvSpPr/>
          <p:nvPr/>
        </p:nvSpPr>
        <p:spPr>
          <a:xfrm>
            <a:off x="4457394" y="406497"/>
            <a:ext cx="565384" cy="5847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ko-KR" dirty="0"/>
              <a:t>2</a:t>
            </a:r>
            <a:endParaRPr lang="ko-KR" altLang="en-US" dirty="0"/>
          </a:p>
        </p:txBody>
      </p:sp>
      <p:sp>
        <p:nvSpPr>
          <p:cNvPr id="38" name="Oval 4">
            <a:extLst>
              <a:ext uri="{FF2B5EF4-FFF2-40B4-BE49-F238E27FC236}">
                <a16:creationId xmlns:a16="http://schemas.microsoft.com/office/drawing/2014/main" id="{C3FD483B-433C-4699-AA5F-7BD6C8652042}"/>
              </a:ext>
            </a:extLst>
          </p:cNvPr>
          <p:cNvSpPr/>
          <p:nvPr/>
        </p:nvSpPr>
        <p:spPr>
          <a:xfrm>
            <a:off x="6400230" y="1785738"/>
            <a:ext cx="565384" cy="5847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ko-KR" dirty="0"/>
              <a:t>3</a:t>
            </a:r>
            <a:endParaRPr lang="ko-KR" altLang="en-US" dirty="0"/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00CC2E57-3E27-4BA7-9C98-38438814D5C7}"/>
              </a:ext>
            </a:extLst>
          </p:cNvPr>
          <p:cNvSpPr/>
          <p:nvPr/>
        </p:nvSpPr>
        <p:spPr>
          <a:xfrm>
            <a:off x="5990804" y="3534370"/>
            <a:ext cx="565384" cy="5847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ko-KR" dirty="0"/>
              <a:t>4</a:t>
            </a:r>
            <a:endParaRPr lang="ko-KR" altLang="en-US" dirty="0"/>
          </a:p>
        </p:txBody>
      </p:sp>
      <p:sp>
        <p:nvSpPr>
          <p:cNvPr id="40" name="Oval 4">
            <a:extLst>
              <a:ext uri="{FF2B5EF4-FFF2-40B4-BE49-F238E27FC236}">
                <a16:creationId xmlns:a16="http://schemas.microsoft.com/office/drawing/2014/main" id="{ED4EEC65-F33F-41E1-87E0-497DFA665371}"/>
              </a:ext>
            </a:extLst>
          </p:cNvPr>
          <p:cNvSpPr/>
          <p:nvPr/>
        </p:nvSpPr>
        <p:spPr>
          <a:xfrm>
            <a:off x="10526258" y="3286663"/>
            <a:ext cx="565384" cy="5847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ko-KR" dirty="0"/>
              <a:t>5</a:t>
            </a:r>
            <a:endParaRPr lang="ko-KR" altLang="en-US" dirty="0"/>
          </a:p>
        </p:txBody>
      </p:sp>
      <p:sp>
        <p:nvSpPr>
          <p:cNvPr id="41" name="Oval 4">
            <a:extLst>
              <a:ext uri="{FF2B5EF4-FFF2-40B4-BE49-F238E27FC236}">
                <a16:creationId xmlns:a16="http://schemas.microsoft.com/office/drawing/2014/main" id="{919FBC2D-E963-4BFF-AE41-5C170DB1F7EA}"/>
              </a:ext>
            </a:extLst>
          </p:cNvPr>
          <p:cNvSpPr/>
          <p:nvPr/>
        </p:nvSpPr>
        <p:spPr>
          <a:xfrm>
            <a:off x="10601758" y="5466742"/>
            <a:ext cx="565384" cy="5847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ko-KR" dirty="0"/>
              <a:t>6</a:t>
            </a:r>
            <a:endParaRPr lang="ko-KR" altLang="en-US" dirty="0"/>
          </a:p>
        </p:txBody>
      </p:sp>
      <p:sp>
        <p:nvSpPr>
          <p:cNvPr id="42" name="Oval 4">
            <a:extLst>
              <a:ext uri="{FF2B5EF4-FFF2-40B4-BE49-F238E27FC236}">
                <a16:creationId xmlns:a16="http://schemas.microsoft.com/office/drawing/2014/main" id="{AF3778D6-5A0B-4EC2-BCD2-B8E8F2286F1C}"/>
              </a:ext>
            </a:extLst>
          </p:cNvPr>
          <p:cNvSpPr/>
          <p:nvPr/>
        </p:nvSpPr>
        <p:spPr>
          <a:xfrm>
            <a:off x="1232948" y="5529004"/>
            <a:ext cx="565384" cy="584775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882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A4CBCE6-ABF4-4634-A172-8A3FD721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709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2"/>
          <p:cNvSpPr txBox="1"/>
          <p:nvPr/>
        </p:nvSpPr>
        <p:spPr bwMode="auto">
          <a:xfrm>
            <a:off x="3052907" y="2029429"/>
            <a:ext cx="641739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ความเป็นมาและความสำคัญ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27001" y="2029429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03881" y="2164463"/>
            <a:ext cx="9360000" cy="1841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569421" y="2326388"/>
            <a:ext cx="9053157" cy="15840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836343" y="2577613"/>
            <a:ext cx="6417399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6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เครื่องมือ / ภาษาที่ใช้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59340" y="4435612"/>
            <a:ext cx="816000" cy="6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3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026FF76A-22B3-483A-8B62-AE14A9DA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E06CFD4-4361-4860-AD95-A4678CE49B94}"/>
              </a:ext>
            </a:extLst>
          </p:cNvPr>
          <p:cNvSpPr txBox="1"/>
          <p:nvPr/>
        </p:nvSpPr>
        <p:spPr>
          <a:xfrm>
            <a:off x="11348595" y="6273225"/>
            <a:ext cx="61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75215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026FF76A-22B3-483A-8B62-AE14A9DA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34031EF-E1E8-4C36-AED2-31942F95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45" y="319638"/>
            <a:ext cx="9910878" cy="103537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เครื่องมือ / ภาษาที่ใช้</a:t>
            </a:r>
          </a:p>
        </p:txBody>
      </p:sp>
      <p:pic>
        <p:nvPicPr>
          <p:cNvPr id="2050" name="Picture 2" descr="Image result for acer nitro 5&quot;">
            <a:extLst>
              <a:ext uri="{FF2B5EF4-FFF2-40B4-BE49-F238E27FC236}">
                <a16:creationId xmlns:a16="http://schemas.microsoft.com/office/drawing/2014/main" id="{ADF1BCCC-E0D9-4AB9-9A84-1AF992F9F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67" b="94667" l="1250" r="98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350" y="2042216"/>
            <a:ext cx="3980577" cy="298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แผนผังลําดับงาน: กระบวนการสำรอง 5">
            <a:extLst>
              <a:ext uri="{FF2B5EF4-FFF2-40B4-BE49-F238E27FC236}">
                <a16:creationId xmlns:a16="http://schemas.microsoft.com/office/drawing/2014/main" id="{F4470826-DE68-45AA-B875-2B72C023D946}"/>
              </a:ext>
            </a:extLst>
          </p:cNvPr>
          <p:cNvSpPr/>
          <p:nvPr/>
        </p:nvSpPr>
        <p:spPr>
          <a:xfrm>
            <a:off x="6034499" y="4436546"/>
            <a:ext cx="1152021" cy="726325"/>
          </a:xfrm>
          <a:prstGeom prst="flowChartAlternateProcess">
            <a:avLst/>
          </a:prstGeom>
          <a:blipFill>
            <a:blip r:embed="rId7"/>
            <a:stretch>
              <a:fillRect/>
            </a:stretch>
          </a:blipFill>
          <a:ln>
            <a:noFill/>
          </a:ln>
          <a:effectLst>
            <a:outerShdw blurRad="139700" dist="50800" dir="5400000" algn="ctr" rotWithShape="0">
              <a:srgbClr val="000000">
                <a:alpha val="7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BA891CBD-5B2E-42D9-ABA3-B24C7452AB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670" y="1578911"/>
            <a:ext cx="2703680" cy="1537075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78000"/>
              </a:srgbClr>
            </a:outerShdw>
          </a:effectLst>
        </p:spPr>
      </p:pic>
      <p:sp>
        <p:nvSpPr>
          <p:cNvPr id="10" name="รูปครึ่งกรอบ 9">
            <a:extLst>
              <a:ext uri="{FF2B5EF4-FFF2-40B4-BE49-F238E27FC236}">
                <a16:creationId xmlns:a16="http://schemas.microsoft.com/office/drawing/2014/main" id="{23987FE7-6247-4AC2-981A-220D7886F294}"/>
              </a:ext>
            </a:extLst>
          </p:cNvPr>
          <p:cNvSpPr/>
          <p:nvPr/>
        </p:nvSpPr>
        <p:spPr>
          <a:xfrm rot="18795938">
            <a:off x="7566384" y="2198380"/>
            <a:ext cx="331904" cy="319352"/>
          </a:xfrm>
          <a:prstGeom prst="halfFrame">
            <a:avLst>
              <a:gd name="adj1" fmla="val 29411"/>
              <a:gd name="adj2" fmla="val 2941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35" name="รูปครึ่งกรอบ 34">
            <a:extLst>
              <a:ext uri="{FF2B5EF4-FFF2-40B4-BE49-F238E27FC236}">
                <a16:creationId xmlns:a16="http://schemas.microsoft.com/office/drawing/2014/main" id="{C3C23695-8287-48FB-8959-8E7CD82BA7D2}"/>
              </a:ext>
            </a:extLst>
          </p:cNvPr>
          <p:cNvSpPr/>
          <p:nvPr/>
        </p:nvSpPr>
        <p:spPr>
          <a:xfrm rot="18896408">
            <a:off x="7754875" y="4744148"/>
            <a:ext cx="331904" cy="319352"/>
          </a:xfrm>
          <a:prstGeom prst="halfFrame">
            <a:avLst>
              <a:gd name="adj1" fmla="val 29411"/>
              <a:gd name="adj2" fmla="val 29412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ACB9C7F1-09E7-499E-91C4-3589A6DA1C83}"/>
              </a:ext>
            </a:extLst>
          </p:cNvPr>
          <p:cNvSpPr txBox="1"/>
          <p:nvPr/>
        </p:nvSpPr>
        <p:spPr>
          <a:xfrm>
            <a:off x="464845" y="1377048"/>
            <a:ext cx="56502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th-TH" sz="32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ส่วนของ </a:t>
            </a:r>
            <a:r>
              <a:rPr lang="en-US" sz="3200" b="1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Hardware</a:t>
            </a:r>
          </a:p>
          <a:p>
            <a:pPr fontAlgn="base"/>
            <a:r>
              <a:rPr lang="en-US" sz="32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CPU : Intel i5-8300H</a:t>
            </a:r>
          </a:p>
          <a:p>
            <a:pPr fontAlgn="base"/>
            <a:r>
              <a:rPr lang="en-US" sz="32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RAM : 8 GB DDR4 </a:t>
            </a:r>
          </a:p>
          <a:p>
            <a:pPr fontAlgn="base"/>
            <a:r>
              <a:rPr lang="en-US" sz="32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VGA : Nvidia GeForces GTX 1050Ti </a:t>
            </a:r>
          </a:p>
          <a:p>
            <a:pPr fontAlgn="base"/>
            <a:r>
              <a:rPr lang="en-US" sz="32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HDD : 1 TB </a:t>
            </a:r>
          </a:p>
          <a:p>
            <a:pPr fontAlgn="base"/>
            <a:r>
              <a:rPr lang="en-US" sz="32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Monitor : 15.6 inch 1920x</a:t>
            </a:r>
            <a:r>
              <a:rPr lang="th-TH" sz="32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1080 </a:t>
            </a:r>
            <a:r>
              <a:rPr lang="en-US" sz="32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Full HD</a:t>
            </a:r>
            <a:endParaRPr lang="en-US" sz="3200" b="0" i="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7B24A7BC-D0AE-47F0-A2FF-584B96012D90}"/>
              </a:ext>
            </a:extLst>
          </p:cNvPr>
          <p:cNvSpPr txBox="1"/>
          <p:nvPr/>
        </p:nvSpPr>
        <p:spPr>
          <a:xfrm>
            <a:off x="11348595" y="6273225"/>
            <a:ext cx="61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2500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45" y="379577"/>
            <a:ext cx="9360000" cy="830088"/>
          </a:xfrm>
        </p:spPr>
        <p:txBody>
          <a:bodyPr/>
          <a:lstStyle/>
          <a:p>
            <a:r>
              <a:rPr lang="th-TH" altLang="ko-KR" sz="4400" dirty="0"/>
              <a:t>หัวข้อการนำเสนอ</a:t>
            </a:r>
            <a:endParaRPr lang="ko-KR" alt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1416000" y="1254859"/>
            <a:ext cx="9360000" cy="628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2634" y="1358845"/>
            <a:ext cx="8154708" cy="428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39120" y="1358845"/>
            <a:ext cx="816000" cy="428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8078" y="1262869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219170" latinLnBrk="1"/>
            <a:r>
              <a:rPr lang="en-US" altLang="ko-KR" sz="3200" b="1" dirty="0">
                <a:solidFill>
                  <a:srgbClr val="76B1D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3200" b="1" dirty="0">
              <a:solidFill>
                <a:srgbClr val="76B1D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2887299" y="1254858"/>
            <a:ext cx="641739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ความเป็นมาและความสำคัญ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16000" y="2149875"/>
            <a:ext cx="9360000" cy="6458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82634" y="2271495"/>
            <a:ext cx="8154708" cy="4282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srgbClr val="A0C458"/>
              </a:solidFill>
              <a:latin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39120" y="2271495"/>
            <a:ext cx="816000" cy="428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53761" y="2150600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219170" latinLnBrk="1"/>
            <a:r>
              <a:rPr lang="en-US" altLang="ko-KR" sz="3200" b="1" dirty="0">
                <a:solidFill>
                  <a:srgbClr val="A0C358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3200" b="1" dirty="0">
              <a:solidFill>
                <a:srgbClr val="A0C35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2875789" y="2170002"/>
            <a:ext cx="641739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วัตถุประสงค์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16000" y="3052352"/>
            <a:ext cx="9360000" cy="632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82634" y="3160936"/>
            <a:ext cx="8154708" cy="4282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39120" y="3160936"/>
            <a:ext cx="816000" cy="428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48078" y="3076372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219170" latinLnBrk="1"/>
            <a:r>
              <a:rPr lang="en-US" altLang="ko-KR" sz="3200" b="1" dirty="0">
                <a:solidFill>
                  <a:srgbClr val="F3C04A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3200" b="1" dirty="0">
              <a:solidFill>
                <a:srgbClr val="F3C0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875790" y="3042346"/>
            <a:ext cx="641739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ขอบเขตโครงการวิจัย</a:t>
            </a:r>
          </a:p>
        </p:txBody>
      </p:sp>
      <p:pic>
        <p:nvPicPr>
          <p:cNvPr id="23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D6F1A9BC-CC06-44D9-B0FC-485171BE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6">
            <a:extLst>
              <a:ext uri="{FF2B5EF4-FFF2-40B4-BE49-F238E27FC236}">
                <a16:creationId xmlns:a16="http://schemas.microsoft.com/office/drawing/2014/main" id="{196A5EAC-5F88-40D9-A59F-2B99141C003D}"/>
              </a:ext>
            </a:extLst>
          </p:cNvPr>
          <p:cNvSpPr/>
          <p:nvPr/>
        </p:nvSpPr>
        <p:spPr>
          <a:xfrm>
            <a:off x="1416000" y="3972910"/>
            <a:ext cx="9360000" cy="632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1E7CC5A8-805C-42F6-8180-4E83B6B1AD5B}"/>
              </a:ext>
            </a:extLst>
          </p:cNvPr>
          <p:cNvSpPr/>
          <p:nvPr/>
        </p:nvSpPr>
        <p:spPr>
          <a:xfrm>
            <a:off x="2482634" y="4081494"/>
            <a:ext cx="8154708" cy="428234"/>
          </a:xfrm>
          <a:prstGeom prst="rect">
            <a:avLst/>
          </a:prstGeom>
          <a:solidFill>
            <a:srgbClr val="A38D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srgbClr val="A0C458"/>
              </a:solidFill>
              <a:latin typeface="Arial"/>
            </a:endParaRP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0AC14125-3904-4308-9B29-D2055233DDF0}"/>
              </a:ext>
            </a:extLst>
          </p:cNvPr>
          <p:cNvSpPr/>
          <p:nvPr/>
        </p:nvSpPr>
        <p:spPr>
          <a:xfrm>
            <a:off x="1539120" y="4081494"/>
            <a:ext cx="816000" cy="428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25" name="TextBox 29">
            <a:extLst>
              <a:ext uri="{FF2B5EF4-FFF2-40B4-BE49-F238E27FC236}">
                <a16:creationId xmlns:a16="http://schemas.microsoft.com/office/drawing/2014/main" id="{6A8B23F8-3968-467D-BE22-BCB49BC68D28}"/>
              </a:ext>
            </a:extLst>
          </p:cNvPr>
          <p:cNvSpPr txBox="1"/>
          <p:nvPr/>
        </p:nvSpPr>
        <p:spPr>
          <a:xfrm>
            <a:off x="1548077" y="4014839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219170" latinLnBrk="1"/>
            <a:r>
              <a:rPr lang="en-US" altLang="ko-KR" sz="3200" b="1" dirty="0">
                <a:solidFill>
                  <a:srgbClr val="A0C358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3200" b="1" dirty="0">
              <a:solidFill>
                <a:srgbClr val="A0C35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F5CE787F-6CEB-4CD4-B9B6-8BBE61A21068}"/>
              </a:ext>
            </a:extLst>
          </p:cNvPr>
          <p:cNvSpPr txBox="1"/>
          <p:nvPr/>
        </p:nvSpPr>
        <p:spPr bwMode="auto">
          <a:xfrm>
            <a:off x="2887300" y="4003223"/>
            <a:ext cx="641739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ขั้นตอนการดำเนินงาน</a:t>
            </a:r>
          </a:p>
        </p:txBody>
      </p:sp>
      <p:sp>
        <p:nvSpPr>
          <p:cNvPr id="32" name="Rectangle 33">
            <a:extLst>
              <a:ext uri="{FF2B5EF4-FFF2-40B4-BE49-F238E27FC236}">
                <a16:creationId xmlns:a16="http://schemas.microsoft.com/office/drawing/2014/main" id="{1A7467FE-0CBE-4BC4-AE8C-28FF992C0581}"/>
              </a:ext>
            </a:extLst>
          </p:cNvPr>
          <p:cNvSpPr/>
          <p:nvPr/>
        </p:nvSpPr>
        <p:spPr>
          <a:xfrm>
            <a:off x="1416000" y="4879193"/>
            <a:ext cx="9360000" cy="632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3" name="Rectangle 34">
            <a:extLst>
              <a:ext uri="{FF2B5EF4-FFF2-40B4-BE49-F238E27FC236}">
                <a16:creationId xmlns:a16="http://schemas.microsoft.com/office/drawing/2014/main" id="{BB160954-26A4-4122-96F5-E1DAEBAFE775}"/>
              </a:ext>
            </a:extLst>
          </p:cNvPr>
          <p:cNvSpPr/>
          <p:nvPr/>
        </p:nvSpPr>
        <p:spPr>
          <a:xfrm>
            <a:off x="2482634" y="4987777"/>
            <a:ext cx="8154708" cy="4282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A2E95F12-FA9C-4055-BEDD-0CA918AF333A}"/>
              </a:ext>
            </a:extLst>
          </p:cNvPr>
          <p:cNvSpPr/>
          <p:nvPr/>
        </p:nvSpPr>
        <p:spPr>
          <a:xfrm>
            <a:off x="1539120" y="4987777"/>
            <a:ext cx="816000" cy="428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0" name="TextBox 36">
            <a:extLst>
              <a:ext uri="{FF2B5EF4-FFF2-40B4-BE49-F238E27FC236}">
                <a16:creationId xmlns:a16="http://schemas.microsoft.com/office/drawing/2014/main" id="{4254F9F0-6E15-4721-8629-4715ADFB8380}"/>
              </a:ext>
            </a:extLst>
          </p:cNvPr>
          <p:cNvSpPr txBox="1"/>
          <p:nvPr/>
        </p:nvSpPr>
        <p:spPr>
          <a:xfrm>
            <a:off x="1548079" y="4927714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219170" latinLnBrk="1"/>
            <a:r>
              <a:rPr lang="en-US" altLang="ko-KR" sz="3200" b="1" dirty="0">
                <a:solidFill>
                  <a:srgbClr val="F3C04A"/>
                </a:solidFill>
                <a:latin typeface="Arial" pitchFamily="34" charset="0"/>
                <a:cs typeface="Arial" pitchFamily="34" charset="0"/>
              </a:rPr>
              <a:t>5</a:t>
            </a:r>
            <a:endParaRPr lang="ko-KR" altLang="en-US" sz="3200" b="1" dirty="0">
              <a:solidFill>
                <a:srgbClr val="F3C0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35EAC454-5D61-4B16-9848-805E7F68D6CF}"/>
              </a:ext>
            </a:extLst>
          </p:cNvPr>
          <p:cNvSpPr txBox="1"/>
          <p:nvPr/>
        </p:nvSpPr>
        <p:spPr bwMode="auto">
          <a:xfrm>
            <a:off x="2875791" y="4910141"/>
            <a:ext cx="641739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เครื่องมือ / ภาษาที่ใช้</a:t>
            </a: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EF3002FC-7969-446E-B984-C64C18C7591A}"/>
              </a:ext>
            </a:extLst>
          </p:cNvPr>
          <p:cNvSpPr/>
          <p:nvPr/>
        </p:nvSpPr>
        <p:spPr>
          <a:xfrm>
            <a:off x="1416000" y="5743225"/>
            <a:ext cx="9360000" cy="6328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id="{F8DDA627-0103-45BF-930B-B16AB3F74AAA}"/>
              </a:ext>
            </a:extLst>
          </p:cNvPr>
          <p:cNvSpPr/>
          <p:nvPr/>
        </p:nvSpPr>
        <p:spPr>
          <a:xfrm>
            <a:off x="2482634" y="5851809"/>
            <a:ext cx="8154708" cy="4282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CEE3DE5D-13CD-46F1-A866-BB96F4057AF0}"/>
              </a:ext>
            </a:extLst>
          </p:cNvPr>
          <p:cNvSpPr/>
          <p:nvPr/>
        </p:nvSpPr>
        <p:spPr>
          <a:xfrm>
            <a:off x="1539120" y="5851809"/>
            <a:ext cx="816000" cy="428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5" name="TextBox 42">
            <a:extLst>
              <a:ext uri="{FF2B5EF4-FFF2-40B4-BE49-F238E27FC236}">
                <a16:creationId xmlns:a16="http://schemas.microsoft.com/office/drawing/2014/main" id="{484CA848-A8AF-43DF-ABAC-56439804D690}"/>
              </a:ext>
            </a:extLst>
          </p:cNvPr>
          <p:cNvSpPr txBox="1"/>
          <p:nvPr/>
        </p:nvSpPr>
        <p:spPr>
          <a:xfrm>
            <a:off x="1554655" y="5808360"/>
            <a:ext cx="80704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219170" latinLnBrk="1"/>
            <a:r>
              <a:rPr lang="en-US" altLang="ko-KR" sz="3200" b="1" dirty="0">
                <a:solidFill>
                  <a:srgbClr val="F26D9A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3200" b="1" dirty="0">
              <a:solidFill>
                <a:srgbClr val="F26D9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40A8114F-622C-4A05-89D2-17C472FBB11B}"/>
              </a:ext>
            </a:extLst>
          </p:cNvPr>
          <p:cNvSpPr txBox="1"/>
          <p:nvPr/>
        </p:nvSpPr>
        <p:spPr bwMode="auto">
          <a:xfrm>
            <a:off x="2887299" y="5754383"/>
            <a:ext cx="6417399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ประโยชน์ที่คาดว่าจะได้รับ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1519C79C-8354-41A5-A905-40FE8B3B3F1F}"/>
              </a:ext>
            </a:extLst>
          </p:cNvPr>
          <p:cNvSpPr txBox="1"/>
          <p:nvPr/>
        </p:nvSpPr>
        <p:spPr>
          <a:xfrm>
            <a:off x="11492020" y="6273225"/>
            <a:ext cx="470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026FF76A-22B3-483A-8B62-AE14A9DA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34031EF-E1E8-4C36-AED2-31942F95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45" y="319638"/>
            <a:ext cx="9910878" cy="103537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เครื่องมือ / ภาษาที่ใช้</a:t>
            </a:r>
          </a:p>
        </p:txBody>
      </p:sp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CE0158B6-8843-4E51-9C98-59AD3C101077}"/>
              </a:ext>
            </a:extLst>
          </p:cNvPr>
          <p:cNvSpPr txBox="1"/>
          <p:nvPr/>
        </p:nvSpPr>
        <p:spPr>
          <a:xfrm>
            <a:off x="519582" y="1396552"/>
            <a:ext cx="61225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Software </a:t>
            </a:r>
            <a:r>
              <a:rPr lang="th-TH" b="1" dirty="0">
                <a:solidFill>
                  <a:schemeClr val="tx1">
                    <a:lumMod val="95000"/>
                    <a:lumOff val="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แบ่งเป็น 2 ส่วน </a:t>
            </a:r>
          </a:p>
          <a:p>
            <a:r>
              <a:rPr lang="th-TH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ส่วนที่ 1 สร้าง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Model</a:t>
            </a:r>
            <a:endParaRPr lang="th-TH" b="1" dirty="0">
              <a:solidFill>
                <a:schemeClr val="bg1">
                  <a:lumMod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โปรแกรม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Rapid Minner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</a:t>
            </a:r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โปรแกรม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Excel</a:t>
            </a:r>
          </a:p>
          <a:p>
            <a:r>
              <a:rPr lang="th-TH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ส่วนที่ 2 การสร้าง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GUI</a:t>
            </a:r>
            <a:endParaRPr lang="th-TH" b="1" dirty="0">
              <a:solidFill>
                <a:schemeClr val="tx1">
                  <a:lumMod val="50000"/>
                  <a:lumOff val="50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โปรแกรม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Adobe Dreamweaver CS6 64 bit</a:t>
            </a:r>
          </a:p>
          <a:p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โปรแกรม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Adobe Photoshop CS6 64 bits</a:t>
            </a:r>
          </a:p>
          <a:p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โปรแกรม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Appserv 2.5.10 </a:t>
            </a:r>
          </a:p>
          <a:p>
            <a:pPr fontAlgn="base"/>
            <a:r>
              <a:rPr lang="th-TH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ระบบปฏิบัติการ 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Windows 10</a:t>
            </a:r>
          </a:p>
          <a:p>
            <a:pPr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Framework bootstrap</a:t>
            </a:r>
          </a:p>
          <a:p>
            <a:pPr fontAlgn="base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- PHP, CSS, HTML, JavaScript</a:t>
            </a:r>
          </a:p>
        </p:txBody>
      </p:sp>
      <p:pic>
        <p:nvPicPr>
          <p:cNvPr id="16" name="ตัวแทนรูปภาพ 19">
            <a:extLst>
              <a:ext uri="{FF2B5EF4-FFF2-40B4-BE49-F238E27FC236}">
                <a16:creationId xmlns:a16="http://schemas.microsoft.com/office/drawing/2014/main" id="{AE7CC56E-5125-4050-B540-372BF9D6374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27060" r="2853" b="27060"/>
          <a:stretch/>
        </p:blipFill>
        <p:spPr>
          <a:xfrm>
            <a:off x="7441533" y="1355011"/>
            <a:ext cx="3294112" cy="1512168"/>
          </a:xfrm>
          <a:prstGeom prst="rect">
            <a:avLst/>
          </a:prstGeom>
        </p:spPr>
      </p:pic>
      <p:pic>
        <p:nvPicPr>
          <p:cNvPr id="17" name="ตัวแทนรูปภาพ 23">
            <a:extLst>
              <a:ext uri="{FF2B5EF4-FFF2-40B4-BE49-F238E27FC236}">
                <a16:creationId xmlns:a16="http://schemas.microsoft.com/office/drawing/2014/main" id="{7D293F8D-1215-4D27-A29B-1914079069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3" b="25013"/>
          <a:stretch>
            <a:fillRect/>
          </a:stretch>
        </p:blipFill>
        <p:spPr>
          <a:xfrm>
            <a:off x="8457109" y="2672916"/>
            <a:ext cx="3077920" cy="1512168"/>
          </a:xfrm>
          <a:prstGeom prst="rect">
            <a:avLst/>
          </a:prstGeom>
        </p:spPr>
      </p:pic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F9F6563C-E328-4C15-93BF-EE73EF7AAF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31939" y="3905364"/>
            <a:ext cx="3233112" cy="169738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31359134-1327-4240-B841-3AC539447C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308" y="4554387"/>
            <a:ext cx="1569415" cy="1569415"/>
          </a:xfrm>
          <a:prstGeom prst="rect">
            <a:avLst/>
          </a:prstGeom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FDA36C92-F8F0-48CE-B42B-72D1FED67116}"/>
              </a:ext>
            </a:extLst>
          </p:cNvPr>
          <p:cNvSpPr txBox="1"/>
          <p:nvPr/>
        </p:nvSpPr>
        <p:spPr>
          <a:xfrm>
            <a:off x="11348595" y="6273225"/>
            <a:ext cx="61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01279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1620445" y="2040758"/>
            <a:ext cx="9360000" cy="17468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717825" y="2136758"/>
            <a:ext cx="9123962" cy="1546088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3091745" y="2316514"/>
            <a:ext cx="6417399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6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ประโยชน์ที่คาดว่าจะได้รับ</a:t>
            </a:r>
          </a:p>
        </p:txBody>
      </p:sp>
      <p:pic>
        <p:nvPicPr>
          <p:cNvPr id="33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026FF76A-22B3-483A-8B62-AE14A9DA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26A4BB6B-7023-418C-B3FB-439D72F897A5}"/>
              </a:ext>
            </a:extLst>
          </p:cNvPr>
          <p:cNvSpPr txBox="1"/>
          <p:nvPr/>
        </p:nvSpPr>
        <p:spPr>
          <a:xfrm>
            <a:off x="11348595" y="6273225"/>
            <a:ext cx="61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800397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52352" y="1800473"/>
            <a:ext cx="8925197" cy="672000"/>
          </a:xfrm>
          <a:prstGeom prst="rect">
            <a:avLst/>
          </a:prstGeom>
          <a:solidFill>
            <a:srgbClr val="F59DDC"/>
          </a:solidFill>
          <a:ln w="571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/>
          </a:p>
        </p:txBody>
      </p:sp>
      <p:sp>
        <p:nvSpPr>
          <p:cNvPr id="32" name="TextBox 31"/>
          <p:cNvSpPr txBox="1"/>
          <p:nvPr/>
        </p:nvSpPr>
        <p:spPr>
          <a:xfrm>
            <a:off x="1952353" y="1834254"/>
            <a:ext cx="8856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บุคคลที่มีภาวะซึมเศร้าทุกราย  สามารถเข้าถึงและได้รับคำแนะนำในการดูแลรักษา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2774A75-CB45-4594-BC24-D68CD243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14864" y="336651"/>
            <a:ext cx="9910878" cy="103537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ประโยชน์ที่คาดว่าจะได้รับ</a:t>
            </a:r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A14726E3-8BBB-4D7A-83EB-8DBB28617FB9}"/>
              </a:ext>
            </a:extLst>
          </p:cNvPr>
          <p:cNvSpPr/>
          <p:nvPr/>
        </p:nvSpPr>
        <p:spPr>
          <a:xfrm>
            <a:off x="1952352" y="2810444"/>
            <a:ext cx="8925197" cy="672000"/>
          </a:xfrm>
          <a:prstGeom prst="rect">
            <a:avLst/>
          </a:prstGeom>
          <a:solidFill>
            <a:srgbClr val="F59DDC"/>
          </a:solidFill>
          <a:ln w="571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/>
          </a:p>
        </p:txBody>
      </p:sp>
      <p:sp>
        <p:nvSpPr>
          <p:cNvPr id="37" name="TextBox 31">
            <a:extLst>
              <a:ext uri="{FF2B5EF4-FFF2-40B4-BE49-F238E27FC236}">
                <a16:creationId xmlns:a16="http://schemas.microsoft.com/office/drawing/2014/main" id="{2594A749-D33E-48A7-9300-01F02E8A35F4}"/>
              </a:ext>
            </a:extLst>
          </p:cNvPr>
          <p:cNvSpPr txBox="1"/>
          <p:nvPr/>
        </p:nvSpPr>
        <p:spPr>
          <a:xfrm>
            <a:off x="1952353" y="2844225"/>
            <a:ext cx="8856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ลดผลกระทบจากภาวะซึมเศร้า  ที่มีต่อตนเองและบุคคลรอบข้าง</a:t>
            </a:r>
            <a:endParaRPr lang="ko-KR" alt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วงรี 4">
            <a:extLst>
              <a:ext uri="{FF2B5EF4-FFF2-40B4-BE49-F238E27FC236}">
                <a16:creationId xmlns:a16="http://schemas.microsoft.com/office/drawing/2014/main" id="{58BF163C-470A-4011-B635-50B27AC943DF}"/>
              </a:ext>
            </a:extLst>
          </p:cNvPr>
          <p:cNvSpPr/>
          <p:nvPr/>
        </p:nvSpPr>
        <p:spPr>
          <a:xfrm>
            <a:off x="964490" y="1672134"/>
            <a:ext cx="838200" cy="838200"/>
          </a:xfrm>
          <a:prstGeom prst="ellipse">
            <a:avLst/>
          </a:prstGeom>
          <a:solidFill>
            <a:srgbClr val="FDE7F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</a:p>
        </p:txBody>
      </p:sp>
      <p:sp>
        <p:nvSpPr>
          <p:cNvPr id="38" name="วงรี 37">
            <a:extLst>
              <a:ext uri="{FF2B5EF4-FFF2-40B4-BE49-F238E27FC236}">
                <a16:creationId xmlns:a16="http://schemas.microsoft.com/office/drawing/2014/main" id="{F4412B09-ADCF-4FD9-B2D7-BA26083478AE}"/>
              </a:ext>
            </a:extLst>
          </p:cNvPr>
          <p:cNvSpPr/>
          <p:nvPr/>
        </p:nvSpPr>
        <p:spPr>
          <a:xfrm>
            <a:off x="964490" y="2727344"/>
            <a:ext cx="838200" cy="838200"/>
          </a:xfrm>
          <a:prstGeom prst="ellipse">
            <a:avLst/>
          </a:prstGeom>
          <a:solidFill>
            <a:srgbClr val="FDE7F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AB9C9F6E-5F63-42CE-ACA4-236B9131410E}"/>
              </a:ext>
            </a:extLst>
          </p:cNvPr>
          <p:cNvSpPr/>
          <p:nvPr/>
        </p:nvSpPr>
        <p:spPr>
          <a:xfrm>
            <a:off x="1952352" y="3864290"/>
            <a:ext cx="8925197" cy="672000"/>
          </a:xfrm>
          <a:prstGeom prst="rect">
            <a:avLst/>
          </a:prstGeom>
          <a:solidFill>
            <a:srgbClr val="F59DDC"/>
          </a:solidFill>
          <a:ln w="57150"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33"/>
          </a:p>
        </p:txBody>
      </p:sp>
      <p:sp>
        <p:nvSpPr>
          <p:cNvPr id="40" name="TextBox 31">
            <a:extLst>
              <a:ext uri="{FF2B5EF4-FFF2-40B4-BE49-F238E27FC236}">
                <a16:creationId xmlns:a16="http://schemas.microsoft.com/office/drawing/2014/main" id="{B1385800-2C2D-4B0F-87F7-98586F01011F}"/>
              </a:ext>
            </a:extLst>
          </p:cNvPr>
          <p:cNvSpPr txBox="1"/>
          <p:nvPr/>
        </p:nvSpPr>
        <p:spPr>
          <a:xfrm>
            <a:off x="1952353" y="3898071"/>
            <a:ext cx="8856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เว็บแอปพลิเคชันมีการพยากรณ์ที่ถูกต้องแม่นยำ</a:t>
            </a:r>
            <a:endParaRPr lang="ko-KR" altLang="en-US" sz="3200" b="1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1" name="วงรี 40">
            <a:extLst>
              <a:ext uri="{FF2B5EF4-FFF2-40B4-BE49-F238E27FC236}">
                <a16:creationId xmlns:a16="http://schemas.microsoft.com/office/drawing/2014/main" id="{D9A57A00-7E3A-47BA-A39A-847C815FD50E}"/>
              </a:ext>
            </a:extLst>
          </p:cNvPr>
          <p:cNvSpPr/>
          <p:nvPr/>
        </p:nvSpPr>
        <p:spPr>
          <a:xfrm>
            <a:off x="964490" y="3781190"/>
            <a:ext cx="838200" cy="838200"/>
          </a:xfrm>
          <a:prstGeom prst="ellipse">
            <a:avLst/>
          </a:prstGeom>
          <a:solidFill>
            <a:srgbClr val="FDE7F4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664E204-31E2-42E4-A685-EFC9327B7BFA}"/>
              </a:ext>
            </a:extLst>
          </p:cNvPr>
          <p:cNvSpPr txBox="1"/>
          <p:nvPr/>
        </p:nvSpPr>
        <p:spPr>
          <a:xfrm>
            <a:off x="11348595" y="6273225"/>
            <a:ext cx="61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99213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F986D108-0584-42C7-96CD-73DC31BD6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A138D512-22A1-4141-84B4-F15B9D4EE39C}"/>
              </a:ext>
            </a:extLst>
          </p:cNvPr>
          <p:cNvSpPr/>
          <p:nvPr/>
        </p:nvSpPr>
        <p:spPr>
          <a:xfrm>
            <a:off x="3048000" y="2781300"/>
            <a:ext cx="73818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Thank you</a:t>
            </a:r>
            <a:r>
              <a:rPr lang="en-US" sz="9600" b="1" dirty="0">
                <a:solidFill>
                  <a:srgbClr val="525564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sp>
        <p:nvSpPr>
          <p:cNvPr id="8" name="Rounded Rectangle 51">
            <a:extLst>
              <a:ext uri="{FF2B5EF4-FFF2-40B4-BE49-F238E27FC236}">
                <a16:creationId xmlns:a16="http://schemas.microsoft.com/office/drawing/2014/main" id="{73F74000-DC44-4703-8095-86F9B2BBDD33}"/>
              </a:ext>
            </a:extLst>
          </p:cNvPr>
          <p:cNvSpPr/>
          <p:nvPr/>
        </p:nvSpPr>
        <p:spPr>
          <a:xfrm rot="16200000" flipH="1">
            <a:off x="7347329" y="2211390"/>
            <a:ext cx="2115445" cy="1992245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F266106-DD96-4385-A4F5-F6D38C594E59}"/>
              </a:ext>
            </a:extLst>
          </p:cNvPr>
          <p:cNvSpPr txBox="1"/>
          <p:nvPr/>
        </p:nvSpPr>
        <p:spPr>
          <a:xfrm>
            <a:off x="11348595" y="6273225"/>
            <a:ext cx="613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20906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50213" y="2157274"/>
            <a:ext cx="9630232" cy="1961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89225" y="2289260"/>
            <a:ext cx="9352562" cy="16816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1"/>
            <a:endParaRPr lang="ko-KR" altLang="en-US" sz="240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2018424" y="2421049"/>
            <a:ext cx="8008413" cy="132343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8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ความเป็นมาและความสำคัญ</a:t>
            </a:r>
          </a:p>
        </p:txBody>
      </p:sp>
      <p:pic>
        <p:nvPicPr>
          <p:cNvPr id="23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D6F1A9BC-CC06-44D9-B0FC-485171BE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F41EF4A1-B63D-4807-835D-C10CA09AA6E9}"/>
              </a:ext>
            </a:extLst>
          </p:cNvPr>
          <p:cNvSpPr txBox="1"/>
          <p:nvPr/>
        </p:nvSpPr>
        <p:spPr>
          <a:xfrm>
            <a:off x="11492020" y="6273225"/>
            <a:ext cx="470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65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60AE-4BB2-49E6-9A06-C8DAC667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45" y="68161"/>
            <a:ext cx="10128448" cy="103537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ความเป็นมาและความสำคัญ</a:t>
            </a:r>
          </a:p>
        </p:txBody>
      </p:sp>
      <p:pic>
        <p:nvPicPr>
          <p:cNvPr id="4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7D59F556-537E-44E5-9580-55AD6F6A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95E553C7-6163-410E-A6D1-3026231F1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53" y="1256029"/>
            <a:ext cx="3691222" cy="1939766"/>
          </a:xfrm>
          <a:prstGeom prst="rect">
            <a:avLst/>
          </a:prstGeom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ADC517BA-A811-472A-874F-4E6E9418BB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51" y="1256029"/>
            <a:ext cx="3448472" cy="1939766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43A1CC60-BEEF-4093-83CA-4400E70A0898}"/>
              </a:ext>
            </a:extLst>
          </p:cNvPr>
          <p:cNvSpPr txBox="1"/>
          <p:nvPr/>
        </p:nvSpPr>
        <p:spPr>
          <a:xfrm>
            <a:off x="11492020" y="6273225"/>
            <a:ext cx="470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41AF7AE4-F007-4EAD-897E-FC846A87A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51" y="3929452"/>
            <a:ext cx="3448472" cy="2224088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82FC12A5-99EB-4D98-AB35-C178A1D7E7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733" y="3866875"/>
            <a:ext cx="3523861" cy="2349241"/>
          </a:xfrm>
          <a:prstGeom prst="rect">
            <a:avLst/>
          </a:prstGeom>
        </p:spPr>
      </p:pic>
      <p:sp>
        <p:nvSpPr>
          <p:cNvPr id="13" name="วงรี 12">
            <a:extLst>
              <a:ext uri="{FF2B5EF4-FFF2-40B4-BE49-F238E27FC236}">
                <a16:creationId xmlns:a16="http://schemas.microsoft.com/office/drawing/2014/main" id="{BA3A2336-7E48-4007-ADB5-7FAC987184A4}"/>
              </a:ext>
            </a:extLst>
          </p:cNvPr>
          <p:cNvSpPr/>
          <p:nvPr/>
        </p:nvSpPr>
        <p:spPr>
          <a:xfrm>
            <a:off x="4018011" y="2384887"/>
            <a:ext cx="3968904" cy="2349241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4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ภาวะซึมเศร้า</a:t>
            </a:r>
          </a:p>
        </p:txBody>
      </p:sp>
    </p:spTree>
    <p:extLst>
      <p:ext uri="{BB962C8B-B14F-4D97-AF65-F5344CB8AC3E}">
        <p14:creationId xmlns:p14="http://schemas.microsoft.com/office/powerpoint/2010/main" val="90033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ADB9DC2-598F-4C07-ADCB-A7D33EE5F203}"/>
              </a:ext>
            </a:extLst>
          </p:cNvPr>
          <p:cNvSpPr txBox="1">
            <a:spLocks/>
          </p:cNvSpPr>
          <p:nvPr/>
        </p:nvSpPr>
        <p:spPr>
          <a:xfrm>
            <a:off x="234011" y="101898"/>
            <a:ext cx="10128448" cy="1035373"/>
          </a:xfrm>
          <a:prstGeom prst="rect">
            <a:avLst/>
          </a:prstGeom>
        </p:spPr>
        <p:txBody>
          <a:bodyPr anchor="ctr"/>
          <a:lstStyle>
            <a:lvl1pPr algn="l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ความเป็นมาและความสำคัญ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067EB124-DB5E-4E18-94A5-296274701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137271"/>
            <a:ext cx="4454624" cy="233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FB4E23E4-B7B8-4561-AD8F-C9EC8EB64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566" y="1137271"/>
            <a:ext cx="5734734" cy="5451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2189BD18-DBBD-4788-A669-9E6081728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3657780"/>
            <a:ext cx="4454624" cy="293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754245A6-7538-425C-B659-E6EA5E742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70" y="10569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E8EE11AA-7715-4E79-8421-614FCE8C5656}"/>
              </a:ext>
            </a:extLst>
          </p:cNvPr>
          <p:cNvSpPr txBox="1"/>
          <p:nvPr/>
        </p:nvSpPr>
        <p:spPr>
          <a:xfrm>
            <a:off x="11492020" y="6273225"/>
            <a:ext cx="470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683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DE063C-32E1-48A1-995C-D2199287F088}"/>
              </a:ext>
            </a:extLst>
          </p:cNvPr>
          <p:cNvSpPr txBox="1">
            <a:spLocks/>
          </p:cNvSpPr>
          <p:nvPr/>
        </p:nvSpPr>
        <p:spPr>
          <a:xfrm>
            <a:off x="464845" y="48666"/>
            <a:ext cx="10128448" cy="1035373"/>
          </a:xfrm>
          <a:prstGeom prst="rect">
            <a:avLst/>
          </a:prstGeom>
        </p:spPr>
        <p:txBody>
          <a:bodyPr anchor="ctr"/>
          <a:lstStyle>
            <a:lvl1pPr algn="l" defTabSz="1219170" rtl="0" eaLnBrk="1" latinLnBrk="1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ความเป็นมาและความสำคัญ</a:t>
            </a:r>
          </a:p>
        </p:txBody>
      </p:sp>
      <p:pic>
        <p:nvPicPr>
          <p:cNvPr id="4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955AD418-293D-486B-8AD3-0A0AE369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828B2E8-1A79-45FF-8FD6-58094EBDC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66" y="1113972"/>
            <a:ext cx="5852667" cy="1958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17157A5-4BEE-40C9-8CE8-88E07BAB249C}"/>
              </a:ext>
            </a:extLst>
          </p:cNvPr>
          <p:cNvSpPr txBox="1"/>
          <p:nvPr/>
        </p:nvSpPr>
        <p:spPr>
          <a:xfrm>
            <a:off x="11492020" y="6273225"/>
            <a:ext cx="470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C4B1864A-7390-4E2E-8BA6-BED504C3D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1" y="4203829"/>
            <a:ext cx="3048000" cy="19585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462BE2E8-7FE9-470C-8CD5-90D6FD212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590" y="4203830"/>
            <a:ext cx="3481798" cy="195851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DB34D6E8-5A7F-498F-9EF5-FD57B46037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8" y="4203829"/>
            <a:ext cx="3481798" cy="195851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14" name="ตัวเชื่อมต่อตรง 13">
            <a:extLst>
              <a:ext uri="{FF2B5EF4-FFF2-40B4-BE49-F238E27FC236}">
                <a16:creationId xmlns:a16="http://schemas.microsoft.com/office/drawing/2014/main" id="{5307C1D1-96E2-4FDD-86CD-CFF668C3961B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96000" y="3072482"/>
            <a:ext cx="0" cy="43582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ตัวเชื่อมต่อตรง 15">
            <a:extLst>
              <a:ext uri="{FF2B5EF4-FFF2-40B4-BE49-F238E27FC236}">
                <a16:creationId xmlns:a16="http://schemas.microsoft.com/office/drawing/2014/main" id="{23481B61-6277-481F-9FE7-60BDEB11E6CA}"/>
              </a:ext>
            </a:extLst>
          </p:cNvPr>
          <p:cNvCxnSpPr/>
          <p:nvPr/>
        </p:nvCxnSpPr>
        <p:spPr>
          <a:xfrm>
            <a:off x="1791478" y="3508310"/>
            <a:ext cx="8094011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>
            <a:extLst>
              <a:ext uri="{FF2B5EF4-FFF2-40B4-BE49-F238E27FC236}">
                <a16:creationId xmlns:a16="http://schemas.microsoft.com/office/drawing/2014/main" id="{37F7EBB3-CA50-4C15-99C1-938185CDCEFA}"/>
              </a:ext>
            </a:extLst>
          </p:cNvPr>
          <p:cNvCxnSpPr/>
          <p:nvPr/>
        </p:nvCxnSpPr>
        <p:spPr>
          <a:xfrm>
            <a:off x="1791478" y="3508310"/>
            <a:ext cx="0" cy="438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2388274A-CA59-4190-A652-727B1722EA3B}"/>
              </a:ext>
            </a:extLst>
          </p:cNvPr>
          <p:cNvCxnSpPr/>
          <p:nvPr/>
        </p:nvCxnSpPr>
        <p:spPr>
          <a:xfrm>
            <a:off x="5968482" y="3497424"/>
            <a:ext cx="0" cy="438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>
            <a:extLst>
              <a:ext uri="{FF2B5EF4-FFF2-40B4-BE49-F238E27FC236}">
                <a16:creationId xmlns:a16="http://schemas.microsoft.com/office/drawing/2014/main" id="{64F2A12E-CD5F-4F2E-8220-43F2BA56B922}"/>
              </a:ext>
            </a:extLst>
          </p:cNvPr>
          <p:cNvCxnSpPr/>
          <p:nvPr/>
        </p:nvCxnSpPr>
        <p:spPr>
          <a:xfrm>
            <a:off x="9885489" y="3508310"/>
            <a:ext cx="0" cy="438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06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à¸à¸¥à¸à¸²à¸£à¸à¹à¸à¸«à¸²à¸£à¸¹à¸à¸ à¸²à¸à¸ªà¸³à¸«à¸£à¸±à¸ RMUTT logo">
            <a:extLst>
              <a:ext uri="{FF2B5EF4-FFF2-40B4-BE49-F238E27FC236}">
                <a16:creationId xmlns:a16="http://schemas.microsoft.com/office/drawing/2014/main" id="{026FF76A-22B3-483A-8B62-AE14A9DAC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432" b="98596" l="5429" r="95429">
                        <a14:foregroundMark x1="10000" y1="75975" x2="37429" y2="96724"/>
                        <a14:foregroundMark x1="37429" y1="96724" x2="82571" y2="86427"/>
                        <a14:foregroundMark x1="82571" y1="86427" x2="95429" y2="61934"/>
                        <a14:foregroundMark x1="95429" y1="61934" x2="85429" y2="56474"/>
                        <a14:foregroundMark x1="5714" y1="66459" x2="26571" y2="57878"/>
                        <a14:foregroundMark x1="6571" y1="75507" x2="27429" y2="91420"/>
                        <a14:foregroundMark x1="31429" y1="93604" x2="78000" y2="91264"/>
                        <a14:foregroundMark x1="78000" y1="91264" x2="78000" y2="90484"/>
                        <a14:foregroundMark x1="63143" y1="95476" x2="93714" y2="81435"/>
                        <a14:foregroundMark x1="45714" y1="98596" x2="57429" y2="98596"/>
                        <a14:foregroundMark x1="50571" y1="3432" x2="50571" y2="98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445" y="106044"/>
            <a:ext cx="746710" cy="11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34031EF-E1E8-4C36-AED2-31942F95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776" y="330201"/>
            <a:ext cx="10128448" cy="1035373"/>
          </a:xfrm>
        </p:spPr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ความเป็นมาและความสำคัญ</a:t>
            </a:r>
          </a:p>
        </p:txBody>
      </p:sp>
      <p:sp>
        <p:nvSpPr>
          <p:cNvPr id="45" name="รูปหกเหลี่ยม 44">
            <a:extLst>
              <a:ext uri="{FF2B5EF4-FFF2-40B4-BE49-F238E27FC236}">
                <a16:creationId xmlns:a16="http://schemas.microsoft.com/office/drawing/2014/main" id="{F0DA6416-1E21-4FF6-BCDC-790B44165173}"/>
              </a:ext>
            </a:extLst>
          </p:cNvPr>
          <p:cNvSpPr/>
          <p:nvPr/>
        </p:nvSpPr>
        <p:spPr>
          <a:xfrm>
            <a:off x="8492588" y="1166845"/>
            <a:ext cx="1740299" cy="1595468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รูปหกเหลี่ยม 45">
            <a:extLst>
              <a:ext uri="{FF2B5EF4-FFF2-40B4-BE49-F238E27FC236}">
                <a16:creationId xmlns:a16="http://schemas.microsoft.com/office/drawing/2014/main" id="{6FFB6C28-CB19-4524-AE6A-32F8F151C8D9}"/>
              </a:ext>
            </a:extLst>
          </p:cNvPr>
          <p:cNvSpPr/>
          <p:nvPr/>
        </p:nvSpPr>
        <p:spPr>
          <a:xfrm>
            <a:off x="7838775" y="2319525"/>
            <a:ext cx="1646555" cy="1509526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7" name="รูปหกเหลี่ยม 46">
            <a:extLst>
              <a:ext uri="{FF2B5EF4-FFF2-40B4-BE49-F238E27FC236}">
                <a16:creationId xmlns:a16="http://schemas.microsoft.com/office/drawing/2014/main" id="{B9182FA3-DA9C-47D5-A76D-36F993D7CE6F}"/>
              </a:ext>
            </a:extLst>
          </p:cNvPr>
          <p:cNvSpPr/>
          <p:nvPr/>
        </p:nvSpPr>
        <p:spPr>
          <a:xfrm>
            <a:off x="9306078" y="2310486"/>
            <a:ext cx="1656415" cy="1518565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วงรี 47">
            <a:extLst>
              <a:ext uri="{FF2B5EF4-FFF2-40B4-BE49-F238E27FC236}">
                <a16:creationId xmlns:a16="http://schemas.microsoft.com/office/drawing/2014/main" id="{3BD945EA-1151-4ABD-95DF-0021D4449495}"/>
              </a:ext>
            </a:extLst>
          </p:cNvPr>
          <p:cNvSpPr/>
          <p:nvPr/>
        </p:nvSpPr>
        <p:spPr>
          <a:xfrm>
            <a:off x="8410381" y="1717423"/>
            <a:ext cx="2088444" cy="1595467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Mining</a:t>
            </a:r>
            <a:endParaRPr lang="th-TH" sz="4400" b="1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สี่เหลี่ยมผืนผ้า: มุมมน 3">
            <a:extLst>
              <a:ext uri="{FF2B5EF4-FFF2-40B4-BE49-F238E27FC236}">
                <a16:creationId xmlns:a16="http://schemas.microsoft.com/office/drawing/2014/main" id="{9D5424DB-A8AD-47E7-AFD6-3885EEFA5610}"/>
              </a:ext>
            </a:extLst>
          </p:cNvPr>
          <p:cNvSpPr/>
          <p:nvPr/>
        </p:nvSpPr>
        <p:spPr>
          <a:xfrm>
            <a:off x="1308125" y="1717423"/>
            <a:ext cx="3371850" cy="178777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4000" dirty="0">
              <a:solidFill>
                <a:schemeClr val="bg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4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โรคซึมเศร้า หรือ </a:t>
            </a:r>
          </a:p>
          <a:p>
            <a:pPr algn="ctr"/>
            <a:r>
              <a:rPr lang="th-TH" sz="40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ภาวะซึมเศร้า</a:t>
            </a:r>
          </a:p>
          <a:p>
            <a:pPr algn="ctr"/>
            <a:endParaRPr lang="th-TH" sz="4000" dirty="0">
              <a:solidFill>
                <a:schemeClr val="bg1"/>
              </a:solidFill>
            </a:endParaRPr>
          </a:p>
        </p:txBody>
      </p:sp>
      <p:sp>
        <p:nvSpPr>
          <p:cNvPr id="5" name="ลูกศร: ขวาท้ายบาก 4">
            <a:extLst>
              <a:ext uri="{FF2B5EF4-FFF2-40B4-BE49-F238E27FC236}">
                <a16:creationId xmlns:a16="http://schemas.microsoft.com/office/drawing/2014/main" id="{112A3962-D20E-4F3B-9370-93CD740EDFA2}"/>
              </a:ext>
            </a:extLst>
          </p:cNvPr>
          <p:cNvSpPr/>
          <p:nvPr/>
        </p:nvSpPr>
        <p:spPr>
          <a:xfrm>
            <a:off x="5143893" y="2411523"/>
            <a:ext cx="2269351" cy="701579"/>
          </a:xfrm>
          <a:prstGeom prst="notched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แผนผังลําดับงาน: กระบวนการ 5">
            <a:extLst>
              <a:ext uri="{FF2B5EF4-FFF2-40B4-BE49-F238E27FC236}">
                <a16:creationId xmlns:a16="http://schemas.microsoft.com/office/drawing/2014/main" id="{BEDB1714-7254-47B4-A587-06C509DA341A}"/>
              </a:ext>
            </a:extLst>
          </p:cNvPr>
          <p:cNvSpPr/>
          <p:nvPr/>
        </p:nvSpPr>
        <p:spPr>
          <a:xfrm>
            <a:off x="4254505" y="4551149"/>
            <a:ext cx="2733675" cy="204787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AF7EF959-0A07-4A79-A7A5-6F32EFC5CAAB}"/>
              </a:ext>
            </a:extLst>
          </p:cNvPr>
          <p:cNvSpPr/>
          <p:nvPr/>
        </p:nvSpPr>
        <p:spPr>
          <a:xfrm>
            <a:off x="4293094" y="5190365"/>
            <a:ext cx="26564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h-TH" sz="4400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เว็บแอปพลิเคชัน</a:t>
            </a:r>
          </a:p>
        </p:txBody>
      </p:sp>
      <p:sp>
        <p:nvSpPr>
          <p:cNvPr id="8" name="ลูกศร: ขวาท้ายบาก 7">
            <a:extLst>
              <a:ext uri="{FF2B5EF4-FFF2-40B4-BE49-F238E27FC236}">
                <a16:creationId xmlns:a16="http://schemas.microsoft.com/office/drawing/2014/main" id="{59C74AEB-4C49-4C70-B138-8DC6A027F788}"/>
              </a:ext>
            </a:extLst>
          </p:cNvPr>
          <p:cNvSpPr/>
          <p:nvPr/>
        </p:nvSpPr>
        <p:spPr>
          <a:xfrm rot="8198158">
            <a:off x="6862860" y="4619737"/>
            <a:ext cx="2269351" cy="649638"/>
          </a:xfrm>
          <a:prstGeom prst="notchedRightArrow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E7019AB9-84EC-477B-A8D0-288263CD9497}"/>
              </a:ext>
            </a:extLst>
          </p:cNvPr>
          <p:cNvSpPr txBox="1"/>
          <p:nvPr/>
        </p:nvSpPr>
        <p:spPr>
          <a:xfrm>
            <a:off x="11492020" y="6273225"/>
            <a:ext cx="470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94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AEF380F-4CEF-431E-AE18-C01747DC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ภาษาธรรมชาติ</a:t>
            </a:r>
          </a:p>
        </p:txBody>
      </p:sp>
    </p:spTree>
    <p:extLst>
      <p:ext uri="{BB962C8B-B14F-4D97-AF65-F5344CB8AC3E}">
        <p14:creationId xmlns:p14="http://schemas.microsoft.com/office/powerpoint/2010/main" val="63451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798BF74-140D-4186-9D3E-AFB59BF1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พูด</a:t>
            </a:r>
          </a:p>
        </p:txBody>
      </p:sp>
    </p:spTree>
    <p:extLst>
      <p:ext uri="{BB962C8B-B14F-4D97-AF65-F5344CB8AC3E}">
        <p14:creationId xmlns:p14="http://schemas.microsoft.com/office/powerpoint/2010/main" val="288887331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384</Words>
  <Application>Microsoft Office PowerPoint</Application>
  <PresentationFormat>แบบจอกว้าง</PresentationFormat>
  <Paragraphs>121</Paragraphs>
  <Slides>23</Slides>
  <Notes>14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2</vt:i4>
      </vt:variant>
      <vt:variant>
        <vt:lpstr>ชื่อเรื่องสไลด์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TH SarabunPSK</vt:lpstr>
      <vt:lpstr>ธีมของ Office</vt:lpstr>
      <vt:lpstr>Contents Slide Master</vt:lpstr>
      <vt:lpstr>งานนำเสนอ PowerPoint</vt:lpstr>
      <vt:lpstr>หัวข้อการนำเสนอ</vt:lpstr>
      <vt:lpstr>งานนำเสนอ PowerPoint</vt:lpstr>
      <vt:lpstr>ความเป็นมาและความสำคัญ</vt:lpstr>
      <vt:lpstr>งานนำเสนอ PowerPoint</vt:lpstr>
      <vt:lpstr>งานนำเสนอ PowerPoint</vt:lpstr>
      <vt:lpstr>ความเป็นมาและความสำคัญ</vt:lpstr>
      <vt:lpstr>ภาษาธรรมชาติ</vt:lpstr>
      <vt:lpstr>พูด</vt:lpstr>
      <vt:lpstr>งานนำเสนอ PowerPoint</vt:lpstr>
      <vt:lpstr>วัตถุประสงค์</vt:lpstr>
      <vt:lpstr>งานนำเสนอ PowerPoint</vt:lpstr>
      <vt:lpstr>ขอบเขตโครงการวิจัย</vt:lpstr>
      <vt:lpstr>งานนำเสนอ PowerPoint</vt:lpstr>
      <vt:lpstr>ตัวอย่าง Dataset</vt:lpstr>
      <vt:lpstr>ขั้นตอนการดำเนินงาน</vt:lpstr>
      <vt:lpstr>งานนำเสนอ PowerPoint</vt:lpstr>
      <vt:lpstr>งานนำเสนอ PowerPoint</vt:lpstr>
      <vt:lpstr>เครื่องมือ / ภาษาที่ใช้</vt:lpstr>
      <vt:lpstr>เครื่องมือ / ภาษาที่ใช้</vt:lpstr>
      <vt:lpstr>งานนำเสนอ PowerPoint</vt:lpstr>
      <vt:lpstr>ประโยชน์ที่คาดว่าจะได้รับ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พีพี’เว็บแอปพลิเคชันคัดกรองบุคคลทั่วไปที่มีความเสี่ยงภาวะซึมเศร้า โดยเทคนิคการทำเหมืองข้อมูล PP’ Web application screening for General public are at risk of depression by using techniques Data mining</dc:title>
  <dc:creator>Acer</dc:creator>
  <cp:lastModifiedBy> </cp:lastModifiedBy>
  <cp:revision>86</cp:revision>
  <dcterms:created xsi:type="dcterms:W3CDTF">2020-02-04T13:20:35Z</dcterms:created>
  <dcterms:modified xsi:type="dcterms:W3CDTF">2020-02-27T15:22:08Z</dcterms:modified>
</cp:coreProperties>
</file>