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5" r:id="rId7"/>
    <p:sldId id="266" r:id="rId8"/>
    <p:sldId id="267" r:id="rId9"/>
    <p:sldId id="268" r:id="rId10"/>
    <p:sldId id="269" r:id="rId11"/>
    <p:sldId id="264" r:id="rId12"/>
    <p:sldId id="260" r:id="rId13"/>
    <p:sldId id="26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0"/>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7069-4AA8-9C42-8283-B28796797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FD28B-86F1-8D40-8CCA-45A025642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465DB-A022-4841-8A66-3F55C0E4843B}"/>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DA0C2329-E6F3-424F-939A-2F7A497C0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ABAF3-77A7-C946-B2F0-672AB6E61E49}"/>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03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045B-F534-6849-A96E-C26868B9D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B6534-BE72-924C-BF82-CC394C26C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D1A7-FFBF-554A-BF84-CE7D7B870F8E}"/>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E3DA1628-0E75-4245-A480-B0099F684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F32A6-2577-2A4A-9602-D7087422A1B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4487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55268-C7DC-C64F-B9CE-A5B671A5A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33662-5349-5847-ABEA-5EE0586D4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AD4ED-F270-0F44-9087-198F8BD6018A}"/>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1897340D-F762-4A49-8A60-53EE3FD92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4DC80-E7B4-0841-8A0B-2D4C48A8F7D7}"/>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6560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597-359F-6A4B-978C-BBE09DC00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19CD3-84FD-1F47-AEF2-FE83A57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7213F-2680-9440-B865-7446310AEA1B}"/>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56461AEB-9CAF-4A47-8239-D5E14FA6E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4B36-7732-5D47-9C70-65B5DB98CF6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11959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ABDD-A944-734D-A51E-89E5F4E72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21DC6C-47BE-FA48-9CFF-F5DA29B81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4669-685A-F84F-8E55-757691A81CB7}"/>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0758A84C-E3F0-A847-890B-8EF65A7A4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C2EA1-A833-8E4F-8D07-FC8BA9F1DDA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29037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45D-9EDE-664A-9A4E-DD11B8EDA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CF3C6-A12C-034E-B54D-BEF37B6741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D5BDF-7475-4A4F-A352-E494D4FE9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7D9D0-8EB3-1441-B41E-01FF737600C2}"/>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6" name="Footer Placeholder 5">
            <a:extLst>
              <a:ext uri="{FF2B5EF4-FFF2-40B4-BE49-F238E27FC236}">
                <a16:creationId xmlns:a16="http://schemas.microsoft.com/office/drawing/2014/main" id="{C304C0F6-E9DA-554D-8541-5A5B2D3A7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DB724-0B87-394D-A167-748E45112ECA}"/>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0365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CC6-E8A7-9F49-92B7-FE697DAF1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80F78-96DF-944D-AAFA-BA23E97FF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74E5C-083E-7C47-83B7-40C47E50E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E3A2A-E20A-334A-AB96-74C32977A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831AD-7BD3-9E4C-81CA-D2038916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7449CA-B029-214E-B207-295363E62D81}"/>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8" name="Footer Placeholder 7">
            <a:extLst>
              <a:ext uri="{FF2B5EF4-FFF2-40B4-BE49-F238E27FC236}">
                <a16:creationId xmlns:a16="http://schemas.microsoft.com/office/drawing/2014/main" id="{FC3BF53F-F981-A341-8DAC-DAC9C6CA8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BCDC2-02BA-E449-BA55-D29C4A80F25C}"/>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802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A63B-E858-C94E-A6F1-517A1B46E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3C7D3-83A1-714B-979A-D9DEE60E2812}"/>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4" name="Footer Placeholder 3">
            <a:extLst>
              <a:ext uri="{FF2B5EF4-FFF2-40B4-BE49-F238E27FC236}">
                <a16:creationId xmlns:a16="http://schemas.microsoft.com/office/drawing/2014/main" id="{B39544FD-5546-F146-81FE-0965D1725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C985FE-1472-1E47-AE86-3DF9506A2304}"/>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53648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61475-D9A1-0A4C-9860-22A656F02D39}"/>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3" name="Footer Placeholder 2">
            <a:extLst>
              <a:ext uri="{FF2B5EF4-FFF2-40B4-BE49-F238E27FC236}">
                <a16:creationId xmlns:a16="http://schemas.microsoft.com/office/drawing/2014/main" id="{95C60820-26CD-1A4F-A59E-3164D7D4E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41464-D59B-D440-AE6E-37646CDE310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4477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F93F-6DC5-3F4E-92DA-AE0F8C33D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BF45E-5050-354A-8D3A-543340D1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32523D-41A3-1F47-9180-66C1A7519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771C-C63F-3748-AE83-0C4BD84298E3}"/>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6" name="Footer Placeholder 5">
            <a:extLst>
              <a:ext uri="{FF2B5EF4-FFF2-40B4-BE49-F238E27FC236}">
                <a16:creationId xmlns:a16="http://schemas.microsoft.com/office/drawing/2014/main" id="{C4803B17-3602-B646-8AF3-FC411ADD2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9E707-CA36-BF46-A5C1-927142EA71D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01972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5975-0984-DF4F-9417-9EB6B1441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0BEFC-13DB-9E47-89CE-15A294EFA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5A34B5-AB32-9B49-986D-1C4C0DC81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A97D7-529E-FB43-931C-332C29330355}"/>
              </a:ext>
            </a:extLst>
          </p:cNvPr>
          <p:cNvSpPr>
            <a:spLocks noGrp="1"/>
          </p:cNvSpPr>
          <p:nvPr>
            <p:ph type="dt" sz="half" idx="10"/>
          </p:nvPr>
        </p:nvSpPr>
        <p:spPr/>
        <p:txBody>
          <a:bodyPr/>
          <a:lstStyle/>
          <a:p>
            <a:fld id="{33A59407-A9BD-A84F-94BF-C70216CE9DC9}" type="datetimeFigureOut">
              <a:rPr lang="en-US" smtClean="0"/>
              <a:t>9/4/19</a:t>
            </a:fld>
            <a:endParaRPr lang="en-US"/>
          </a:p>
        </p:txBody>
      </p:sp>
      <p:sp>
        <p:nvSpPr>
          <p:cNvPr id="6" name="Footer Placeholder 5">
            <a:extLst>
              <a:ext uri="{FF2B5EF4-FFF2-40B4-BE49-F238E27FC236}">
                <a16:creationId xmlns:a16="http://schemas.microsoft.com/office/drawing/2014/main" id="{BFE509A4-9F04-FA4D-85DF-7AB112584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02EED-CA17-4745-B297-E60CA662292D}"/>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266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0D95D-9538-3547-8AE6-CC5C0FC86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0CF42-D23D-9A40-BD35-6BA972EE4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3A0C-8B6C-B342-A787-3C61C3F4A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59407-A9BD-A84F-94BF-C70216CE9DC9}" type="datetimeFigureOut">
              <a:rPr lang="en-US" smtClean="0"/>
              <a:t>9/4/19</a:t>
            </a:fld>
            <a:endParaRPr lang="en-US"/>
          </a:p>
        </p:txBody>
      </p:sp>
      <p:sp>
        <p:nvSpPr>
          <p:cNvPr id="5" name="Footer Placeholder 4">
            <a:extLst>
              <a:ext uri="{FF2B5EF4-FFF2-40B4-BE49-F238E27FC236}">
                <a16:creationId xmlns:a16="http://schemas.microsoft.com/office/drawing/2014/main" id="{90D8F4C9-A1DA-E742-9A2E-D82253CAF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31542-7762-9640-9613-0A1154C37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4DC8A-B84F-D84B-B598-F8125B94FEE2}" type="slidenum">
              <a:rPr lang="en-US" smtClean="0"/>
              <a:t>‹#›</a:t>
            </a:fld>
            <a:endParaRPr lang="en-US"/>
          </a:p>
        </p:txBody>
      </p:sp>
    </p:spTree>
    <p:extLst>
      <p:ext uri="{BB962C8B-B14F-4D97-AF65-F5344CB8AC3E}">
        <p14:creationId xmlns:p14="http://schemas.microsoft.com/office/powerpoint/2010/main" val="47750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EE4A4-33EE-FF4B-AD06-30E19BA56C99}"/>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Welcome to Austin</a:t>
            </a:r>
            <a:br>
              <a:rPr lang="en-US" dirty="0">
                <a:solidFill>
                  <a:srgbClr val="FFFFFF"/>
                </a:solidFill>
              </a:rPr>
            </a:br>
            <a:r>
              <a:rPr lang="en-US" dirty="0">
                <a:solidFill>
                  <a:srgbClr val="FFFFFF"/>
                </a:solidFill>
              </a:rPr>
              <a:t>78702 or 78745</a:t>
            </a:r>
          </a:p>
        </p:txBody>
      </p:sp>
      <p:sp>
        <p:nvSpPr>
          <p:cNvPr id="3" name="Subtitle 2">
            <a:extLst>
              <a:ext uri="{FF2B5EF4-FFF2-40B4-BE49-F238E27FC236}">
                <a16:creationId xmlns:a16="http://schemas.microsoft.com/office/drawing/2014/main" id="{BA91B9F2-D00A-404A-8D46-D1187FA61CB3}"/>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Austin Matthew Steven Theresa</a:t>
            </a:r>
          </a:p>
        </p:txBody>
      </p:sp>
    </p:spTree>
    <p:extLst>
      <p:ext uri="{BB962C8B-B14F-4D97-AF65-F5344CB8AC3E}">
        <p14:creationId xmlns:p14="http://schemas.microsoft.com/office/powerpoint/2010/main" val="177603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286678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pic>
        <p:nvPicPr>
          <p:cNvPr id="5" name="Picture 4">
            <a:extLst>
              <a:ext uri="{FF2B5EF4-FFF2-40B4-BE49-F238E27FC236}">
                <a16:creationId xmlns:a16="http://schemas.microsoft.com/office/drawing/2014/main" id="{F4AEABAC-8325-E447-948E-A50F4B97F650}"/>
              </a:ext>
            </a:extLst>
          </p:cNvPr>
          <p:cNvPicPr>
            <a:picLocks noChangeAspect="1"/>
          </p:cNvPicPr>
          <p:nvPr/>
        </p:nvPicPr>
        <p:blipFill>
          <a:blip r:embed="rId2"/>
          <a:stretch>
            <a:fillRect/>
          </a:stretch>
        </p:blipFill>
        <p:spPr>
          <a:xfrm>
            <a:off x="4758267" y="186267"/>
            <a:ext cx="7078133" cy="5707855"/>
          </a:xfrm>
          <a:prstGeom prst="rect">
            <a:avLst/>
          </a:prstGeom>
        </p:spPr>
      </p:pic>
    </p:spTree>
    <p:extLst>
      <p:ext uri="{BB962C8B-B14F-4D97-AF65-F5344CB8AC3E}">
        <p14:creationId xmlns:p14="http://schemas.microsoft.com/office/powerpoint/2010/main" val="338817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pic>
        <p:nvPicPr>
          <p:cNvPr id="4" name="Picture 3">
            <a:extLst>
              <a:ext uri="{FF2B5EF4-FFF2-40B4-BE49-F238E27FC236}">
                <a16:creationId xmlns:a16="http://schemas.microsoft.com/office/drawing/2014/main" id="{F4AFF942-8260-834D-9DEF-A8F2BC749744}"/>
              </a:ext>
            </a:extLst>
          </p:cNvPr>
          <p:cNvPicPr>
            <a:picLocks noChangeAspect="1"/>
          </p:cNvPicPr>
          <p:nvPr/>
        </p:nvPicPr>
        <p:blipFill>
          <a:blip r:embed="rId2"/>
          <a:stretch>
            <a:fillRect/>
          </a:stretch>
        </p:blipFill>
        <p:spPr>
          <a:xfrm>
            <a:off x="4453467" y="575733"/>
            <a:ext cx="7368031" cy="5318390"/>
          </a:xfrm>
          <a:prstGeom prst="rect">
            <a:avLst/>
          </a:prstGeom>
        </p:spPr>
      </p:pic>
    </p:spTree>
    <p:extLst>
      <p:ext uri="{BB962C8B-B14F-4D97-AF65-F5344CB8AC3E}">
        <p14:creationId xmlns:p14="http://schemas.microsoft.com/office/powerpoint/2010/main" val="51848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C799313-AE5D-8C41-9A92-A556690C953F}"/>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Post Mortem</a:t>
            </a:r>
          </a:p>
        </p:txBody>
      </p:sp>
      <p:sp>
        <p:nvSpPr>
          <p:cNvPr id="3" name="Content Placeholder 2">
            <a:extLst>
              <a:ext uri="{FF2B5EF4-FFF2-40B4-BE49-F238E27FC236}">
                <a16:creationId xmlns:a16="http://schemas.microsoft.com/office/drawing/2014/main" id="{E49A676B-52A6-994A-8DBC-38F95AAB984E}"/>
              </a:ext>
            </a:extLst>
          </p:cNvPr>
          <p:cNvSpPr>
            <a:spLocks noGrp="1"/>
          </p:cNvSpPr>
          <p:nvPr>
            <p:ph idx="1"/>
          </p:nvPr>
        </p:nvSpPr>
        <p:spPr>
          <a:xfrm>
            <a:off x="5120640" y="804672"/>
            <a:ext cx="6281928" cy="5248656"/>
          </a:xfrm>
        </p:spPr>
        <p:txBody>
          <a:bodyPr anchor="ctr">
            <a:normAutofit/>
          </a:bodyPr>
          <a:lstStyle/>
          <a:p>
            <a:r>
              <a:rPr lang="en-US" sz="2000" dirty="0"/>
              <a:t>Population and Demographics would give us better understanding of population booms we found</a:t>
            </a:r>
          </a:p>
          <a:p>
            <a:endParaRPr lang="en-US" sz="2000" dirty="0"/>
          </a:p>
          <a:p>
            <a:endParaRPr lang="en-US" sz="2000" dirty="0"/>
          </a:p>
        </p:txBody>
      </p:sp>
    </p:spTree>
    <p:extLst>
      <p:ext uri="{BB962C8B-B14F-4D97-AF65-F5344CB8AC3E}">
        <p14:creationId xmlns:p14="http://schemas.microsoft.com/office/powerpoint/2010/main" val="284281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2C05-5BB5-3F4A-816F-CC073D023D28}"/>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Questions</a:t>
            </a:r>
          </a:p>
        </p:txBody>
      </p:sp>
      <p:pic>
        <p:nvPicPr>
          <p:cNvPr id="7" name="Graphic 6" descr="HelpThin">
            <a:extLst>
              <a:ext uri="{FF2B5EF4-FFF2-40B4-BE49-F238E27FC236}">
                <a16:creationId xmlns:a16="http://schemas.microsoft.com/office/drawing/2014/main" id="{0AD05CCE-99A2-49AB-AF6D-201A56AE3C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7E7904D9-DE34-4571-A0B6-7506CF7816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9207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4E0E6-7F4E-DC46-A943-816F9E463DE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Motivation &amp; Summary Slide</a:t>
            </a:r>
          </a:p>
        </p:txBody>
      </p:sp>
      <p:sp>
        <p:nvSpPr>
          <p:cNvPr id="4" name="TextBox 3">
            <a:extLst>
              <a:ext uri="{FF2B5EF4-FFF2-40B4-BE49-F238E27FC236}">
                <a16:creationId xmlns:a16="http://schemas.microsoft.com/office/drawing/2014/main" id="{87C7583A-AA9B-5B4A-9B39-0C47F5017EC2}"/>
              </a:ext>
            </a:extLst>
          </p:cNvPr>
          <p:cNvSpPr txBox="1"/>
          <p:nvPr/>
        </p:nvSpPr>
        <p:spPr>
          <a:xfrm>
            <a:off x="800100" y="3524250"/>
            <a:ext cx="8818033" cy="2862322"/>
          </a:xfrm>
          <a:prstGeom prst="rect">
            <a:avLst/>
          </a:prstGeom>
          <a:noFill/>
        </p:spPr>
        <p:txBody>
          <a:bodyPr wrap="square" rtlCol="0">
            <a:spAutoFit/>
          </a:bodyPr>
          <a:lstStyle/>
          <a:p>
            <a:r>
              <a:rPr lang="en-US" dirty="0"/>
              <a:t>We are all interested in Real Estate. Our project will determine whether a home purchase within two Austin area codes would be a more profitable investment with estimated growth by the year 2024. We will use the two zip codes of 78702 and 78745 to evaluate the data for east and south Austin, respectively. Concurrently, we will also examine several factors which can influence a home’s value, such as; the crime rate in the area over a given year, the yearly rating of schools in the zip code, the average price per square foot of the homes, and other related factors, as the data permits. We predict that homes in the 78745 zip code (Southern Austin) area will be more profitable by 2024 than homes in the 78702 zip code (Eastern Austin) area.</a:t>
            </a:r>
          </a:p>
          <a:p>
            <a:endParaRPr lang="en-US" dirty="0"/>
          </a:p>
        </p:txBody>
      </p:sp>
    </p:spTree>
    <p:extLst>
      <p:ext uri="{BB962C8B-B14F-4D97-AF65-F5344CB8AC3E}">
        <p14:creationId xmlns:p14="http://schemas.microsoft.com/office/powerpoint/2010/main" val="279779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04B881-9E91-5D4F-91CF-D750DC596F06}"/>
              </a:ext>
            </a:extLst>
          </p:cNvPr>
          <p:cNvSpPr>
            <a:spLocks noGrp="1"/>
          </p:cNvSpPr>
          <p:nvPr>
            <p:ph type="title"/>
          </p:nvPr>
        </p:nvSpPr>
        <p:spPr>
          <a:xfrm>
            <a:off x="6432045" y="407032"/>
            <a:ext cx="4805996" cy="1401448"/>
          </a:xfrm>
        </p:spPr>
        <p:txBody>
          <a:bodyPr vert="horz" lIns="91440" tIns="45720" rIns="91440" bIns="45720" rtlCol="0" anchor="t">
            <a:normAutofit/>
          </a:bodyPr>
          <a:lstStyle/>
          <a:p>
            <a:r>
              <a:rPr lang="en-US" dirty="0">
                <a:solidFill>
                  <a:srgbClr val="000000"/>
                </a:solidFill>
              </a:rPr>
              <a:t>Questions &amp; Data</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7774585-ABDA-4D2F-91B3-7102FD0F7E0E}"/>
              </a:ext>
            </a:extLst>
          </p:cNvPr>
          <p:cNvPicPr>
            <a:picLocks noChangeAspect="1"/>
          </p:cNvPicPr>
          <p:nvPr/>
        </p:nvPicPr>
        <p:blipFill rotWithShape="1">
          <a:blip r:embed="rId3">
            <a:alphaModFix/>
          </a:blip>
          <a:srcRect l="46990" r="2" b="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61624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Data Cleanup and Exploration </a:t>
            </a:r>
          </a:p>
        </p:txBody>
      </p:sp>
    </p:spTree>
    <p:extLst>
      <p:ext uri="{BB962C8B-B14F-4D97-AF65-F5344CB8AC3E}">
        <p14:creationId xmlns:p14="http://schemas.microsoft.com/office/powerpoint/2010/main" val="39646872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D283-D0DD-5C43-9CAD-A8294BA216B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37AA4D-42A7-2E4A-96F2-C6AE14C6863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4A8F4CF-6226-7746-8AD5-F6686DD99D94}"/>
              </a:ext>
            </a:extLst>
          </p:cNvPr>
          <p:cNvPicPr>
            <a:picLocks noChangeAspect="1"/>
          </p:cNvPicPr>
          <p:nvPr/>
        </p:nvPicPr>
        <p:blipFill>
          <a:blip r:embed="rId2"/>
          <a:stretch>
            <a:fillRect/>
          </a:stretch>
        </p:blipFill>
        <p:spPr>
          <a:xfrm>
            <a:off x="715433" y="586052"/>
            <a:ext cx="10761133" cy="5685896"/>
          </a:xfrm>
          <a:prstGeom prst="rect">
            <a:avLst/>
          </a:prstGeom>
        </p:spPr>
      </p:pic>
    </p:spTree>
    <p:extLst>
      <p:ext uri="{BB962C8B-B14F-4D97-AF65-F5344CB8AC3E}">
        <p14:creationId xmlns:p14="http://schemas.microsoft.com/office/powerpoint/2010/main" val="9600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22134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pic>
        <p:nvPicPr>
          <p:cNvPr id="4" name="Picture 3">
            <a:extLst>
              <a:ext uri="{FF2B5EF4-FFF2-40B4-BE49-F238E27FC236}">
                <a16:creationId xmlns:a16="http://schemas.microsoft.com/office/drawing/2014/main" id="{F4AFF942-8260-834D-9DEF-A8F2BC749744}"/>
              </a:ext>
            </a:extLst>
          </p:cNvPr>
          <p:cNvPicPr>
            <a:picLocks noChangeAspect="1"/>
          </p:cNvPicPr>
          <p:nvPr/>
        </p:nvPicPr>
        <p:blipFill>
          <a:blip r:embed="rId2"/>
          <a:stretch>
            <a:fillRect/>
          </a:stretch>
        </p:blipFill>
        <p:spPr>
          <a:xfrm>
            <a:off x="4519165" y="1083733"/>
            <a:ext cx="7302333" cy="4810389"/>
          </a:xfrm>
          <a:prstGeom prst="rect">
            <a:avLst/>
          </a:prstGeom>
        </p:spPr>
      </p:pic>
    </p:spTree>
    <p:extLst>
      <p:ext uri="{BB962C8B-B14F-4D97-AF65-F5344CB8AC3E}">
        <p14:creationId xmlns:p14="http://schemas.microsoft.com/office/powerpoint/2010/main" val="22068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58993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sp>
        <p:nvSpPr>
          <p:cNvPr id="3" name="Content Placeholder 2">
            <a:extLst>
              <a:ext uri="{FF2B5EF4-FFF2-40B4-BE49-F238E27FC236}">
                <a16:creationId xmlns:a16="http://schemas.microsoft.com/office/drawing/2014/main" id="{B0F9AB19-F16B-6643-90D0-ED876CBF4381}"/>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375558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191</Words>
  <Application>Microsoft Macintosh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Welcome to Austin 78702 or 78745</vt:lpstr>
      <vt:lpstr>Motivation &amp; Summary Slide</vt:lpstr>
      <vt:lpstr>Questions &amp; Data</vt:lpstr>
      <vt:lpstr>Data Cleanup and Exploration </vt:lpstr>
      <vt:lpstr>PowerPoint Presentation</vt:lpstr>
      <vt:lpstr>Discussion</vt:lpstr>
      <vt:lpstr>Discussion</vt:lpstr>
      <vt:lpstr>Discussion</vt:lpstr>
      <vt:lpstr>Discussion</vt:lpstr>
      <vt:lpstr>Discussion</vt:lpstr>
      <vt:lpstr>Discussion</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Austin Schein</dc:creator>
  <cp:lastModifiedBy>Austin Schein</cp:lastModifiedBy>
  <cp:revision>5</cp:revision>
  <dcterms:created xsi:type="dcterms:W3CDTF">2019-09-05T01:02:42Z</dcterms:created>
  <dcterms:modified xsi:type="dcterms:W3CDTF">2019-09-05T02:59:37Z</dcterms:modified>
</cp:coreProperties>
</file>