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80" r:id="rId6"/>
    <p:sldId id="287" r:id="rId7"/>
    <p:sldId id="281" r:id="rId8"/>
    <p:sldId id="286" r:id="rId9"/>
    <p:sldId id="285" r:id="rId10"/>
    <p:sldId id="288" r:id="rId11"/>
    <p:sldId id="283" r:id="rId12"/>
    <p:sldId id="268" r:id="rId13"/>
    <p:sldId id="267" r:id="rId14"/>
    <p:sldId id="274" r:id="rId15"/>
    <p:sldId id="271" r:id="rId16"/>
    <p:sldId id="262"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20" autoAdjust="0"/>
    <p:restoredTop sz="94249" autoAdjust="0"/>
  </p:normalViewPr>
  <p:slideViewPr>
    <p:cSldViewPr snapToGrid="0" snapToObjects="1">
      <p:cViewPr varScale="1">
        <p:scale>
          <a:sx n="124" d="100"/>
          <a:sy n="124" d="100"/>
        </p:scale>
        <p:origin x="20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ata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197FD6C-FB58-4FA9-91D9-474A0439336A}"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FE7A672-B9E1-4D92-8762-A44370274BA1}">
      <dgm:prSet/>
      <dgm:spPr/>
      <dgm:t>
        <a:bodyPr/>
        <a:lstStyle/>
        <a:p>
          <a:r>
            <a:rPr lang="en-US"/>
            <a:t>Zillow API</a:t>
          </a:r>
        </a:p>
      </dgm:t>
    </dgm:pt>
    <dgm:pt modelId="{4BDB3C5F-2384-40DC-9766-961B2D9AEA9A}" type="parTrans" cxnId="{745DE311-B75C-48EF-A507-30B518C61775}">
      <dgm:prSet/>
      <dgm:spPr/>
      <dgm:t>
        <a:bodyPr/>
        <a:lstStyle/>
        <a:p>
          <a:endParaRPr lang="en-US"/>
        </a:p>
      </dgm:t>
    </dgm:pt>
    <dgm:pt modelId="{56C3C282-C1DB-4867-A1B3-57D5970D60F3}" type="sibTrans" cxnId="{745DE311-B75C-48EF-A507-30B518C61775}">
      <dgm:prSet/>
      <dgm:spPr/>
      <dgm:t>
        <a:bodyPr/>
        <a:lstStyle/>
        <a:p>
          <a:endParaRPr lang="en-US"/>
        </a:p>
      </dgm:t>
    </dgm:pt>
    <dgm:pt modelId="{59E421AA-3300-424F-858E-85E16D0A556C}">
      <dgm:prSet/>
      <dgm:spPr/>
      <dgm:t>
        <a:bodyPr/>
        <a:lstStyle/>
        <a:p>
          <a:r>
            <a:rPr lang="en-US"/>
            <a:t>School Digger API</a:t>
          </a:r>
        </a:p>
      </dgm:t>
    </dgm:pt>
    <dgm:pt modelId="{BB988C52-05F8-42F9-A88C-772A8A4A68C8}" type="parTrans" cxnId="{3A43A12F-AFEB-4EEE-96D1-2A32EEA103F1}">
      <dgm:prSet/>
      <dgm:spPr/>
      <dgm:t>
        <a:bodyPr/>
        <a:lstStyle/>
        <a:p>
          <a:endParaRPr lang="en-US"/>
        </a:p>
      </dgm:t>
    </dgm:pt>
    <dgm:pt modelId="{C4D98159-ECAC-49B9-B00E-C97BF7B3B842}" type="sibTrans" cxnId="{3A43A12F-AFEB-4EEE-96D1-2A32EEA103F1}">
      <dgm:prSet/>
      <dgm:spPr/>
      <dgm:t>
        <a:bodyPr/>
        <a:lstStyle/>
        <a:p>
          <a:endParaRPr lang="en-US"/>
        </a:p>
      </dgm:t>
    </dgm:pt>
    <dgm:pt modelId="{2D9321C2-8E9C-4B55-8772-D619C6C51C8E}">
      <dgm:prSet/>
      <dgm:spPr/>
      <dgm:t>
        <a:bodyPr/>
        <a:lstStyle/>
        <a:p>
          <a:r>
            <a:rPr lang="en-US"/>
            <a:t>Data World population CSV</a:t>
          </a:r>
        </a:p>
      </dgm:t>
    </dgm:pt>
    <dgm:pt modelId="{481D479D-79EA-42F8-8C87-98B20926A5E6}" type="parTrans" cxnId="{6396EAA5-F7C3-40E1-A606-74F1AE0067EF}">
      <dgm:prSet/>
      <dgm:spPr/>
      <dgm:t>
        <a:bodyPr/>
        <a:lstStyle/>
        <a:p>
          <a:endParaRPr lang="en-US"/>
        </a:p>
      </dgm:t>
    </dgm:pt>
    <dgm:pt modelId="{3CA2F42E-34A0-41EE-868E-DEB24E2BFE7E}" type="sibTrans" cxnId="{6396EAA5-F7C3-40E1-A606-74F1AE0067EF}">
      <dgm:prSet/>
      <dgm:spPr/>
      <dgm:t>
        <a:bodyPr/>
        <a:lstStyle/>
        <a:p>
          <a:endParaRPr lang="en-US"/>
        </a:p>
      </dgm:t>
    </dgm:pt>
    <dgm:pt modelId="{F9CC8C9F-166D-44B8-8C04-3F5D32362F3F}">
      <dgm:prSet/>
      <dgm:spPr/>
      <dgm:t>
        <a:bodyPr/>
        <a:lstStyle/>
        <a:p>
          <a:r>
            <a:rPr lang="en-US"/>
            <a:t>City of Austin CSV</a:t>
          </a:r>
        </a:p>
      </dgm:t>
    </dgm:pt>
    <dgm:pt modelId="{9A065AE8-4D14-4636-ABC3-0E1EDD56DB47}" type="parTrans" cxnId="{F36B05AF-E6FC-49D5-93A3-0C85721E9AFE}">
      <dgm:prSet/>
      <dgm:spPr/>
      <dgm:t>
        <a:bodyPr/>
        <a:lstStyle/>
        <a:p>
          <a:endParaRPr lang="en-US"/>
        </a:p>
      </dgm:t>
    </dgm:pt>
    <dgm:pt modelId="{19C296DE-4519-4428-A66F-2FF9D5C0944C}" type="sibTrans" cxnId="{F36B05AF-E6FC-49D5-93A3-0C85721E9AFE}">
      <dgm:prSet/>
      <dgm:spPr/>
      <dgm:t>
        <a:bodyPr/>
        <a:lstStyle/>
        <a:p>
          <a:endParaRPr lang="en-US"/>
        </a:p>
      </dgm:t>
    </dgm:pt>
    <dgm:pt modelId="{00B081AA-BCA6-4ACA-997F-BD7B69C59206}">
      <dgm:prSet/>
      <dgm:spPr/>
      <dgm:t>
        <a:bodyPr/>
        <a:lstStyle/>
        <a:p>
          <a:r>
            <a:rPr lang="en-US"/>
            <a:t>Freddie Mac Mortgage rates  CSV and Excel Files</a:t>
          </a:r>
        </a:p>
      </dgm:t>
    </dgm:pt>
    <dgm:pt modelId="{9DB8A4FA-3FF4-41AF-A223-2E937416031A}" type="parTrans" cxnId="{69FEE748-E71E-4848-9F53-A1AF2FB4B0E2}">
      <dgm:prSet/>
      <dgm:spPr/>
      <dgm:t>
        <a:bodyPr/>
        <a:lstStyle/>
        <a:p>
          <a:endParaRPr lang="en-US"/>
        </a:p>
      </dgm:t>
    </dgm:pt>
    <dgm:pt modelId="{BAF4C667-BBBF-42CC-B88B-8E16429363A4}" type="sibTrans" cxnId="{69FEE748-E71E-4848-9F53-A1AF2FB4B0E2}">
      <dgm:prSet/>
      <dgm:spPr/>
      <dgm:t>
        <a:bodyPr/>
        <a:lstStyle/>
        <a:p>
          <a:endParaRPr lang="en-US"/>
        </a:p>
      </dgm:t>
    </dgm:pt>
    <dgm:pt modelId="{31AF0411-8D3C-405F-AD43-1C59996CDE08}">
      <dgm:prSet/>
      <dgm:spPr/>
      <dgm:t>
        <a:bodyPr/>
        <a:lstStyle/>
        <a:p>
          <a:r>
            <a:rPr lang="en-US"/>
            <a:t>Travis County Appraisal District Office CSV</a:t>
          </a:r>
        </a:p>
      </dgm:t>
    </dgm:pt>
    <dgm:pt modelId="{D47358A2-8CC8-421A-9B5A-143436A8132A}" type="parTrans" cxnId="{3BF13C74-DB18-44FB-919F-C43DC75C432D}">
      <dgm:prSet/>
      <dgm:spPr/>
      <dgm:t>
        <a:bodyPr/>
        <a:lstStyle/>
        <a:p>
          <a:endParaRPr lang="en-US"/>
        </a:p>
      </dgm:t>
    </dgm:pt>
    <dgm:pt modelId="{6342E8AA-A45D-492C-98C3-60B0CD2AEBA0}" type="sibTrans" cxnId="{3BF13C74-DB18-44FB-919F-C43DC75C432D}">
      <dgm:prSet/>
      <dgm:spPr/>
      <dgm:t>
        <a:bodyPr/>
        <a:lstStyle/>
        <a:p>
          <a:endParaRPr lang="en-US"/>
        </a:p>
      </dgm:t>
    </dgm:pt>
    <dgm:pt modelId="{AE4F1220-63D8-4A53-BBB2-24F640FC2E85}" type="pres">
      <dgm:prSet presAssocID="{4197FD6C-FB58-4FA9-91D9-474A0439336A}" presName="root" presStyleCnt="0">
        <dgm:presLayoutVars>
          <dgm:dir/>
          <dgm:resizeHandles val="exact"/>
        </dgm:presLayoutVars>
      </dgm:prSet>
      <dgm:spPr/>
    </dgm:pt>
    <dgm:pt modelId="{7FC2F611-E1D7-4FDE-93B6-6CFF33C9D212}" type="pres">
      <dgm:prSet presAssocID="{4FE7A672-B9E1-4D92-8762-A44370274BA1}" presName="compNode" presStyleCnt="0"/>
      <dgm:spPr/>
    </dgm:pt>
    <dgm:pt modelId="{0278F2F1-F1DF-48CF-876F-EE67B8356225}" type="pres">
      <dgm:prSet presAssocID="{4FE7A672-B9E1-4D92-8762-A44370274BA1}" presName="bgRect" presStyleLbl="bgShp" presStyleIdx="0" presStyleCnt="6"/>
      <dgm:spPr/>
    </dgm:pt>
    <dgm:pt modelId="{3043AAF0-6FB0-497E-AFD9-EC011B360239}" type="pres">
      <dgm:prSet presAssocID="{4FE7A672-B9E1-4D92-8762-A44370274BA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D6E8CCC0-7339-40B7-A9A6-F9C1CCAFC5EA}" type="pres">
      <dgm:prSet presAssocID="{4FE7A672-B9E1-4D92-8762-A44370274BA1}" presName="spaceRect" presStyleCnt="0"/>
      <dgm:spPr/>
    </dgm:pt>
    <dgm:pt modelId="{6E854D21-0C46-4D0E-90EE-01D0BED35A4B}" type="pres">
      <dgm:prSet presAssocID="{4FE7A672-B9E1-4D92-8762-A44370274BA1}" presName="parTx" presStyleLbl="revTx" presStyleIdx="0" presStyleCnt="6">
        <dgm:presLayoutVars>
          <dgm:chMax val="0"/>
          <dgm:chPref val="0"/>
        </dgm:presLayoutVars>
      </dgm:prSet>
      <dgm:spPr/>
    </dgm:pt>
    <dgm:pt modelId="{0212B743-93B9-4BC3-90E4-74C14546AF78}" type="pres">
      <dgm:prSet presAssocID="{56C3C282-C1DB-4867-A1B3-57D5970D60F3}" presName="sibTrans" presStyleCnt="0"/>
      <dgm:spPr/>
    </dgm:pt>
    <dgm:pt modelId="{41094E5E-D41D-4434-AE98-61D817CF5A8B}" type="pres">
      <dgm:prSet presAssocID="{59E421AA-3300-424F-858E-85E16D0A556C}" presName="compNode" presStyleCnt="0"/>
      <dgm:spPr/>
    </dgm:pt>
    <dgm:pt modelId="{71BB2C91-DE32-46F6-93E1-556813C5D1ED}" type="pres">
      <dgm:prSet presAssocID="{59E421AA-3300-424F-858E-85E16D0A556C}" presName="bgRect" presStyleLbl="bgShp" presStyleIdx="1" presStyleCnt="6"/>
      <dgm:spPr/>
    </dgm:pt>
    <dgm:pt modelId="{DEF9A50A-4955-494D-8DD8-184B1E1BC2A3}" type="pres">
      <dgm:prSet presAssocID="{59E421AA-3300-424F-858E-85E16D0A556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595908AC-80E9-44F1-99D9-F8E7410C5B72}" type="pres">
      <dgm:prSet presAssocID="{59E421AA-3300-424F-858E-85E16D0A556C}" presName="spaceRect" presStyleCnt="0"/>
      <dgm:spPr/>
    </dgm:pt>
    <dgm:pt modelId="{CBC6BD16-0802-4136-9C0A-68DBF4549925}" type="pres">
      <dgm:prSet presAssocID="{59E421AA-3300-424F-858E-85E16D0A556C}" presName="parTx" presStyleLbl="revTx" presStyleIdx="1" presStyleCnt="6">
        <dgm:presLayoutVars>
          <dgm:chMax val="0"/>
          <dgm:chPref val="0"/>
        </dgm:presLayoutVars>
      </dgm:prSet>
      <dgm:spPr/>
    </dgm:pt>
    <dgm:pt modelId="{4D16593C-7186-4549-BEBA-44EB381571BD}" type="pres">
      <dgm:prSet presAssocID="{C4D98159-ECAC-49B9-B00E-C97BF7B3B842}" presName="sibTrans" presStyleCnt="0"/>
      <dgm:spPr/>
    </dgm:pt>
    <dgm:pt modelId="{2F0572A4-8137-4274-9568-C2F2F0824B6C}" type="pres">
      <dgm:prSet presAssocID="{2D9321C2-8E9C-4B55-8772-D619C6C51C8E}" presName="compNode" presStyleCnt="0"/>
      <dgm:spPr/>
    </dgm:pt>
    <dgm:pt modelId="{9C6868EC-0DFD-4B9B-95B4-D53E35F83DFB}" type="pres">
      <dgm:prSet presAssocID="{2D9321C2-8E9C-4B55-8772-D619C6C51C8E}" presName="bgRect" presStyleLbl="bgShp" presStyleIdx="2" presStyleCnt="6"/>
      <dgm:spPr/>
    </dgm:pt>
    <dgm:pt modelId="{2DE6F8DA-A953-493F-8A58-3A1BD27CBC04}" type="pres">
      <dgm:prSet presAssocID="{2D9321C2-8E9C-4B55-8772-D619C6C51C8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a:ext>
      </dgm:extLst>
    </dgm:pt>
    <dgm:pt modelId="{65B7FAC3-89E2-46B5-BE70-6E90BAADB2DA}" type="pres">
      <dgm:prSet presAssocID="{2D9321C2-8E9C-4B55-8772-D619C6C51C8E}" presName="spaceRect" presStyleCnt="0"/>
      <dgm:spPr/>
    </dgm:pt>
    <dgm:pt modelId="{401FE799-0DA3-41BB-9266-F527D347C075}" type="pres">
      <dgm:prSet presAssocID="{2D9321C2-8E9C-4B55-8772-D619C6C51C8E}" presName="parTx" presStyleLbl="revTx" presStyleIdx="2" presStyleCnt="6">
        <dgm:presLayoutVars>
          <dgm:chMax val="0"/>
          <dgm:chPref val="0"/>
        </dgm:presLayoutVars>
      </dgm:prSet>
      <dgm:spPr/>
    </dgm:pt>
    <dgm:pt modelId="{1E17D168-D45A-4E9A-982F-8B653CE42922}" type="pres">
      <dgm:prSet presAssocID="{3CA2F42E-34A0-41EE-868E-DEB24E2BFE7E}" presName="sibTrans" presStyleCnt="0"/>
      <dgm:spPr/>
    </dgm:pt>
    <dgm:pt modelId="{ABD9DDA5-4511-4525-9784-F83D613C3C87}" type="pres">
      <dgm:prSet presAssocID="{F9CC8C9F-166D-44B8-8C04-3F5D32362F3F}" presName="compNode" presStyleCnt="0"/>
      <dgm:spPr/>
    </dgm:pt>
    <dgm:pt modelId="{E29C7037-9681-4E3D-B7B4-1D4CFB5FE1D4}" type="pres">
      <dgm:prSet presAssocID="{F9CC8C9F-166D-44B8-8C04-3F5D32362F3F}" presName="bgRect" presStyleLbl="bgShp" presStyleIdx="3" presStyleCnt="6"/>
      <dgm:spPr/>
    </dgm:pt>
    <dgm:pt modelId="{FAA24B05-127C-4446-A3AE-0F3CE93F7D4F}" type="pres">
      <dgm:prSet presAssocID="{F9CC8C9F-166D-44B8-8C04-3F5D32362F3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rappeCup"/>
        </a:ext>
      </dgm:extLst>
    </dgm:pt>
    <dgm:pt modelId="{C5EF6110-9A75-499D-A433-1FBB0D58B0F5}" type="pres">
      <dgm:prSet presAssocID="{F9CC8C9F-166D-44B8-8C04-3F5D32362F3F}" presName="spaceRect" presStyleCnt="0"/>
      <dgm:spPr/>
    </dgm:pt>
    <dgm:pt modelId="{3A154B35-5B47-4F23-99A0-EBD3435DA417}" type="pres">
      <dgm:prSet presAssocID="{F9CC8C9F-166D-44B8-8C04-3F5D32362F3F}" presName="parTx" presStyleLbl="revTx" presStyleIdx="3" presStyleCnt="6">
        <dgm:presLayoutVars>
          <dgm:chMax val="0"/>
          <dgm:chPref val="0"/>
        </dgm:presLayoutVars>
      </dgm:prSet>
      <dgm:spPr/>
    </dgm:pt>
    <dgm:pt modelId="{4ABA13BB-8F84-4CFB-9B96-D4F15DCE0777}" type="pres">
      <dgm:prSet presAssocID="{19C296DE-4519-4428-A66F-2FF9D5C0944C}" presName="sibTrans" presStyleCnt="0"/>
      <dgm:spPr/>
    </dgm:pt>
    <dgm:pt modelId="{7E53B8C4-A2F7-43F5-ACCE-37AAD5BE5518}" type="pres">
      <dgm:prSet presAssocID="{00B081AA-BCA6-4ACA-997F-BD7B69C59206}" presName="compNode" presStyleCnt="0"/>
      <dgm:spPr/>
    </dgm:pt>
    <dgm:pt modelId="{6258675B-35C5-48ED-BA71-DFFFC21637A2}" type="pres">
      <dgm:prSet presAssocID="{00B081AA-BCA6-4ACA-997F-BD7B69C59206}" presName="bgRect" presStyleLbl="bgShp" presStyleIdx="4" presStyleCnt="6"/>
      <dgm:spPr/>
    </dgm:pt>
    <dgm:pt modelId="{BEBDDA24-AB3A-4973-B629-8491B2436710}" type="pres">
      <dgm:prSet presAssocID="{00B081AA-BCA6-4ACA-997F-BD7B69C5920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Folder"/>
        </a:ext>
      </dgm:extLst>
    </dgm:pt>
    <dgm:pt modelId="{798B77D3-CB4E-4CEE-B837-C2EF9E2ABA61}" type="pres">
      <dgm:prSet presAssocID="{00B081AA-BCA6-4ACA-997F-BD7B69C59206}" presName="spaceRect" presStyleCnt="0"/>
      <dgm:spPr/>
    </dgm:pt>
    <dgm:pt modelId="{364933EC-AEF1-4CD5-8D68-EF88C6F58DBD}" type="pres">
      <dgm:prSet presAssocID="{00B081AA-BCA6-4ACA-997F-BD7B69C59206}" presName="parTx" presStyleLbl="revTx" presStyleIdx="4" presStyleCnt="6">
        <dgm:presLayoutVars>
          <dgm:chMax val="0"/>
          <dgm:chPref val="0"/>
        </dgm:presLayoutVars>
      </dgm:prSet>
      <dgm:spPr/>
    </dgm:pt>
    <dgm:pt modelId="{89C6A38E-E327-42B5-B960-C53915837E91}" type="pres">
      <dgm:prSet presAssocID="{BAF4C667-BBBF-42CC-B88B-8E16429363A4}" presName="sibTrans" presStyleCnt="0"/>
      <dgm:spPr/>
    </dgm:pt>
    <dgm:pt modelId="{F70CC50F-A662-45AF-835F-403082E8A39E}" type="pres">
      <dgm:prSet presAssocID="{31AF0411-8D3C-405F-AD43-1C59996CDE08}" presName="compNode" presStyleCnt="0"/>
      <dgm:spPr/>
    </dgm:pt>
    <dgm:pt modelId="{D865D335-5E4D-49B7-9B2C-A70781334F91}" type="pres">
      <dgm:prSet presAssocID="{31AF0411-8D3C-405F-AD43-1C59996CDE08}" presName="bgRect" presStyleLbl="bgShp" presStyleIdx="5" presStyleCnt="6"/>
      <dgm:spPr/>
    </dgm:pt>
    <dgm:pt modelId="{9F1FFD8D-7252-45FF-B56B-6B96770394C2}" type="pres">
      <dgm:prSet presAssocID="{31AF0411-8D3C-405F-AD43-1C59996CDE0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 List"/>
        </a:ext>
      </dgm:extLst>
    </dgm:pt>
    <dgm:pt modelId="{B07E4BAE-B227-4747-BAD0-3305192B6D75}" type="pres">
      <dgm:prSet presAssocID="{31AF0411-8D3C-405F-AD43-1C59996CDE08}" presName="spaceRect" presStyleCnt="0"/>
      <dgm:spPr/>
    </dgm:pt>
    <dgm:pt modelId="{65B58E99-2DF0-4EA1-A95B-EDFC24E9477F}" type="pres">
      <dgm:prSet presAssocID="{31AF0411-8D3C-405F-AD43-1C59996CDE08}" presName="parTx" presStyleLbl="revTx" presStyleIdx="5" presStyleCnt="6">
        <dgm:presLayoutVars>
          <dgm:chMax val="0"/>
          <dgm:chPref val="0"/>
        </dgm:presLayoutVars>
      </dgm:prSet>
      <dgm:spPr/>
    </dgm:pt>
  </dgm:ptLst>
  <dgm:cxnLst>
    <dgm:cxn modelId="{56953105-6ABD-4E5A-B382-3B081E8F7E5E}" type="presOf" srcId="{00B081AA-BCA6-4ACA-997F-BD7B69C59206}" destId="{364933EC-AEF1-4CD5-8D68-EF88C6F58DBD}" srcOrd="0" destOrd="0" presId="urn:microsoft.com/office/officeart/2018/2/layout/IconVerticalSolidList"/>
    <dgm:cxn modelId="{745DE311-B75C-48EF-A507-30B518C61775}" srcId="{4197FD6C-FB58-4FA9-91D9-474A0439336A}" destId="{4FE7A672-B9E1-4D92-8762-A44370274BA1}" srcOrd="0" destOrd="0" parTransId="{4BDB3C5F-2384-40DC-9766-961B2D9AEA9A}" sibTransId="{56C3C282-C1DB-4867-A1B3-57D5970D60F3}"/>
    <dgm:cxn modelId="{3A43A12F-AFEB-4EEE-96D1-2A32EEA103F1}" srcId="{4197FD6C-FB58-4FA9-91D9-474A0439336A}" destId="{59E421AA-3300-424F-858E-85E16D0A556C}" srcOrd="1" destOrd="0" parTransId="{BB988C52-05F8-42F9-A88C-772A8A4A68C8}" sibTransId="{C4D98159-ECAC-49B9-B00E-C97BF7B3B842}"/>
    <dgm:cxn modelId="{69FEE748-E71E-4848-9F53-A1AF2FB4B0E2}" srcId="{4197FD6C-FB58-4FA9-91D9-474A0439336A}" destId="{00B081AA-BCA6-4ACA-997F-BD7B69C59206}" srcOrd="4" destOrd="0" parTransId="{9DB8A4FA-3FF4-41AF-A223-2E937416031A}" sibTransId="{BAF4C667-BBBF-42CC-B88B-8E16429363A4}"/>
    <dgm:cxn modelId="{2F94154E-08C4-4B1C-93FE-5F8D2098D534}" type="presOf" srcId="{31AF0411-8D3C-405F-AD43-1C59996CDE08}" destId="{65B58E99-2DF0-4EA1-A95B-EDFC24E9477F}" srcOrd="0" destOrd="0" presId="urn:microsoft.com/office/officeart/2018/2/layout/IconVerticalSolidList"/>
    <dgm:cxn modelId="{F050AB52-E44A-4ADF-B6DA-193345EC453F}" type="presOf" srcId="{4FE7A672-B9E1-4D92-8762-A44370274BA1}" destId="{6E854D21-0C46-4D0E-90EE-01D0BED35A4B}" srcOrd="0" destOrd="0" presId="urn:microsoft.com/office/officeart/2018/2/layout/IconVerticalSolidList"/>
    <dgm:cxn modelId="{3BF13C74-DB18-44FB-919F-C43DC75C432D}" srcId="{4197FD6C-FB58-4FA9-91D9-474A0439336A}" destId="{31AF0411-8D3C-405F-AD43-1C59996CDE08}" srcOrd="5" destOrd="0" parTransId="{D47358A2-8CC8-421A-9B5A-143436A8132A}" sibTransId="{6342E8AA-A45D-492C-98C3-60B0CD2AEBA0}"/>
    <dgm:cxn modelId="{A79FFE89-9603-40C5-8B0E-97ADC07C28CD}" type="presOf" srcId="{F9CC8C9F-166D-44B8-8C04-3F5D32362F3F}" destId="{3A154B35-5B47-4F23-99A0-EBD3435DA417}" srcOrd="0" destOrd="0" presId="urn:microsoft.com/office/officeart/2018/2/layout/IconVerticalSolidList"/>
    <dgm:cxn modelId="{39CD8D8D-601E-45A9-B911-E94C102BAAE9}" type="presOf" srcId="{2D9321C2-8E9C-4B55-8772-D619C6C51C8E}" destId="{401FE799-0DA3-41BB-9266-F527D347C075}" srcOrd="0" destOrd="0" presId="urn:microsoft.com/office/officeart/2018/2/layout/IconVerticalSolidList"/>
    <dgm:cxn modelId="{9537E18E-7D28-4881-BE56-E19D900F1FA1}" type="presOf" srcId="{4197FD6C-FB58-4FA9-91D9-474A0439336A}" destId="{AE4F1220-63D8-4A53-BBB2-24F640FC2E85}" srcOrd="0" destOrd="0" presId="urn:microsoft.com/office/officeart/2018/2/layout/IconVerticalSolidList"/>
    <dgm:cxn modelId="{6396EAA5-F7C3-40E1-A606-74F1AE0067EF}" srcId="{4197FD6C-FB58-4FA9-91D9-474A0439336A}" destId="{2D9321C2-8E9C-4B55-8772-D619C6C51C8E}" srcOrd="2" destOrd="0" parTransId="{481D479D-79EA-42F8-8C87-98B20926A5E6}" sibTransId="{3CA2F42E-34A0-41EE-868E-DEB24E2BFE7E}"/>
    <dgm:cxn modelId="{40D9F8A8-02ED-40C6-8734-77E196D935F6}" type="presOf" srcId="{59E421AA-3300-424F-858E-85E16D0A556C}" destId="{CBC6BD16-0802-4136-9C0A-68DBF4549925}" srcOrd="0" destOrd="0" presId="urn:microsoft.com/office/officeart/2018/2/layout/IconVerticalSolidList"/>
    <dgm:cxn modelId="{F36B05AF-E6FC-49D5-93A3-0C85721E9AFE}" srcId="{4197FD6C-FB58-4FA9-91D9-474A0439336A}" destId="{F9CC8C9F-166D-44B8-8C04-3F5D32362F3F}" srcOrd="3" destOrd="0" parTransId="{9A065AE8-4D14-4636-ABC3-0E1EDD56DB47}" sibTransId="{19C296DE-4519-4428-A66F-2FF9D5C0944C}"/>
    <dgm:cxn modelId="{92E2726E-48E6-4D28-9EAE-F3C4BAFB3BBC}" type="presParOf" srcId="{AE4F1220-63D8-4A53-BBB2-24F640FC2E85}" destId="{7FC2F611-E1D7-4FDE-93B6-6CFF33C9D212}" srcOrd="0" destOrd="0" presId="urn:microsoft.com/office/officeart/2018/2/layout/IconVerticalSolidList"/>
    <dgm:cxn modelId="{13DDFE0F-3DD4-417D-A92A-3B8F97836A46}" type="presParOf" srcId="{7FC2F611-E1D7-4FDE-93B6-6CFF33C9D212}" destId="{0278F2F1-F1DF-48CF-876F-EE67B8356225}" srcOrd="0" destOrd="0" presId="urn:microsoft.com/office/officeart/2018/2/layout/IconVerticalSolidList"/>
    <dgm:cxn modelId="{82D504AC-9B1A-4844-9B3F-CDC6CBC55C22}" type="presParOf" srcId="{7FC2F611-E1D7-4FDE-93B6-6CFF33C9D212}" destId="{3043AAF0-6FB0-497E-AFD9-EC011B360239}" srcOrd="1" destOrd="0" presId="urn:microsoft.com/office/officeart/2018/2/layout/IconVerticalSolidList"/>
    <dgm:cxn modelId="{4F674653-94FD-4A57-B2E5-D2DB4611F3BE}" type="presParOf" srcId="{7FC2F611-E1D7-4FDE-93B6-6CFF33C9D212}" destId="{D6E8CCC0-7339-40B7-A9A6-F9C1CCAFC5EA}" srcOrd="2" destOrd="0" presId="urn:microsoft.com/office/officeart/2018/2/layout/IconVerticalSolidList"/>
    <dgm:cxn modelId="{EDE7CF13-4AB3-4D3D-882D-CF89D1FB85A1}" type="presParOf" srcId="{7FC2F611-E1D7-4FDE-93B6-6CFF33C9D212}" destId="{6E854D21-0C46-4D0E-90EE-01D0BED35A4B}" srcOrd="3" destOrd="0" presId="urn:microsoft.com/office/officeart/2018/2/layout/IconVerticalSolidList"/>
    <dgm:cxn modelId="{DFF6F849-6D04-4516-B37E-E6C869D9B9A9}" type="presParOf" srcId="{AE4F1220-63D8-4A53-BBB2-24F640FC2E85}" destId="{0212B743-93B9-4BC3-90E4-74C14546AF78}" srcOrd="1" destOrd="0" presId="urn:microsoft.com/office/officeart/2018/2/layout/IconVerticalSolidList"/>
    <dgm:cxn modelId="{E589B476-1167-48E9-B23A-B6CEEA294BFB}" type="presParOf" srcId="{AE4F1220-63D8-4A53-BBB2-24F640FC2E85}" destId="{41094E5E-D41D-4434-AE98-61D817CF5A8B}" srcOrd="2" destOrd="0" presId="urn:microsoft.com/office/officeart/2018/2/layout/IconVerticalSolidList"/>
    <dgm:cxn modelId="{B07A1D32-20CC-4096-9F4C-735258DC6A3A}" type="presParOf" srcId="{41094E5E-D41D-4434-AE98-61D817CF5A8B}" destId="{71BB2C91-DE32-46F6-93E1-556813C5D1ED}" srcOrd="0" destOrd="0" presId="urn:microsoft.com/office/officeart/2018/2/layout/IconVerticalSolidList"/>
    <dgm:cxn modelId="{75A07F83-888E-4642-84B1-3D0653275BCA}" type="presParOf" srcId="{41094E5E-D41D-4434-AE98-61D817CF5A8B}" destId="{DEF9A50A-4955-494D-8DD8-184B1E1BC2A3}" srcOrd="1" destOrd="0" presId="urn:microsoft.com/office/officeart/2018/2/layout/IconVerticalSolidList"/>
    <dgm:cxn modelId="{7FC999FE-EFFF-4BD6-96A8-860131C5D3A8}" type="presParOf" srcId="{41094E5E-D41D-4434-AE98-61D817CF5A8B}" destId="{595908AC-80E9-44F1-99D9-F8E7410C5B72}" srcOrd="2" destOrd="0" presId="urn:microsoft.com/office/officeart/2018/2/layout/IconVerticalSolidList"/>
    <dgm:cxn modelId="{32085E9C-C2E9-44A5-B7A9-00E281622767}" type="presParOf" srcId="{41094E5E-D41D-4434-AE98-61D817CF5A8B}" destId="{CBC6BD16-0802-4136-9C0A-68DBF4549925}" srcOrd="3" destOrd="0" presId="urn:microsoft.com/office/officeart/2018/2/layout/IconVerticalSolidList"/>
    <dgm:cxn modelId="{FB7763C1-8405-45FD-904F-C8F7EF1CB565}" type="presParOf" srcId="{AE4F1220-63D8-4A53-BBB2-24F640FC2E85}" destId="{4D16593C-7186-4549-BEBA-44EB381571BD}" srcOrd="3" destOrd="0" presId="urn:microsoft.com/office/officeart/2018/2/layout/IconVerticalSolidList"/>
    <dgm:cxn modelId="{2B4FC372-B35E-44AC-8CF2-E1E532B77ECF}" type="presParOf" srcId="{AE4F1220-63D8-4A53-BBB2-24F640FC2E85}" destId="{2F0572A4-8137-4274-9568-C2F2F0824B6C}" srcOrd="4" destOrd="0" presId="urn:microsoft.com/office/officeart/2018/2/layout/IconVerticalSolidList"/>
    <dgm:cxn modelId="{1F91C47D-D41F-488D-9C41-F47D73779A1E}" type="presParOf" srcId="{2F0572A4-8137-4274-9568-C2F2F0824B6C}" destId="{9C6868EC-0DFD-4B9B-95B4-D53E35F83DFB}" srcOrd="0" destOrd="0" presId="urn:microsoft.com/office/officeart/2018/2/layout/IconVerticalSolidList"/>
    <dgm:cxn modelId="{91089231-5B73-4EED-8370-4CBA20C5A0F7}" type="presParOf" srcId="{2F0572A4-8137-4274-9568-C2F2F0824B6C}" destId="{2DE6F8DA-A953-493F-8A58-3A1BD27CBC04}" srcOrd="1" destOrd="0" presId="urn:microsoft.com/office/officeart/2018/2/layout/IconVerticalSolidList"/>
    <dgm:cxn modelId="{06512F56-1E67-4195-9CC5-750E64121A81}" type="presParOf" srcId="{2F0572A4-8137-4274-9568-C2F2F0824B6C}" destId="{65B7FAC3-89E2-46B5-BE70-6E90BAADB2DA}" srcOrd="2" destOrd="0" presId="urn:microsoft.com/office/officeart/2018/2/layout/IconVerticalSolidList"/>
    <dgm:cxn modelId="{6578E4A5-6F55-40EA-87FA-3D714C902CA1}" type="presParOf" srcId="{2F0572A4-8137-4274-9568-C2F2F0824B6C}" destId="{401FE799-0DA3-41BB-9266-F527D347C075}" srcOrd="3" destOrd="0" presId="urn:microsoft.com/office/officeart/2018/2/layout/IconVerticalSolidList"/>
    <dgm:cxn modelId="{EDBA50CC-00AC-41ED-840B-71F6B94C9E27}" type="presParOf" srcId="{AE4F1220-63D8-4A53-BBB2-24F640FC2E85}" destId="{1E17D168-D45A-4E9A-982F-8B653CE42922}" srcOrd="5" destOrd="0" presId="urn:microsoft.com/office/officeart/2018/2/layout/IconVerticalSolidList"/>
    <dgm:cxn modelId="{5E87AFD4-3701-47F4-A5B6-D5275C736D8A}" type="presParOf" srcId="{AE4F1220-63D8-4A53-BBB2-24F640FC2E85}" destId="{ABD9DDA5-4511-4525-9784-F83D613C3C87}" srcOrd="6" destOrd="0" presId="urn:microsoft.com/office/officeart/2018/2/layout/IconVerticalSolidList"/>
    <dgm:cxn modelId="{C1581052-F1AE-420E-AE6B-BC7E3BF3E057}" type="presParOf" srcId="{ABD9DDA5-4511-4525-9784-F83D613C3C87}" destId="{E29C7037-9681-4E3D-B7B4-1D4CFB5FE1D4}" srcOrd="0" destOrd="0" presId="urn:microsoft.com/office/officeart/2018/2/layout/IconVerticalSolidList"/>
    <dgm:cxn modelId="{DAD7C8BE-68F9-427D-993A-67611FB1F4A1}" type="presParOf" srcId="{ABD9DDA5-4511-4525-9784-F83D613C3C87}" destId="{FAA24B05-127C-4446-A3AE-0F3CE93F7D4F}" srcOrd="1" destOrd="0" presId="urn:microsoft.com/office/officeart/2018/2/layout/IconVerticalSolidList"/>
    <dgm:cxn modelId="{8BAD907A-FC7C-42AA-91A4-9E10B67F37EF}" type="presParOf" srcId="{ABD9DDA5-4511-4525-9784-F83D613C3C87}" destId="{C5EF6110-9A75-499D-A433-1FBB0D58B0F5}" srcOrd="2" destOrd="0" presId="urn:microsoft.com/office/officeart/2018/2/layout/IconVerticalSolidList"/>
    <dgm:cxn modelId="{6E2097B5-5BC6-4BEF-9ED5-145C0F460985}" type="presParOf" srcId="{ABD9DDA5-4511-4525-9784-F83D613C3C87}" destId="{3A154B35-5B47-4F23-99A0-EBD3435DA417}" srcOrd="3" destOrd="0" presId="urn:microsoft.com/office/officeart/2018/2/layout/IconVerticalSolidList"/>
    <dgm:cxn modelId="{60F040D0-89A6-4A4D-A676-175953D2722B}" type="presParOf" srcId="{AE4F1220-63D8-4A53-BBB2-24F640FC2E85}" destId="{4ABA13BB-8F84-4CFB-9B96-D4F15DCE0777}" srcOrd="7" destOrd="0" presId="urn:microsoft.com/office/officeart/2018/2/layout/IconVerticalSolidList"/>
    <dgm:cxn modelId="{0D3F60CD-ADAC-4C15-8BB7-131A10FBE93F}" type="presParOf" srcId="{AE4F1220-63D8-4A53-BBB2-24F640FC2E85}" destId="{7E53B8C4-A2F7-43F5-ACCE-37AAD5BE5518}" srcOrd="8" destOrd="0" presId="urn:microsoft.com/office/officeart/2018/2/layout/IconVerticalSolidList"/>
    <dgm:cxn modelId="{FE37475A-C34F-4C24-9B16-F579B61CB922}" type="presParOf" srcId="{7E53B8C4-A2F7-43F5-ACCE-37AAD5BE5518}" destId="{6258675B-35C5-48ED-BA71-DFFFC21637A2}" srcOrd="0" destOrd="0" presId="urn:microsoft.com/office/officeart/2018/2/layout/IconVerticalSolidList"/>
    <dgm:cxn modelId="{68F4DD24-CC94-48FF-8C84-B31A95A0FE6E}" type="presParOf" srcId="{7E53B8C4-A2F7-43F5-ACCE-37AAD5BE5518}" destId="{BEBDDA24-AB3A-4973-B629-8491B2436710}" srcOrd="1" destOrd="0" presId="urn:microsoft.com/office/officeart/2018/2/layout/IconVerticalSolidList"/>
    <dgm:cxn modelId="{A0F53025-82D9-434B-9E7A-24B05A000D9A}" type="presParOf" srcId="{7E53B8C4-A2F7-43F5-ACCE-37AAD5BE5518}" destId="{798B77D3-CB4E-4CEE-B837-C2EF9E2ABA61}" srcOrd="2" destOrd="0" presId="urn:microsoft.com/office/officeart/2018/2/layout/IconVerticalSolidList"/>
    <dgm:cxn modelId="{D428DD9C-C928-4528-82C4-0A8892762022}" type="presParOf" srcId="{7E53B8C4-A2F7-43F5-ACCE-37AAD5BE5518}" destId="{364933EC-AEF1-4CD5-8D68-EF88C6F58DBD}" srcOrd="3" destOrd="0" presId="urn:microsoft.com/office/officeart/2018/2/layout/IconVerticalSolidList"/>
    <dgm:cxn modelId="{CA39028D-5DD6-4A5A-B0AD-42804E62C925}" type="presParOf" srcId="{AE4F1220-63D8-4A53-BBB2-24F640FC2E85}" destId="{89C6A38E-E327-42B5-B960-C53915837E91}" srcOrd="9" destOrd="0" presId="urn:microsoft.com/office/officeart/2018/2/layout/IconVerticalSolidList"/>
    <dgm:cxn modelId="{56A98E9C-7370-4BCA-B43B-852009CB318C}" type="presParOf" srcId="{AE4F1220-63D8-4A53-BBB2-24F640FC2E85}" destId="{F70CC50F-A662-45AF-835F-403082E8A39E}" srcOrd="10" destOrd="0" presId="urn:microsoft.com/office/officeart/2018/2/layout/IconVerticalSolidList"/>
    <dgm:cxn modelId="{FB78D963-00E9-4AEC-B9AC-8F768DF24111}" type="presParOf" srcId="{F70CC50F-A662-45AF-835F-403082E8A39E}" destId="{D865D335-5E4D-49B7-9B2C-A70781334F91}" srcOrd="0" destOrd="0" presId="urn:microsoft.com/office/officeart/2018/2/layout/IconVerticalSolidList"/>
    <dgm:cxn modelId="{2FC0B3BD-744F-4A31-97EB-068FD066C68C}" type="presParOf" srcId="{F70CC50F-A662-45AF-835F-403082E8A39E}" destId="{9F1FFD8D-7252-45FF-B56B-6B96770394C2}" srcOrd="1" destOrd="0" presId="urn:microsoft.com/office/officeart/2018/2/layout/IconVerticalSolidList"/>
    <dgm:cxn modelId="{B1F6C97F-C652-4024-9CA5-085593BB5BE7}" type="presParOf" srcId="{F70CC50F-A662-45AF-835F-403082E8A39E}" destId="{B07E4BAE-B227-4747-BAD0-3305192B6D75}" srcOrd="2" destOrd="0" presId="urn:microsoft.com/office/officeart/2018/2/layout/IconVerticalSolidList"/>
    <dgm:cxn modelId="{73C80F5F-686C-4C65-AC72-4359581D2F12}" type="presParOf" srcId="{F70CC50F-A662-45AF-835F-403082E8A39E}" destId="{65B58E99-2DF0-4EA1-A95B-EDFC24E9477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8ADF21-3A72-4DE2-AF40-AC00F6D10B2C}"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B89A621-992A-433B-886B-A097A7710090}">
      <dgm:prSet/>
      <dgm:spPr/>
      <dgm:t>
        <a:bodyPr/>
        <a:lstStyle/>
        <a:p>
          <a:pPr>
            <a:defRPr cap="all"/>
          </a:pPr>
          <a:r>
            <a:rPr lang="en-US"/>
            <a:t>Obtain valid street address from Travis County Appraisal District.</a:t>
          </a:r>
        </a:p>
      </dgm:t>
    </dgm:pt>
    <dgm:pt modelId="{EA0D7A2E-39DA-4DEB-8A9B-CC92BE759469}" type="parTrans" cxnId="{4A569251-605B-4060-A8FF-FF0918552BFE}">
      <dgm:prSet/>
      <dgm:spPr/>
      <dgm:t>
        <a:bodyPr/>
        <a:lstStyle/>
        <a:p>
          <a:endParaRPr lang="en-US"/>
        </a:p>
      </dgm:t>
    </dgm:pt>
    <dgm:pt modelId="{4DCE6B28-736B-4BA5-99BE-FABAC0E46372}" type="sibTrans" cxnId="{4A569251-605B-4060-A8FF-FF0918552BFE}">
      <dgm:prSet/>
      <dgm:spPr/>
      <dgm:t>
        <a:bodyPr/>
        <a:lstStyle/>
        <a:p>
          <a:endParaRPr lang="en-US"/>
        </a:p>
      </dgm:t>
    </dgm:pt>
    <dgm:pt modelId="{3B6F6426-D433-4C64-9B19-383389BB79B7}">
      <dgm:prSet/>
      <dgm:spPr/>
      <dgm:t>
        <a:bodyPr/>
        <a:lstStyle/>
        <a:p>
          <a:pPr>
            <a:defRPr cap="all"/>
          </a:pPr>
          <a:r>
            <a:rPr lang="en-US"/>
            <a:t>Glob the export records. </a:t>
          </a:r>
        </a:p>
      </dgm:t>
    </dgm:pt>
    <dgm:pt modelId="{00E5CE25-91C6-47EE-B61C-AB899E8AAD88}" type="parTrans" cxnId="{D461E3ED-FF56-43DB-9D2D-8187B64500CA}">
      <dgm:prSet/>
      <dgm:spPr/>
      <dgm:t>
        <a:bodyPr/>
        <a:lstStyle/>
        <a:p>
          <a:endParaRPr lang="en-US"/>
        </a:p>
      </dgm:t>
    </dgm:pt>
    <dgm:pt modelId="{AA8CCBA9-D67F-43A7-851B-EBE50BAA52CC}" type="sibTrans" cxnId="{D461E3ED-FF56-43DB-9D2D-8187B64500CA}">
      <dgm:prSet/>
      <dgm:spPr/>
      <dgm:t>
        <a:bodyPr/>
        <a:lstStyle/>
        <a:p>
          <a:endParaRPr lang="en-US"/>
        </a:p>
      </dgm:t>
    </dgm:pt>
    <dgm:pt modelId="{015889D2-EB2D-4808-8035-E6752084D563}">
      <dgm:prSet/>
      <dgm:spPr/>
      <dgm:t>
        <a:bodyPr/>
        <a:lstStyle/>
        <a:p>
          <a:pPr>
            <a:defRPr cap="all"/>
          </a:pPr>
          <a:r>
            <a:rPr lang="en-US"/>
            <a:t>Remove unwanted zip codes and create a random list for sampling.</a:t>
          </a:r>
        </a:p>
      </dgm:t>
    </dgm:pt>
    <dgm:pt modelId="{4869B124-0BC8-4505-907F-3A00F35476E0}" type="parTrans" cxnId="{599A05E4-B7F6-4C48-8F45-2BBE0AD7735D}">
      <dgm:prSet/>
      <dgm:spPr/>
      <dgm:t>
        <a:bodyPr/>
        <a:lstStyle/>
        <a:p>
          <a:endParaRPr lang="en-US"/>
        </a:p>
      </dgm:t>
    </dgm:pt>
    <dgm:pt modelId="{AF33F208-10A6-419F-8032-34806B5CE4CA}" type="sibTrans" cxnId="{599A05E4-B7F6-4C48-8F45-2BBE0AD7735D}">
      <dgm:prSet/>
      <dgm:spPr/>
      <dgm:t>
        <a:bodyPr/>
        <a:lstStyle/>
        <a:p>
          <a:endParaRPr lang="en-US"/>
        </a:p>
      </dgm:t>
    </dgm:pt>
    <dgm:pt modelId="{34A6DFE9-9FB5-4E8D-9C2F-C7020202C7F1}">
      <dgm:prSet/>
      <dgm:spPr/>
      <dgm:t>
        <a:bodyPr/>
        <a:lstStyle/>
        <a:p>
          <a:pPr>
            <a:defRPr cap="all"/>
          </a:pPr>
          <a:r>
            <a:rPr lang="en-US"/>
            <a:t>Random sample list utilized for Zillow API to retrieve additional details of home data. </a:t>
          </a:r>
        </a:p>
      </dgm:t>
    </dgm:pt>
    <dgm:pt modelId="{D6055A6B-86C1-45CF-8924-5A9EDC0A2248}" type="parTrans" cxnId="{EA507279-B282-4833-9DB6-CAC3843C73D8}">
      <dgm:prSet/>
      <dgm:spPr/>
      <dgm:t>
        <a:bodyPr/>
        <a:lstStyle/>
        <a:p>
          <a:endParaRPr lang="en-US"/>
        </a:p>
      </dgm:t>
    </dgm:pt>
    <dgm:pt modelId="{A8070BAA-C680-4384-B6B3-0D9530D0E486}" type="sibTrans" cxnId="{EA507279-B282-4833-9DB6-CAC3843C73D8}">
      <dgm:prSet/>
      <dgm:spPr/>
      <dgm:t>
        <a:bodyPr/>
        <a:lstStyle/>
        <a:p>
          <a:endParaRPr lang="en-US"/>
        </a:p>
      </dgm:t>
    </dgm:pt>
    <dgm:pt modelId="{BE51EB00-386E-4CEF-B572-9058349B9977}">
      <dgm:prSet/>
      <dgm:spPr/>
      <dgm:t>
        <a:bodyPr/>
        <a:lstStyle/>
        <a:p>
          <a:pPr>
            <a:defRPr cap="all"/>
          </a:pPr>
          <a:r>
            <a:rPr lang="en-US"/>
            <a:t>(Zillow  did not have 1000 calls per day as we understood initially).</a:t>
          </a:r>
        </a:p>
      </dgm:t>
    </dgm:pt>
    <dgm:pt modelId="{1C459F98-1069-4541-AD17-4E65D9AC0F63}" type="parTrans" cxnId="{1475FBA9-2A00-4C5A-9F93-85E5297B63C2}">
      <dgm:prSet/>
      <dgm:spPr/>
      <dgm:t>
        <a:bodyPr/>
        <a:lstStyle/>
        <a:p>
          <a:endParaRPr lang="en-US"/>
        </a:p>
      </dgm:t>
    </dgm:pt>
    <dgm:pt modelId="{61C01A34-E387-457D-A214-1D350AA2F225}" type="sibTrans" cxnId="{1475FBA9-2A00-4C5A-9F93-85E5297B63C2}">
      <dgm:prSet/>
      <dgm:spPr/>
      <dgm:t>
        <a:bodyPr/>
        <a:lstStyle/>
        <a:p>
          <a:endParaRPr lang="en-US"/>
        </a:p>
      </dgm:t>
    </dgm:pt>
    <dgm:pt modelId="{A04B92D4-713B-45DE-B432-783D6B8E3622}">
      <dgm:prSet/>
      <dgm:spPr/>
      <dgm:t>
        <a:bodyPr/>
        <a:lstStyle/>
        <a:p>
          <a:pPr>
            <a:defRPr cap="all"/>
          </a:pPr>
          <a:r>
            <a:rPr lang="en-US"/>
            <a:t>Tap other data sources and remove unwanted records and outliers.</a:t>
          </a:r>
        </a:p>
      </dgm:t>
    </dgm:pt>
    <dgm:pt modelId="{D5392891-ED03-4427-899C-3D1399387DC9}" type="parTrans" cxnId="{40517D75-CDBD-4C7C-BD4B-441048EBE328}">
      <dgm:prSet/>
      <dgm:spPr/>
      <dgm:t>
        <a:bodyPr/>
        <a:lstStyle/>
        <a:p>
          <a:endParaRPr lang="en-US"/>
        </a:p>
      </dgm:t>
    </dgm:pt>
    <dgm:pt modelId="{219E8537-0984-4AAA-9AF9-EDA7EE4BDCE5}" type="sibTrans" cxnId="{40517D75-CDBD-4C7C-BD4B-441048EBE328}">
      <dgm:prSet/>
      <dgm:spPr/>
      <dgm:t>
        <a:bodyPr/>
        <a:lstStyle/>
        <a:p>
          <a:endParaRPr lang="en-US"/>
        </a:p>
      </dgm:t>
    </dgm:pt>
    <dgm:pt modelId="{5D417D05-8C8F-4F90-9950-7CBDEC3E0722}" type="pres">
      <dgm:prSet presAssocID="{048ADF21-3A72-4DE2-AF40-AC00F6D10B2C}" presName="root" presStyleCnt="0">
        <dgm:presLayoutVars>
          <dgm:dir/>
          <dgm:resizeHandles val="exact"/>
        </dgm:presLayoutVars>
      </dgm:prSet>
      <dgm:spPr/>
    </dgm:pt>
    <dgm:pt modelId="{5D4AA7B6-18DA-4C4D-ADC3-91613980F2EA}" type="pres">
      <dgm:prSet presAssocID="{4B89A621-992A-433B-886B-A097A7710090}" presName="compNode" presStyleCnt="0"/>
      <dgm:spPr/>
    </dgm:pt>
    <dgm:pt modelId="{99F753CA-B964-4162-A80C-FAD6842C6172}" type="pres">
      <dgm:prSet presAssocID="{4B89A621-992A-433B-886B-A097A7710090}" presName="iconBgRect" presStyleLbl="bgShp" presStyleIdx="0" presStyleCnt="6"/>
      <dgm:spPr>
        <a:prstGeom prst="round2DiagRect">
          <a:avLst>
            <a:gd name="adj1" fmla="val 29727"/>
            <a:gd name="adj2" fmla="val 0"/>
          </a:avLst>
        </a:prstGeom>
      </dgm:spPr>
    </dgm:pt>
    <dgm:pt modelId="{A25A1CAF-90EC-4306-8273-834D5748E3D7}" type="pres">
      <dgm:prSet presAssocID="{4B89A621-992A-433B-886B-A097A771009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urban scene"/>
        </a:ext>
      </dgm:extLst>
    </dgm:pt>
    <dgm:pt modelId="{FBEAB996-2507-4236-AD00-515E9A7638AC}" type="pres">
      <dgm:prSet presAssocID="{4B89A621-992A-433B-886B-A097A7710090}" presName="spaceRect" presStyleCnt="0"/>
      <dgm:spPr/>
    </dgm:pt>
    <dgm:pt modelId="{B4FCB3D7-6623-4445-A1C4-6ED88884E0E6}" type="pres">
      <dgm:prSet presAssocID="{4B89A621-992A-433B-886B-A097A7710090}" presName="textRect" presStyleLbl="revTx" presStyleIdx="0" presStyleCnt="6">
        <dgm:presLayoutVars>
          <dgm:chMax val="1"/>
          <dgm:chPref val="1"/>
        </dgm:presLayoutVars>
      </dgm:prSet>
      <dgm:spPr/>
    </dgm:pt>
    <dgm:pt modelId="{BB3426AC-0E38-424A-B2CD-B9FDC60707CE}" type="pres">
      <dgm:prSet presAssocID="{4DCE6B28-736B-4BA5-99BE-FABAC0E46372}" presName="sibTrans" presStyleCnt="0"/>
      <dgm:spPr/>
    </dgm:pt>
    <dgm:pt modelId="{03513728-8C97-45B7-B424-552C214140EE}" type="pres">
      <dgm:prSet presAssocID="{3B6F6426-D433-4C64-9B19-383389BB79B7}" presName="compNode" presStyleCnt="0"/>
      <dgm:spPr/>
    </dgm:pt>
    <dgm:pt modelId="{C0B1A231-4DB9-4012-BD45-A519A5A6E34C}" type="pres">
      <dgm:prSet presAssocID="{3B6F6426-D433-4C64-9B19-383389BB79B7}" presName="iconBgRect" presStyleLbl="bgShp" presStyleIdx="1" presStyleCnt="6"/>
      <dgm:spPr>
        <a:prstGeom prst="round2DiagRect">
          <a:avLst>
            <a:gd name="adj1" fmla="val 29727"/>
            <a:gd name="adj2" fmla="val 0"/>
          </a:avLst>
        </a:prstGeom>
      </dgm:spPr>
    </dgm:pt>
    <dgm:pt modelId="{BF66AA01-AE89-4B52-B4A0-BF566CF41B04}" type="pres">
      <dgm:prSet presAssocID="{3B6F6426-D433-4C64-9B19-383389BB79B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81434FCC-523E-48BB-9CE4-98065188963B}" type="pres">
      <dgm:prSet presAssocID="{3B6F6426-D433-4C64-9B19-383389BB79B7}" presName="spaceRect" presStyleCnt="0"/>
      <dgm:spPr/>
    </dgm:pt>
    <dgm:pt modelId="{296955C9-3C3C-41FD-ACF2-ACF3B3E370D8}" type="pres">
      <dgm:prSet presAssocID="{3B6F6426-D433-4C64-9B19-383389BB79B7}" presName="textRect" presStyleLbl="revTx" presStyleIdx="1" presStyleCnt="6">
        <dgm:presLayoutVars>
          <dgm:chMax val="1"/>
          <dgm:chPref val="1"/>
        </dgm:presLayoutVars>
      </dgm:prSet>
      <dgm:spPr/>
    </dgm:pt>
    <dgm:pt modelId="{4EA92E80-7912-4D29-A398-4DB431D43F0C}" type="pres">
      <dgm:prSet presAssocID="{AA8CCBA9-D67F-43A7-851B-EBE50BAA52CC}" presName="sibTrans" presStyleCnt="0"/>
      <dgm:spPr/>
    </dgm:pt>
    <dgm:pt modelId="{7C2F3373-404F-4B8B-8FC1-2D37ED0535F0}" type="pres">
      <dgm:prSet presAssocID="{015889D2-EB2D-4808-8035-E6752084D563}" presName="compNode" presStyleCnt="0"/>
      <dgm:spPr/>
    </dgm:pt>
    <dgm:pt modelId="{CF6FB480-967A-48AA-A792-7D26A8669B11}" type="pres">
      <dgm:prSet presAssocID="{015889D2-EB2D-4808-8035-E6752084D563}" presName="iconBgRect" presStyleLbl="bgShp" presStyleIdx="2" presStyleCnt="6"/>
      <dgm:spPr>
        <a:prstGeom prst="round2DiagRect">
          <a:avLst>
            <a:gd name="adj1" fmla="val 29727"/>
            <a:gd name="adj2" fmla="val 0"/>
          </a:avLst>
        </a:prstGeom>
      </dgm:spPr>
    </dgm:pt>
    <dgm:pt modelId="{F57BE6EE-3C65-4E05-A163-BFE5502A005B}" type="pres">
      <dgm:prSet presAssocID="{015889D2-EB2D-4808-8035-E6752084D56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2BFD86C3-323A-4763-B345-8124C15463D2}" type="pres">
      <dgm:prSet presAssocID="{015889D2-EB2D-4808-8035-E6752084D563}" presName="spaceRect" presStyleCnt="0"/>
      <dgm:spPr/>
    </dgm:pt>
    <dgm:pt modelId="{A4BE7C9F-30B8-44A9-948A-211E2A597D1C}" type="pres">
      <dgm:prSet presAssocID="{015889D2-EB2D-4808-8035-E6752084D563}" presName="textRect" presStyleLbl="revTx" presStyleIdx="2" presStyleCnt="6">
        <dgm:presLayoutVars>
          <dgm:chMax val="1"/>
          <dgm:chPref val="1"/>
        </dgm:presLayoutVars>
      </dgm:prSet>
      <dgm:spPr/>
    </dgm:pt>
    <dgm:pt modelId="{989F3FA2-804B-4058-ADAC-5F9DB9494838}" type="pres">
      <dgm:prSet presAssocID="{AF33F208-10A6-419F-8032-34806B5CE4CA}" presName="sibTrans" presStyleCnt="0"/>
      <dgm:spPr/>
    </dgm:pt>
    <dgm:pt modelId="{35396090-BB7D-494C-8E99-2D0E4AAC54C5}" type="pres">
      <dgm:prSet presAssocID="{34A6DFE9-9FB5-4E8D-9C2F-C7020202C7F1}" presName="compNode" presStyleCnt="0"/>
      <dgm:spPr/>
    </dgm:pt>
    <dgm:pt modelId="{EFEDF838-7C78-44D0-AED3-E457FDB9258A}" type="pres">
      <dgm:prSet presAssocID="{34A6DFE9-9FB5-4E8D-9C2F-C7020202C7F1}" presName="iconBgRect" presStyleLbl="bgShp" presStyleIdx="3" presStyleCnt="6"/>
      <dgm:spPr>
        <a:prstGeom prst="round2DiagRect">
          <a:avLst>
            <a:gd name="adj1" fmla="val 29727"/>
            <a:gd name="adj2" fmla="val 0"/>
          </a:avLst>
        </a:prstGeom>
      </dgm:spPr>
    </dgm:pt>
    <dgm:pt modelId="{92183EBE-DD82-4B9E-B995-A0DCEB7A6525}" type="pres">
      <dgm:prSet presAssocID="{34A6DFE9-9FB5-4E8D-9C2F-C7020202C7F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4C763F9C-FBA4-480D-A9EA-4FF63B96110B}" type="pres">
      <dgm:prSet presAssocID="{34A6DFE9-9FB5-4E8D-9C2F-C7020202C7F1}" presName="spaceRect" presStyleCnt="0"/>
      <dgm:spPr/>
    </dgm:pt>
    <dgm:pt modelId="{344E890F-B702-4820-90A9-18D3676BDC2E}" type="pres">
      <dgm:prSet presAssocID="{34A6DFE9-9FB5-4E8D-9C2F-C7020202C7F1}" presName="textRect" presStyleLbl="revTx" presStyleIdx="3" presStyleCnt="6">
        <dgm:presLayoutVars>
          <dgm:chMax val="1"/>
          <dgm:chPref val="1"/>
        </dgm:presLayoutVars>
      </dgm:prSet>
      <dgm:spPr/>
    </dgm:pt>
    <dgm:pt modelId="{3BCBA21E-6D04-4852-B99B-743B8B4ADA10}" type="pres">
      <dgm:prSet presAssocID="{A8070BAA-C680-4384-B6B3-0D9530D0E486}" presName="sibTrans" presStyleCnt="0"/>
      <dgm:spPr/>
    </dgm:pt>
    <dgm:pt modelId="{09C0A462-18BC-4D7D-BFD6-CFBEF975E33E}" type="pres">
      <dgm:prSet presAssocID="{BE51EB00-386E-4CEF-B572-9058349B9977}" presName="compNode" presStyleCnt="0"/>
      <dgm:spPr/>
    </dgm:pt>
    <dgm:pt modelId="{BBCD4893-78F5-487C-AAA4-4557C904841E}" type="pres">
      <dgm:prSet presAssocID="{BE51EB00-386E-4CEF-B572-9058349B9977}" presName="iconBgRect" presStyleLbl="bgShp" presStyleIdx="4" presStyleCnt="6"/>
      <dgm:spPr>
        <a:prstGeom prst="round2DiagRect">
          <a:avLst>
            <a:gd name="adj1" fmla="val 29727"/>
            <a:gd name="adj2" fmla="val 0"/>
          </a:avLst>
        </a:prstGeom>
      </dgm:spPr>
    </dgm:pt>
    <dgm:pt modelId="{F6E55BE7-A369-4C8D-A637-B4E393977674}" type="pres">
      <dgm:prSet presAssocID="{BE51EB00-386E-4CEF-B572-9058349B997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itcoin"/>
        </a:ext>
      </dgm:extLst>
    </dgm:pt>
    <dgm:pt modelId="{356DEED5-BF95-48F2-84C9-31ACD4E180CA}" type="pres">
      <dgm:prSet presAssocID="{BE51EB00-386E-4CEF-B572-9058349B9977}" presName="spaceRect" presStyleCnt="0"/>
      <dgm:spPr/>
    </dgm:pt>
    <dgm:pt modelId="{8D06F2DF-AD17-40FA-AC15-E2CF26EACD5F}" type="pres">
      <dgm:prSet presAssocID="{BE51EB00-386E-4CEF-B572-9058349B9977}" presName="textRect" presStyleLbl="revTx" presStyleIdx="4" presStyleCnt="6">
        <dgm:presLayoutVars>
          <dgm:chMax val="1"/>
          <dgm:chPref val="1"/>
        </dgm:presLayoutVars>
      </dgm:prSet>
      <dgm:spPr/>
    </dgm:pt>
    <dgm:pt modelId="{C3FB28A1-C30A-4126-BDAE-34A4DB679B9D}" type="pres">
      <dgm:prSet presAssocID="{61C01A34-E387-457D-A214-1D350AA2F225}" presName="sibTrans" presStyleCnt="0"/>
      <dgm:spPr/>
    </dgm:pt>
    <dgm:pt modelId="{71EC5C54-1CB1-4AF1-A477-D245833111A0}" type="pres">
      <dgm:prSet presAssocID="{A04B92D4-713B-45DE-B432-783D6B8E3622}" presName="compNode" presStyleCnt="0"/>
      <dgm:spPr/>
    </dgm:pt>
    <dgm:pt modelId="{6C09ACF1-D82E-42A2-BA27-85AAED16CF39}" type="pres">
      <dgm:prSet presAssocID="{A04B92D4-713B-45DE-B432-783D6B8E3622}" presName="iconBgRect" presStyleLbl="bgShp" presStyleIdx="5" presStyleCnt="6"/>
      <dgm:spPr>
        <a:prstGeom prst="round2DiagRect">
          <a:avLst>
            <a:gd name="adj1" fmla="val 29727"/>
            <a:gd name="adj2" fmla="val 0"/>
          </a:avLst>
        </a:prstGeom>
      </dgm:spPr>
    </dgm:pt>
    <dgm:pt modelId="{773C6DD9-626F-44C5-AA31-9516DC4FA67D}" type="pres">
      <dgm:prSet presAssocID="{A04B92D4-713B-45DE-B432-783D6B8E362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ilter"/>
        </a:ext>
      </dgm:extLst>
    </dgm:pt>
    <dgm:pt modelId="{F06D5484-6C97-4579-A9DD-1BE2754A2373}" type="pres">
      <dgm:prSet presAssocID="{A04B92D4-713B-45DE-B432-783D6B8E3622}" presName="spaceRect" presStyleCnt="0"/>
      <dgm:spPr/>
    </dgm:pt>
    <dgm:pt modelId="{A036156F-6734-4C3C-8B9B-A2F03CFC9B73}" type="pres">
      <dgm:prSet presAssocID="{A04B92D4-713B-45DE-B432-783D6B8E3622}" presName="textRect" presStyleLbl="revTx" presStyleIdx="5" presStyleCnt="6">
        <dgm:presLayoutVars>
          <dgm:chMax val="1"/>
          <dgm:chPref val="1"/>
        </dgm:presLayoutVars>
      </dgm:prSet>
      <dgm:spPr/>
    </dgm:pt>
  </dgm:ptLst>
  <dgm:cxnLst>
    <dgm:cxn modelId="{6397E917-0450-48C6-A1DA-03B83D9BC3D9}" type="presOf" srcId="{015889D2-EB2D-4808-8035-E6752084D563}" destId="{A4BE7C9F-30B8-44A9-948A-211E2A597D1C}" srcOrd="0" destOrd="0" presId="urn:microsoft.com/office/officeart/2018/5/layout/IconLeafLabelList"/>
    <dgm:cxn modelId="{B16EA549-9A14-4688-AA61-40C179158C3F}" type="presOf" srcId="{34A6DFE9-9FB5-4E8D-9C2F-C7020202C7F1}" destId="{344E890F-B702-4820-90A9-18D3676BDC2E}" srcOrd="0" destOrd="0" presId="urn:microsoft.com/office/officeart/2018/5/layout/IconLeafLabelList"/>
    <dgm:cxn modelId="{4A569251-605B-4060-A8FF-FF0918552BFE}" srcId="{048ADF21-3A72-4DE2-AF40-AC00F6D10B2C}" destId="{4B89A621-992A-433B-886B-A097A7710090}" srcOrd="0" destOrd="0" parTransId="{EA0D7A2E-39DA-4DEB-8A9B-CC92BE759469}" sibTransId="{4DCE6B28-736B-4BA5-99BE-FABAC0E46372}"/>
    <dgm:cxn modelId="{90098359-FF2B-4513-BC9B-BA53FD9912E1}" type="presOf" srcId="{048ADF21-3A72-4DE2-AF40-AC00F6D10B2C}" destId="{5D417D05-8C8F-4F90-9950-7CBDEC3E0722}" srcOrd="0" destOrd="0" presId="urn:microsoft.com/office/officeart/2018/5/layout/IconLeafLabelList"/>
    <dgm:cxn modelId="{0EDB9160-E361-4CF8-B621-5D199753C834}" type="presOf" srcId="{4B89A621-992A-433B-886B-A097A7710090}" destId="{B4FCB3D7-6623-4445-A1C4-6ED88884E0E6}" srcOrd="0" destOrd="0" presId="urn:microsoft.com/office/officeart/2018/5/layout/IconLeafLabelList"/>
    <dgm:cxn modelId="{4F904D67-B9F5-41E7-B0E7-A37D2B7C31C8}" type="presOf" srcId="{A04B92D4-713B-45DE-B432-783D6B8E3622}" destId="{A036156F-6734-4C3C-8B9B-A2F03CFC9B73}" srcOrd="0" destOrd="0" presId="urn:microsoft.com/office/officeart/2018/5/layout/IconLeafLabelList"/>
    <dgm:cxn modelId="{40517D75-CDBD-4C7C-BD4B-441048EBE328}" srcId="{048ADF21-3A72-4DE2-AF40-AC00F6D10B2C}" destId="{A04B92D4-713B-45DE-B432-783D6B8E3622}" srcOrd="5" destOrd="0" parTransId="{D5392891-ED03-4427-899C-3D1399387DC9}" sibTransId="{219E8537-0984-4AAA-9AF9-EDA7EE4BDCE5}"/>
    <dgm:cxn modelId="{EA507279-B282-4833-9DB6-CAC3843C73D8}" srcId="{048ADF21-3A72-4DE2-AF40-AC00F6D10B2C}" destId="{34A6DFE9-9FB5-4E8D-9C2F-C7020202C7F1}" srcOrd="3" destOrd="0" parTransId="{D6055A6B-86C1-45CF-8924-5A9EDC0A2248}" sibTransId="{A8070BAA-C680-4384-B6B3-0D9530D0E486}"/>
    <dgm:cxn modelId="{007FB68E-2584-44DF-9B37-07FF61F8F264}" type="presOf" srcId="{3B6F6426-D433-4C64-9B19-383389BB79B7}" destId="{296955C9-3C3C-41FD-ACF2-ACF3B3E370D8}" srcOrd="0" destOrd="0" presId="urn:microsoft.com/office/officeart/2018/5/layout/IconLeafLabelList"/>
    <dgm:cxn modelId="{1475FBA9-2A00-4C5A-9F93-85E5297B63C2}" srcId="{048ADF21-3A72-4DE2-AF40-AC00F6D10B2C}" destId="{BE51EB00-386E-4CEF-B572-9058349B9977}" srcOrd="4" destOrd="0" parTransId="{1C459F98-1069-4541-AD17-4E65D9AC0F63}" sibTransId="{61C01A34-E387-457D-A214-1D350AA2F225}"/>
    <dgm:cxn modelId="{599A05E4-B7F6-4C48-8F45-2BBE0AD7735D}" srcId="{048ADF21-3A72-4DE2-AF40-AC00F6D10B2C}" destId="{015889D2-EB2D-4808-8035-E6752084D563}" srcOrd="2" destOrd="0" parTransId="{4869B124-0BC8-4505-907F-3A00F35476E0}" sibTransId="{AF33F208-10A6-419F-8032-34806B5CE4CA}"/>
    <dgm:cxn modelId="{D461E3ED-FF56-43DB-9D2D-8187B64500CA}" srcId="{048ADF21-3A72-4DE2-AF40-AC00F6D10B2C}" destId="{3B6F6426-D433-4C64-9B19-383389BB79B7}" srcOrd="1" destOrd="0" parTransId="{00E5CE25-91C6-47EE-B61C-AB899E8AAD88}" sibTransId="{AA8CCBA9-D67F-43A7-851B-EBE50BAA52CC}"/>
    <dgm:cxn modelId="{89C9CBF6-0660-4C4D-9006-37079E3D0014}" type="presOf" srcId="{BE51EB00-386E-4CEF-B572-9058349B9977}" destId="{8D06F2DF-AD17-40FA-AC15-E2CF26EACD5F}" srcOrd="0" destOrd="0" presId="urn:microsoft.com/office/officeart/2018/5/layout/IconLeafLabelList"/>
    <dgm:cxn modelId="{D0647EAA-FE35-4887-9509-25889A78792B}" type="presParOf" srcId="{5D417D05-8C8F-4F90-9950-7CBDEC3E0722}" destId="{5D4AA7B6-18DA-4C4D-ADC3-91613980F2EA}" srcOrd="0" destOrd="0" presId="urn:microsoft.com/office/officeart/2018/5/layout/IconLeafLabelList"/>
    <dgm:cxn modelId="{95D3B5F3-C7FC-47AA-90F7-1B82C6C86994}" type="presParOf" srcId="{5D4AA7B6-18DA-4C4D-ADC3-91613980F2EA}" destId="{99F753CA-B964-4162-A80C-FAD6842C6172}" srcOrd="0" destOrd="0" presId="urn:microsoft.com/office/officeart/2018/5/layout/IconLeafLabelList"/>
    <dgm:cxn modelId="{B73AA0B2-F4E4-4694-97EC-6A294D439038}" type="presParOf" srcId="{5D4AA7B6-18DA-4C4D-ADC3-91613980F2EA}" destId="{A25A1CAF-90EC-4306-8273-834D5748E3D7}" srcOrd="1" destOrd="0" presId="urn:microsoft.com/office/officeart/2018/5/layout/IconLeafLabelList"/>
    <dgm:cxn modelId="{1E9A40FB-5E6A-4559-86FA-E7D036DCD1F3}" type="presParOf" srcId="{5D4AA7B6-18DA-4C4D-ADC3-91613980F2EA}" destId="{FBEAB996-2507-4236-AD00-515E9A7638AC}" srcOrd="2" destOrd="0" presId="urn:microsoft.com/office/officeart/2018/5/layout/IconLeafLabelList"/>
    <dgm:cxn modelId="{24329B0D-F688-4CCA-8887-A10E3B466358}" type="presParOf" srcId="{5D4AA7B6-18DA-4C4D-ADC3-91613980F2EA}" destId="{B4FCB3D7-6623-4445-A1C4-6ED88884E0E6}" srcOrd="3" destOrd="0" presId="urn:microsoft.com/office/officeart/2018/5/layout/IconLeafLabelList"/>
    <dgm:cxn modelId="{ADFE43A9-A472-4311-B0A5-E0C79C96C4E1}" type="presParOf" srcId="{5D417D05-8C8F-4F90-9950-7CBDEC3E0722}" destId="{BB3426AC-0E38-424A-B2CD-B9FDC60707CE}" srcOrd="1" destOrd="0" presId="urn:microsoft.com/office/officeart/2018/5/layout/IconLeafLabelList"/>
    <dgm:cxn modelId="{461F9A26-8FFB-4BD3-8B95-04443681844C}" type="presParOf" srcId="{5D417D05-8C8F-4F90-9950-7CBDEC3E0722}" destId="{03513728-8C97-45B7-B424-552C214140EE}" srcOrd="2" destOrd="0" presId="urn:microsoft.com/office/officeart/2018/5/layout/IconLeafLabelList"/>
    <dgm:cxn modelId="{876998E8-984A-43BB-9F90-0506EE54A858}" type="presParOf" srcId="{03513728-8C97-45B7-B424-552C214140EE}" destId="{C0B1A231-4DB9-4012-BD45-A519A5A6E34C}" srcOrd="0" destOrd="0" presId="urn:microsoft.com/office/officeart/2018/5/layout/IconLeafLabelList"/>
    <dgm:cxn modelId="{9F4117ED-845D-4C88-9D7B-BA234E6BF6CA}" type="presParOf" srcId="{03513728-8C97-45B7-B424-552C214140EE}" destId="{BF66AA01-AE89-4B52-B4A0-BF566CF41B04}" srcOrd="1" destOrd="0" presId="urn:microsoft.com/office/officeart/2018/5/layout/IconLeafLabelList"/>
    <dgm:cxn modelId="{F8A95905-44AD-4A02-A4BD-F45A2BB0A895}" type="presParOf" srcId="{03513728-8C97-45B7-B424-552C214140EE}" destId="{81434FCC-523E-48BB-9CE4-98065188963B}" srcOrd="2" destOrd="0" presId="urn:microsoft.com/office/officeart/2018/5/layout/IconLeafLabelList"/>
    <dgm:cxn modelId="{86DC8BB2-6628-4519-BAA3-2CFF2D972BCD}" type="presParOf" srcId="{03513728-8C97-45B7-B424-552C214140EE}" destId="{296955C9-3C3C-41FD-ACF2-ACF3B3E370D8}" srcOrd="3" destOrd="0" presId="urn:microsoft.com/office/officeart/2018/5/layout/IconLeafLabelList"/>
    <dgm:cxn modelId="{27693881-3BC6-408E-BBA6-CF469A59FBC9}" type="presParOf" srcId="{5D417D05-8C8F-4F90-9950-7CBDEC3E0722}" destId="{4EA92E80-7912-4D29-A398-4DB431D43F0C}" srcOrd="3" destOrd="0" presId="urn:microsoft.com/office/officeart/2018/5/layout/IconLeafLabelList"/>
    <dgm:cxn modelId="{66EF1242-403C-4AA7-9B13-41A734331404}" type="presParOf" srcId="{5D417D05-8C8F-4F90-9950-7CBDEC3E0722}" destId="{7C2F3373-404F-4B8B-8FC1-2D37ED0535F0}" srcOrd="4" destOrd="0" presId="urn:microsoft.com/office/officeart/2018/5/layout/IconLeafLabelList"/>
    <dgm:cxn modelId="{8A9D25D8-621A-4077-979E-9C36D8C85E6A}" type="presParOf" srcId="{7C2F3373-404F-4B8B-8FC1-2D37ED0535F0}" destId="{CF6FB480-967A-48AA-A792-7D26A8669B11}" srcOrd="0" destOrd="0" presId="urn:microsoft.com/office/officeart/2018/5/layout/IconLeafLabelList"/>
    <dgm:cxn modelId="{3D215275-D70E-4917-9633-8F597B967096}" type="presParOf" srcId="{7C2F3373-404F-4B8B-8FC1-2D37ED0535F0}" destId="{F57BE6EE-3C65-4E05-A163-BFE5502A005B}" srcOrd="1" destOrd="0" presId="urn:microsoft.com/office/officeart/2018/5/layout/IconLeafLabelList"/>
    <dgm:cxn modelId="{2C6EFAB2-7572-41EC-A4D2-A393C125D6B1}" type="presParOf" srcId="{7C2F3373-404F-4B8B-8FC1-2D37ED0535F0}" destId="{2BFD86C3-323A-4763-B345-8124C15463D2}" srcOrd="2" destOrd="0" presId="urn:microsoft.com/office/officeart/2018/5/layout/IconLeafLabelList"/>
    <dgm:cxn modelId="{A2953808-3BE6-4403-BEDC-469E9FC4FB60}" type="presParOf" srcId="{7C2F3373-404F-4B8B-8FC1-2D37ED0535F0}" destId="{A4BE7C9F-30B8-44A9-948A-211E2A597D1C}" srcOrd="3" destOrd="0" presId="urn:microsoft.com/office/officeart/2018/5/layout/IconLeafLabelList"/>
    <dgm:cxn modelId="{72A3838D-413D-434C-BA85-4F065505888A}" type="presParOf" srcId="{5D417D05-8C8F-4F90-9950-7CBDEC3E0722}" destId="{989F3FA2-804B-4058-ADAC-5F9DB9494838}" srcOrd="5" destOrd="0" presId="urn:microsoft.com/office/officeart/2018/5/layout/IconLeafLabelList"/>
    <dgm:cxn modelId="{79A8F687-C91A-4654-AB90-29E0AC2F152B}" type="presParOf" srcId="{5D417D05-8C8F-4F90-9950-7CBDEC3E0722}" destId="{35396090-BB7D-494C-8E99-2D0E4AAC54C5}" srcOrd="6" destOrd="0" presId="urn:microsoft.com/office/officeart/2018/5/layout/IconLeafLabelList"/>
    <dgm:cxn modelId="{30D719EC-6EA2-4659-802A-89D236D8D127}" type="presParOf" srcId="{35396090-BB7D-494C-8E99-2D0E4AAC54C5}" destId="{EFEDF838-7C78-44D0-AED3-E457FDB9258A}" srcOrd="0" destOrd="0" presId="urn:microsoft.com/office/officeart/2018/5/layout/IconLeafLabelList"/>
    <dgm:cxn modelId="{5CE23618-CD9F-4E52-A9F6-D09434A280A0}" type="presParOf" srcId="{35396090-BB7D-494C-8E99-2D0E4AAC54C5}" destId="{92183EBE-DD82-4B9E-B995-A0DCEB7A6525}" srcOrd="1" destOrd="0" presId="urn:microsoft.com/office/officeart/2018/5/layout/IconLeafLabelList"/>
    <dgm:cxn modelId="{FD1D0AD6-58B1-4A89-BB35-0AD48EF2D2BA}" type="presParOf" srcId="{35396090-BB7D-494C-8E99-2D0E4AAC54C5}" destId="{4C763F9C-FBA4-480D-A9EA-4FF63B96110B}" srcOrd="2" destOrd="0" presId="urn:microsoft.com/office/officeart/2018/5/layout/IconLeafLabelList"/>
    <dgm:cxn modelId="{C76A11AB-41F7-408E-8E31-C199045A5C60}" type="presParOf" srcId="{35396090-BB7D-494C-8E99-2D0E4AAC54C5}" destId="{344E890F-B702-4820-90A9-18D3676BDC2E}" srcOrd="3" destOrd="0" presId="urn:microsoft.com/office/officeart/2018/5/layout/IconLeafLabelList"/>
    <dgm:cxn modelId="{7F6AD175-E79C-4A32-A369-61A6EA24AB85}" type="presParOf" srcId="{5D417D05-8C8F-4F90-9950-7CBDEC3E0722}" destId="{3BCBA21E-6D04-4852-B99B-743B8B4ADA10}" srcOrd="7" destOrd="0" presId="urn:microsoft.com/office/officeart/2018/5/layout/IconLeafLabelList"/>
    <dgm:cxn modelId="{F3B07A4E-29F6-44E6-B98D-0CC233124F29}" type="presParOf" srcId="{5D417D05-8C8F-4F90-9950-7CBDEC3E0722}" destId="{09C0A462-18BC-4D7D-BFD6-CFBEF975E33E}" srcOrd="8" destOrd="0" presId="urn:microsoft.com/office/officeart/2018/5/layout/IconLeafLabelList"/>
    <dgm:cxn modelId="{94BD5C3D-5F09-4D61-9B98-B6F19F8B36E0}" type="presParOf" srcId="{09C0A462-18BC-4D7D-BFD6-CFBEF975E33E}" destId="{BBCD4893-78F5-487C-AAA4-4557C904841E}" srcOrd="0" destOrd="0" presId="urn:microsoft.com/office/officeart/2018/5/layout/IconLeafLabelList"/>
    <dgm:cxn modelId="{65CB3079-62A2-4616-BECC-94A0BCDB94F6}" type="presParOf" srcId="{09C0A462-18BC-4D7D-BFD6-CFBEF975E33E}" destId="{F6E55BE7-A369-4C8D-A637-B4E393977674}" srcOrd="1" destOrd="0" presId="urn:microsoft.com/office/officeart/2018/5/layout/IconLeafLabelList"/>
    <dgm:cxn modelId="{C49FACEC-5FF9-4077-A13C-5B410922A95F}" type="presParOf" srcId="{09C0A462-18BC-4D7D-BFD6-CFBEF975E33E}" destId="{356DEED5-BF95-48F2-84C9-31ACD4E180CA}" srcOrd="2" destOrd="0" presId="urn:microsoft.com/office/officeart/2018/5/layout/IconLeafLabelList"/>
    <dgm:cxn modelId="{B2CDB6AC-81E0-449A-96E7-E1EA43FED253}" type="presParOf" srcId="{09C0A462-18BC-4D7D-BFD6-CFBEF975E33E}" destId="{8D06F2DF-AD17-40FA-AC15-E2CF26EACD5F}" srcOrd="3" destOrd="0" presId="urn:microsoft.com/office/officeart/2018/5/layout/IconLeafLabelList"/>
    <dgm:cxn modelId="{F26CE092-14C7-404B-AA0D-E0ED6BE749F5}" type="presParOf" srcId="{5D417D05-8C8F-4F90-9950-7CBDEC3E0722}" destId="{C3FB28A1-C30A-4126-BDAE-34A4DB679B9D}" srcOrd="9" destOrd="0" presId="urn:microsoft.com/office/officeart/2018/5/layout/IconLeafLabelList"/>
    <dgm:cxn modelId="{83AF4070-8F26-4490-9D19-38993FF8B07E}" type="presParOf" srcId="{5D417D05-8C8F-4F90-9950-7CBDEC3E0722}" destId="{71EC5C54-1CB1-4AF1-A477-D245833111A0}" srcOrd="10" destOrd="0" presId="urn:microsoft.com/office/officeart/2018/5/layout/IconLeafLabelList"/>
    <dgm:cxn modelId="{8E4A623C-E952-425F-938F-AD4688614AC6}" type="presParOf" srcId="{71EC5C54-1CB1-4AF1-A477-D245833111A0}" destId="{6C09ACF1-D82E-42A2-BA27-85AAED16CF39}" srcOrd="0" destOrd="0" presId="urn:microsoft.com/office/officeart/2018/5/layout/IconLeafLabelList"/>
    <dgm:cxn modelId="{7D6414FE-F295-4F29-8087-DE4CBFC475BF}" type="presParOf" srcId="{71EC5C54-1CB1-4AF1-A477-D245833111A0}" destId="{773C6DD9-626F-44C5-AA31-9516DC4FA67D}" srcOrd="1" destOrd="0" presId="urn:microsoft.com/office/officeart/2018/5/layout/IconLeafLabelList"/>
    <dgm:cxn modelId="{5864B017-E339-4C3B-A042-F0F70967D760}" type="presParOf" srcId="{71EC5C54-1CB1-4AF1-A477-D245833111A0}" destId="{F06D5484-6C97-4579-A9DD-1BE2754A2373}" srcOrd="2" destOrd="0" presId="urn:microsoft.com/office/officeart/2018/5/layout/IconLeafLabelList"/>
    <dgm:cxn modelId="{31D2062E-546E-469D-947A-C14593BC213C}" type="presParOf" srcId="{71EC5C54-1CB1-4AF1-A477-D245833111A0}" destId="{A036156F-6734-4C3C-8B9B-A2F03CFC9B73}"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1AD330-FF5C-4406-9542-9D5F907B5D7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DE5539A-3C8E-451C-95CA-FC0CA18A7927}">
      <dgm:prSet/>
      <dgm:spPr/>
      <dgm:t>
        <a:bodyPr/>
        <a:lstStyle/>
        <a:p>
          <a:r>
            <a:rPr lang="en-US"/>
            <a:t>School data </a:t>
          </a:r>
        </a:p>
      </dgm:t>
    </dgm:pt>
    <dgm:pt modelId="{EE5C1502-AFDC-450C-B32F-1DE4368DA6F2}" type="parTrans" cxnId="{BC396758-7ABF-41B8-8F9F-D996DA1EF5D9}">
      <dgm:prSet/>
      <dgm:spPr/>
      <dgm:t>
        <a:bodyPr/>
        <a:lstStyle/>
        <a:p>
          <a:endParaRPr lang="en-US"/>
        </a:p>
      </dgm:t>
    </dgm:pt>
    <dgm:pt modelId="{F311EE77-D898-4D30-87E5-7EECB46D3511}" type="sibTrans" cxnId="{BC396758-7ABF-41B8-8F9F-D996DA1EF5D9}">
      <dgm:prSet/>
      <dgm:spPr/>
      <dgm:t>
        <a:bodyPr/>
        <a:lstStyle/>
        <a:p>
          <a:endParaRPr lang="en-US"/>
        </a:p>
      </dgm:t>
    </dgm:pt>
    <dgm:pt modelId="{9AF9FF16-E724-4ACD-B0F6-FA86A96A8DBA}">
      <dgm:prSet/>
      <dgm:spPr/>
      <dgm:t>
        <a:bodyPr/>
        <a:lstStyle/>
        <a:p>
          <a:r>
            <a:rPr lang="en-US"/>
            <a:t>Minimal change in school ranking year to year</a:t>
          </a:r>
        </a:p>
      </dgm:t>
    </dgm:pt>
    <dgm:pt modelId="{FD211B4A-003D-43F7-B3FA-372976432896}" type="parTrans" cxnId="{987AF422-D766-4F9A-84E5-5FE392AD8151}">
      <dgm:prSet/>
      <dgm:spPr/>
      <dgm:t>
        <a:bodyPr/>
        <a:lstStyle/>
        <a:p>
          <a:endParaRPr lang="en-US"/>
        </a:p>
      </dgm:t>
    </dgm:pt>
    <dgm:pt modelId="{9F970F31-5226-421D-81C8-9E341ADFDFBD}" type="sibTrans" cxnId="{987AF422-D766-4F9A-84E5-5FE392AD8151}">
      <dgm:prSet/>
      <dgm:spPr/>
      <dgm:t>
        <a:bodyPr/>
        <a:lstStyle/>
        <a:p>
          <a:endParaRPr lang="en-US"/>
        </a:p>
      </dgm:t>
    </dgm:pt>
    <dgm:pt modelId="{2BC119BB-C4F5-4D05-8AAD-C3F30D029F74}">
      <dgm:prSet/>
      <dgm:spPr/>
      <dgm:t>
        <a:bodyPr/>
        <a:lstStyle/>
        <a:p>
          <a:r>
            <a:rPr lang="en-US"/>
            <a:t>Crime Data </a:t>
          </a:r>
        </a:p>
      </dgm:t>
    </dgm:pt>
    <dgm:pt modelId="{FD82D7DB-4913-47B5-B020-E42426A081E7}" type="parTrans" cxnId="{99125C56-DCC5-4B59-8C44-4442E6C03758}">
      <dgm:prSet/>
      <dgm:spPr/>
      <dgm:t>
        <a:bodyPr/>
        <a:lstStyle/>
        <a:p>
          <a:endParaRPr lang="en-US"/>
        </a:p>
      </dgm:t>
    </dgm:pt>
    <dgm:pt modelId="{E65CFE60-0932-4FE4-B782-B493CD740319}" type="sibTrans" cxnId="{99125C56-DCC5-4B59-8C44-4442E6C03758}">
      <dgm:prSet/>
      <dgm:spPr/>
      <dgm:t>
        <a:bodyPr/>
        <a:lstStyle/>
        <a:p>
          <a:endParaRPr lang="en-US"/>
        </a:p>
      </dgm:t>
    </dgm:pt>
    <dgm:pt modelId="{A37F2B8C-055B-46D8-97CE-33DA410251D6}">
      <dgm:prSet/>
      <dgm:spPr/>
      <dgm:t>
        <a:bodyPr/>
        <a:lstStyle/>
        <a:p>
          <a:r>
            <a:rPr lang="en-US"/>
            <a:t>No significant change</a:t>
          </a:r>
        </a:p>
      </dgm:t>
    </dgm:pt>
    <dgm:pt modelId="{E12CFD54-E7D2-4355-8574-8F79B54F1983}" type="parTrans" cxnId="{860AA8BE-C37A-4591-9B78-B179720B8848}">
      <dgm:prSet/>
      <dgm:spPr/>
      <dgm:t>
        <a:bodyPr/>
        <a:lstStyle/>
        <a:p>
          <a:endParaRPr lang="en-US"/>
        </a:p>
      </dgm:t>
    </dgm:pt>
    <dgm:pt modelId="{88E2326E-6BCD-48E7-A9FA-39CF282F3987}" type="sibTrans" cxnId="{860AA8BE-C37A-4591-9B78-B179720B8848}">
      <dgm:prSet/>
      <dgm:spPr/>
      <dgm:t>
        <a:bodyPr/>
        <a:lstStyle/>
        <a:p>
          <a:endParaRPr lang="en-US"/>
        </a:p>
      </dgm:t>
    </dgm:pt>
    <dgm:pt modelId="{9DCFEE7F-8CC7-4411-A648-DF91063668D6}">
      <dgm:prSet/>
      <dgm:spPr/>
      <dgm:t>
        <a:bodyPr/>
        <a:lstStyle/>
        <a:p>
          <a:r>
            <a:rPr lang="en-US"/>
            <a:t>Data world population 2012-2017</a:t>
          </a:r>
        </a:p>
      </dgm:t>
    </dgm:pt>
    <dgm:pt modelId="{0350FF93-0D1A-4C12-95AD-C193F8C292A2}" type="parTrans" cxnId="{CC864380-A775-4F19-B101-938C6D6A4C41}">
      <dgm:prSet/>
      <dgm:spPr/>
      <dgm:t>
        <a:bodyPr/>
        <a:lstStyle/>
        <a:p>
          <a:endParaRPr lang="en-US"/>
        </a:p>
      </dgm:t>
    </dgm:pt>
    <dgm:pt modelId="{2489EC16-B391-4D32-B424-7AC4C05BE64D}" type="sibTrans" cxnId="{CC864380-A775-4F19-B101-938C6D6A4C41}">
      <dgm:prSet/>
      <dgm:spPr/>
      <dgm:t>
        <a:bodyPr/>
        <a:lstStyle/>
        <a:p>
          <a:endParaRPr lang="en-US"/>
        </a:p>
      </dgm:t>
    </dgm:pt>
    <dgm:pt modelId="{3E3E467D-9C8A-4F43-B9DE-4F54A7608FA9}">
      <dgm:prSet/>
      <dgm:spPr/>
      <dgm:t>
        <a:bodyPr/>
        <a:lstStyle/>
        <a:p>
          <a:r>
            <a:rPr lang="en-US"/>
            <a:t>Organized</a:t>
          </a:r>
        </a:p>
      </dgm:t>
    </dgm:pt>
    <dgm:pt modelId="{80BC9F65-6546-4D5E-9019-F792AD78BDA7}" type="parTrans" cxnId="{5B122EE5-CF3C-43C1-BD63-57EC789CA83A}">
      <dgm:prSet/>
      <dgm:spPr/>
      <dgm:t>
        <a:bodyPr/>
        <a:lstStyle/>
        <a:p>
          <a:endParaRPr lang="en-US"/>
        </a:p>
      </dgm:t>
    </dgm:pt>
    <dgm:pt modelId="{2B74230C-A11E-4A55-B06B-960EAF6BEED2}" type="sibTrans" cxnId="{5B122EE5-CF3C-43C1-BD63-57EC789CA83A}">
      <dgm:prSet/>
      <dgm:spPr/>
      <dgm:t>
        <a:bodyPr/>
        <a:lstStyle/>
        <a:p>
          <a:endParaRPr lang="en-US"/>
        </a:p>
      </dgm:t>
    </dgm:pt>
    <dgm:pt modelId="{FE18AA9C-7E00-4822-8291-99E360BC3ECD}">
      <dgm:prSet/>
      <dgm:spPr/>
      <dgm:t>
        <a:bodyPr/>
        <a:lstStyle/>
        <a:p>
          <a:r>
            <a:rPr lang="en-US"/>
            <a:t>Large file</a:t>
          </a:r>
        </a:p>
      </dgm:t>
    </dgm:pt>
    <dgm:pt modelId="{A32AE1A2-7986-4E56-A578-B73F3C715841}" type="parTrans" cxnId="{25EF7758-2587-4A50-B39B-27EBA294BF90}">
      <dgm:prSet/>
      <dgm:spPr/>
      <dgm:t>
        <a:bodyPr/>
        <a:lstStyle/>
        <a:p>
          <a:endParaRPr lang="en-US"/>
        </a:p>
      </dgm:t>
    </dgm:pt>
    <dgm:pt modelId="{BB114C44-2F8F-449D-B952-D4AC4D21E269}" type="sibTrans" cxnId="{25EF7758-2587-4A50-B39B-27EBA294BF90}">
      <dgm:prSet/>
      <dgm:spPr/>
      <dgm:t>
        <a:bodyPr/>
        <a:lstStyle/>
        <a:p>
          <a:endParaRPr lang="en-US"/>
        </a:p>
      </dgm:t>
    </dgm:pt>
    <dgm:pt modelId="{34898DEA-1AD8-41A4-82ED-8C9556F016F7}">
      <dgm:prSet/>
      <dgm:spPr/>
      <dgm:t>
        <a:bodyPr/>
        <a:lstStyle/>
        <a:p>
          <a:r>
            <a:rPr lang="en-US"/>
            <a:t>Zillow sample data</a:t>
          </a:r>
        </a:p>
      </dgm:t>
    </dgm:pt>
    <dgm:pt modelId="{9DB0BFD9-1FB3-42FB-AC23-A0583FA501EB}" type="parTrans" cxnId="{9E0D68AC-0605-4BEC-B2C9-BB1A581CB039}">
      <dgm:prSet/>
      <dgm:spPr/>
      <dgm:t>
        <a:bodyPr/>
        <a:lstStyle/>
        <a:p>
          <a:endParaRPr lang="en-US"/>
        </a:p>
      </dgm:t>
    </dgm:pt>
    <dgm:pt modelId="{53308C94-80D3-421D-A351-F925CD1E1F06}" type="sibTrans" cxnId="{9E0D68AC-0605-4BEC-B2C9-BB1A581CB039}">
      <dgm:prSet/>
      <dgm:spPr/>
      <dgm:t>
        <a:bodyPr/>
        <a:lstStyle/>
        <a:p>
          <a:endParaRPr lang="en-US"/>
        </a:p>
      </dgm:t>
    </dgm:pt>
    <dgm:pt modelId="{9D2CAAE7-A4FB-4CFB-96A0-C7BFC18D98A9}">
      <dgm:prSet/>
      <dgm:spPr/>
      <dgm:t>
        <a:bodyPr/>
        <a:lstStyle/>
        <a:p>
          <a:r>
            <a:rPr lang="en-US"/>
            <a:t>Current data </a:t>
          </a:r>
        </a:p>
      </dgm:t>
    </dgm:pt>
    <dgm:pt modelId="{097036E9-099C-46F4-A43F-2EE526143877}" type="parTrans" cxnId="{5D708363-451A-4D88-BBCB-5641D3B29BBC}">
      <dgm:prSet/>
      <dgm:spPr/>
      <dgm:t>
        <a:bodyPr/>
        <a:lstStyle/>
        <a:p>
          <a:endParaRPr lang="en-US"/>
        </a:p>
      </dgm:t>
    </dgm:pt>
    <dgm:pt modelId="{CC7673DA-E790-4B37-97D3-97A2B2BACEC1}" type="sibTrans" cxnId="{5D708363-451A-4D88-BBCB-5641D3B29BBC}">
      <dgm:prSet/>
      <dgm:spPr/>
      <dgm:t>
        <a:bodyPr/>
        <a:lstStyle/>
        <a:p>
          <a:endParaRPr lang="en-US"/>
        </a:p>
      </dgm:t>
    </dgm:pt>
    <dgm:pt modelId="{1368508B-00B5-4A2C-8855-86283160DE82}">
      <dgm:prSet/>
      <dgm:spPr/>
      <dgm:t>
        <a:bodyPr/>
        <a:lstStyle/>
        <a:p>
          <a:r>
            <a:rPr lang="en-US"/>
            <a:t>Constraints- Missing information and inconsistent</a:t>
          </a:r>
        </a:p>
      </dgm:t>
    </dgm:pt>
    <dgm:pt modelId="{BD0B733D-8F48-4240-900C-7AC872E2F0CA}" type="parTrans" cxnId="{DED5FF8E-76E0-4DDD-BF3A-1A850661310D}">
      <dgm:prSet/>
      <dgm:spPr/>
      <dgm:t>
        <a:bodyPr/>
        <a:lstStyle/>
        <a:p>
          <a:endParaRPr lang="en-US"/>
        </a:p>
      </dgm:t>
    </dgm:pt>
    <dgm:pt modelId="{7518A348-0AE5-417B-A292-85B8765610A4}" type="sibTrans" cxnId="{DED5FF8E-76E0-4DDD-BF3A-1A850661310D}">
      <dgm:prSet/>
      <dgm:spPr/>
      <dgm:t>
        <a:bodyPr/>
        <a:lstStyle/>
        <a:p>
          <a:endParaRPr lang="en-US"/>
        </a:p>
      </dgm:t>
    </dgm:pt>
    <dgm:pt modelId="{BA2BB19E-80F8-4B5B-A5CF-D33977E95914}" type="pres">
      <dgm:prSet presAssocID="{0E1AD330-FF5C-4406-9542-9D5F907B5D7E}" presName="root" presStyleCnt="0">
        <dgm:presLayoutVars>
          <dgm:dir/>
          <dgm:resizeHandles val="exact"/>
        </dgm:presLayoutVars>
      </dgm:prSet>
      <dgm:spPr/>
    </dgm:pt>
    <dgm:pt modelId="{81F8A201-505C-432F-BA25-A97132AA324A}" type="pres">
      <dgm:prSet presAssocID="{7DE5539A-3C8E-451C-95CA-FC0CA18A7927}" presName="compNode" presStyleCnt="0"/>
      <dgm:spPr/>
    </dgm:pt>
    <dgm:pt modelId="{AD706379-9C27-47E9-A27E-C1DC79850832}" type="pres">
      <dgm:prSet presAssocID="{7DE5539A-3C8E-451C-95CA-FC0CA18A7927}" presName="bgRect" presStyleLbl="bgShp" presStyleIdx="0" presStyleCnt="4"/>
      <dgm:spPr/>
    </dgm:pt>
    <dgm:pt modelId="{512DA7A3-1515-4BE5-B962-97187B5D9E4E}" type="pres">
      <dgm:prSet presAssocID="{7DE5539A-3C8E-451C-95CA-FC0CA18A792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0F44EB20-0236-435A-8C30-8D837F763F34}" type="pres">
      <dgm:prSet presAssocID="{7DE5539A-3C8E-451C-95CA-FC0CA18A7927}" presName="spaceRect" presStyleCnt="0"/>
      <dgm:spPr/>
    </dgm:pt>
    <dgm:pt modelId="{D04DEC4D-65B4-4351-BD1C-34FA6C6C1AFD}" type="pres">
      <dgm:prSet presAssocID="{7DE5539A-3C8E-451C-95CA-FC0CA18A7927}" presName="parTx" presStyleLbl="revTx" presStyleIdx="0" presStyleCnt="8">
        <dgm:presLayoutVars>
          <dgm:chMax val="0"/>
          <dgm:chPref val="0"/>
        </dgm:presLayoutVars>
      </dgm:prSet>
      <dgm:spPr/>
    </dgm:pt>
    <dgm:pt modelId="{CED62F3E-979A-4E6A-AA9E-A1D96F416178}" type="pres">
      <dgm:prSet presAssocID="{7DE5539A-3C8E-451C-95CA-FC0CA18A7927}" presName="desTx" presStyleLbl="revTx" presStyleIdx="1" presStyleCnt="8">
        <dgm:presLayoutVars/>
      </dgm:prSet>
      <dgm:spPr/>
    </dgm:pt>
    <dgm:pt modelId="{FDBFC6D9-E57C-466C-A2CB-856D6D55497A}" type="pres">
      <dgm:prSet presAssocID="{F311EE77-D898-4D30-87E5-7EECB46D3511}" presName="sibTrans" presStyleCnt="0"/>
      <dgm:spPr/>
    </dgm:pt>
    <dgm:pt modelId="{69CF2098-C86E-4E2D-9D44-24973D0E3199}" type="pres">
      <dgm:prSet presAssocID="{2BC119BB-C4F5-4D05-8AAD-C3F30D029F74}" presName="compNode" presStyleCnt="0"/>
      <dgm:spPr/>
    </dgm:pt>
    <dgm:pt modelId="{42DA1DDC-9647-4019-BA82-C5188E805784}" type="pres">
      <dgm:prSet presAssocID="{2BC119BB-C4F5-4D05-8AAD-C3F30D029F74}" presName="bgRect" presStyleLbl="bgShp" presStyleIdx="1" presStyleCnt="4"/>
      <dgm:spPr/>
    </dgm:pt>
    <dgm:pt modelId="{045751D0-C3BE-4098-A5D8-F60BBDE5B564}" type="pres">
      <dgm:prSet presAssocID="{2BC119BB-C4F5-4D05-8AAD-C3F30D029F7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cuffs"/>
        </a:ext>
      </dgm:extLst>
    </dgm:pt>
    <dgm:pt modelId="{9B5312A3-B52E-4319-9997-4F31F4ED50BD}" type="pres">
      <dgm:prSet presAssocID="{2BC119BB-C4F5-4D05-8AAD-C3F30D029F74}" presName="spaceRect" presStyleCnt="0"/>
      <dgm:spPr/>
    </dgm:pt>
    <dgm:pt modelId="{85D7546F-25C4-49E3-936B-B25678448B36}" type="pres">
      <dgm:prSet presAssocID="{2BC119BB-C4F5-4D05-8AAD-C3F30D029F74}" presName="parTx" presStyleLbl="revTx" presStyleIdx="2" presStyleCnt="8">
        <dgm:presLayoutVars>
          <dgm:chMax val="0"/>
          <dgm:chPref val="0"/>
        </dgm:presLayoutVars>
      </dgm:prSet>
      <dgm:spPr/>
    </dgm:pt>
    <dgm:pt modelId="{803ED7FD-FB69-4900-9389-2C2400A140F0}" type="pres">
      <dgm:prSet presAssocID="{2BC119BB-C4F5-4D05-8AAD-C3F30D029F74}" presName="desTx" presStyleLbl="revTx" presStyleIdx="3" presStyleCnt="8">
        <dgm:presLayoutVars/>
      </dgm:prSet>
      <dgm:spPr/>
    </dgm:pt>
    <dgm:pt modelId="{364F93F2-A1FB-4055-8C35-11F30F0526BE}" type="pres">
      <dgm:prSet presAssocID="{E65CFE60-0932-4FE4-B782-B493CD740319}" presName="sibTrans" presStyleCnt="0"/>
      <dgm:spPr/>
    </dgm:pt>
    <dgm:pt modelId="{BE259464-7A62-42B5-916D-0A02CCA96DFE}" type="pres">
      <dgm:prSet presAssocID="{9DCFEE7F-8CC7-4411-A648-DF91063668D6}" presName="compNode" presStyleCnt="0"/>
      <dgm:spPr/>
    </dgm:pt>
    <dgm:pt modelId="{6EB161B6-8815-47B4-B640-9215874F0F0B}" type="pres">
      <dgm:prSet presAssocID="{9DCFEE7F-8CC7-4411-A648-DF91063668D6}" presName="bgRect" presStyleLbl="bgShp" presStyleIdx="2" presStyleCnt="4"/>
      <dgm:spPr/>
    </dgm:pt>
    <dgm:pt modelId="{7A0A026E-724D-479F-AFD3-F3C2E7690C4A}" type="pres">
      <dgm:prSet presAssocID="{9DCFEE7F-8CC7-4411-A648-DF91063668D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Americas"/>
        </a:ext>
      </dgm:extLst>
    </dgm:pt>
    <dgm:pt modelId="{A957A1C8-B898-4E08-8D09-46E7D5995DB8}" type="pres">
      <dgm:prSet presAssocID="{9DCFEE7F-8CC7-4411-A648-DF91063668D6}" presName="spaceRect" presStyleCnt="0"/>
      <dgm:spPr/>
    </dgm:pt>
    <dgm:pt modelId="{CACEF6C1-5410-440D-8DE7-6E4B590A38F9}" type="pres">
      <dgm:prSet presAssocID="{9DCFEE7F-8CC7-4411-A648-DF91063668D6}" presName="parTx" presStyleLbl="revTx" presStyleIdx="4" presStyleCnt="8">
        <dgm:presLayoutVars>
          <dgm:chMax val="0"/>
          <dgm:chPref val="0"/>
        </dgm:presLayoutVars>
      </dgm:prSet>
      <dgm:spPr/>
    </dgm:pt>
    <dgm:pt modelId="{EA8775E8-A216-4718-A5F9-6F5CEB7B6101}" type="pres">
      <dgm:prSet presAssocID="{9DCFEE7F-8CC7-4411-A648-DF91063668D6}" presName="desTx" presStyleLbl="revTx" presStyleIdx="5" presStyleCnt="8">
        <dgm:presLayoutVars/>
      </dgm:prSet>
      <dgm:spPr/>
    </dgm:pt>
    <dgm:pt modelId="{0240C0CE-F004-4351-B706-05FF9B37DC68}" type="pres">
      <dgm:prSet presAssocID="{2489EC16-B391-4D32-B424-7AC4C05BE64D}" presName="sibTrans" presStyleCnt="0"/>
      <dgm:spPr/>
    </dgm:pt>
    <dgm:pt modelId="{092AABFF-E6C1-4B70-813C-51273230ACCF}" type="pres">
      <dgm:prSet presAssocID="{34898DEA-1AD8-41A4-82ED-8C9556F016F7}" presName="compNode" presStyleCnt="0"/>
      <dgm:spPr/>
    </dgm:pt>
    <dgm:pt modelId="{A7627329-2D6C-4008-9A9A-B5008830EFCA}" type="pres">
      <dgm:prSet presAssocID="{34898DEA-1AD8-41A4-82ED-8C9556F016F7}" presName="bgRect" presStyleLbl="bgShp" presStyleIdx="3" presStyleCnt="4"/>
      <dgm:spPr/>
    </dgm:pt>
    <dgm:pt modelId="{047061DB-7B99-4E2A-BA15-D0A6DD371EA3}" type="pres">
      <dgm:prSet presAssocID="{34898DEA-1AD8-41A4-82ED-8C9556F016F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646DF5F5-B92B-4179-8F71-5D6CA2863F9B}" type="pres">
      <dgm:prSet presAssocID="{34898DEA-1AD8-41A4-82ED-8C9556F016F7}" presName="spaceRect" presStyleCnt="0"/>
      <dgm:spPr/>
    </dgm:pt>
    <dgm:pt modelId="{397AEB62-B622-4F51-BF63-B05C6B98805A}" type="pres">
      <dgm:prSet presAssocID="{34898DEA-1AD8-41A4-82ED-8C9556F016F7}" presName="parTx" presStyleLbl="revTx" presStyleIdx="6" presStyleCnt="8">
        <dgm:presLayoutVars>
          <dgm:chMax val="0"/>
          <dgm:chPref val="0"/>
        </dgm:presLayoutVars>
      </dgm:prSet>
      <dgm:spPr/>
    </dgm:pt>
    <dgm:pt modelId="{90C28EB6-55A7-4AE6-AF32-996AE28AC8E6}" type="pres">
      <dgm:prSet presAssocID="{34898DEA-1AD8-41A4-82ED-8C9556F016F7}" presName="desTx" presStyleLbl="revTx" presStyleIdx="7" presStyleCnt="8">
        <dgm:presLayoutVars/>
      </dgm:prSet>
      <dgm:spPr/>
    </dgm:pt>
  </dgm:ptLst>
  <dgm:cxnLst>
    <dgm:cxn modelId="{ABC58206-6083-4B2F-AC5D-95A6007625BC}" type="presOf" srcId="{34898DEA-1AD8-41A4-82ED-8C9556F016F7}" destId="{397AEB62-B622-4F51-BF63-B05C6B98805A}" srcOrd="0" destOrd="0" presId="urn:microsoft.com/office/officeart/2018/2/layout/IconVerticalSolidList"/>
    <dgm:cxn modelId="{1EBDE122-2726-41D7-8F5A-76F1B4696F2C}" type="presOf" srcId="{7DE5539A-3C8E-451C-95CA-FC0CA18A7927}" destId="{D04DEC4D-65B4-4351-BD1C-34FA6C6C1AFD}" srcOrd="0" destOrd="0" presId="urn:microsoft.com/office/officeart/2018/2/layout/IconVerticalSolidList"/>
    <dgm:cxn modelId="{987AF422-D766-4F9A-84E5-5FE392AD8151}" srcId="{7DE5539A-3C8E-451C-95CA-FC0CA18A7927}" destId="{9AF9FF16-E724-4ACD-B0F6-FA86A96A8DBA}" srcOrd="0" destOrd="0" parTransId="{FD211B4A-003D-43F7-B3FA-372976432896}" sibTransId="{9F970F31-5226-421D-81C8-9E341ADFDFBD}"/>
    <dgm:cxn modelId="{659BCC3B-B8BD-4BC7-B6D0-225F22CDB507}" type="presOf" srcId="{1368508B-00B5-4A2C-8855-86283160DE82}" destId="{90C28EB6-55A7-4AE6-AF32-996AE28AC8E6}" srcOrd="0" destOrd="1" presId="urn:microsoft.com/office/officeart/2018/2/layout/IconVerticalSolidList"/>
    <dgm:cxn modelId="{99125C56-DCC5-4B59-8C44-4442E6C03758}" srcId="{0E1AD330-FF5C-4406-9542-9D5F907B5D7E}" destId="{2BC119BB-C4F5-4D05-8AAD-C3F30D029F74}" srcOrd="1" destOrd="0" parTransId="{FD82D7DB-4913-47B5-B020-E42426A081E7}" sibTransId="{E65CFE60-0932-4FE4-B782-B493CD740319}"/>
    <dgm:cxn modelId="{BC396758-7ABF-41B8-8F9F-D996DA1EF5D9}" srcId="{0E1AD330-FF5C-4406-9542-9D5F907B5D7E}" destId="{7DE5539A-3C8E-451C-95CA-FC0CA18A7927}" srcOrd="0" destOrd="0" parTransId="{EE5C1502-AFDC-450C-B32F-1DE4368DA6F2}" sibTransId="{F311EE77-D898-4D30-87E5-7EECB46D3511}"/>
    <dgm:cxn modelId="{25EF7758-2587-4A50-B39B-27EBA294BF90}" srcId="{9DCFEE7F-8CC7-4411-A648-DF91063668D6}" destId="{FE18AA9C-7E00-4822-8291-99E360BC3ECD}" srcOrd="1" destOrd="0" parTransId="{A32AE1A2-7986-4E56-A578-B73F3C715841}" sibTransId="{BB114C44-2F8F-449D-B952-D4AC4D21E269}"/>
    <dgm:cxn modelId="{5D708363-451A-4D88-BBCB-5641D3B29BBC}" srcId="{34898DEA-1AD8-41A4-82ED-8C9556F016F7}" destId="{9D2CAAE7-A4FB-4CFB-96A0-C7BFC18D98A9}" srcOrd="0" destOrd="0" parTransId="{097036E9-099C-46F4-A43F-2EE526143877}" sibTransId="{CC7673DA-E790-4B37-97D3-97A2B2BACEC1}"/>
    <dgm:cxn modelId="{2FBD3E72-0663-4125-BCD7-487BA7DA1C69}" type="presOf" srcId="{9D2CAAE7-A4FB-4CFB-96A0-C7BFC18D98A9}" destId="{90C28EB6-55A7-4AE6-AF32-996AE28AC8E6}" srcOrd="0" destOrd="0" presId="urn:microsoft.com/office/officeart/2018/2/layout/IconVerticalSolidList"/>
    <dgm:cxn modelId="{A6D5BA7F-43B0-4599-AB99-391A8D19D140}" type="presOf" srcId="{FE18AA9C-7E00-4822-8291-99E360BC3ECD}" destId="{EA8775E8-A216-4718-A5F9-6F5CEB7B6101}" srcOrd="0" destOrd="1" presId="urn:microsoft.com/office/officeart/2018/2/layout/IconVerticalSolidList"/>
    <dgm:cxn modelId="{CC864380-A775-4F19-B101-938C6D6A4C41}" srcId="{0E1AD330-FF5C-4406-9542-9D5F907B5D7E}" destId="{9DCFEE7F-8CC7-4411-A648-DF91063668D6}" srcOrd="2" destOrd="0" parTransId="{0350FF93-0D1A-4C12-95AD-C193F8C292A2}" sibTransId="{2489EC16-B391-4D32-B424-7AC4C05BE64D}"/>
    <dgm:cxn modelId="{59EBF483-4070-4686-B007-A03429AADBBD}" type="presOf" srcId="{9DCFEE7F-8CC7-4411-A648-DF91063668D6}" destId="{CACEF6C1-5410-440D-8DE7-6E4B590A38F9}" srcOrd="0" destOrd="0" presId="urn:microsoft.com/office/officeart/2018/2/layout/IconVerticalSolidList"/>
    <dgm:cxn modelId="{60897B85-F946-4D50-B6B8-53BE6AED3565}" type="presOf" srcId="{A37F2B8C-055B-46D8-97CE-33DA410251D6}" destId="{803ED7FD-FB69-4900-9389-2C2400A140F0}" srcOrd="0" destOrd="0" presId="urn:microsoft.com/office/officeart/2018/2/layout/IconVerticalSolidList"/>
    <dgm:cxn modelId="{DED5FF8E-76E0-4DDD-BF3A-1A850661310D}" srcId="{34898DEA-1AD8-41A4-82ED-8C9556F016F7}" destId="{1368508B-00B5-4A2C-8855-86283160DE82}" srcOrd="1" destOrd="0" parTransId="{BD0B733D-8F48-4240-900C-7AC872E2F0CA}" sibTransId="{7518A348-0AE5-417B-A292-85B8765610A4}"/>
    <dgm:cxn modelId="{CDCF9996-3BB7-4CF5-9F0E-D10ADF85DAE3}" type="presOf" srcId="{2BC119BB-C4F5-4D05-8AAD-C3F30D029F74}" destId="{85D7546F-25C4-49E3-936B-B25678448B36}" srcOrd="0" destOrd="0" presId="urn:microsoft.com/office/officeart/2018/2/layout/IconVerticalSolidList"/>
    <dgm:cxn modelId="{9E0D68AC-0605-4BEC-B2C9-BB1A581CB039}" srcId="{0E1AD330-FF5C-4406-9542-9D5F907B5D7E}" destId="{34898DEA-1AD8-41A4-82ED-8C9556F016F7}" srcOrd="3" destOrd="0" parTransId="{9DB0BFD9-1FB3-42FB-AC23-A0583FA501EB}" sibTransId="{53308C94-80D3-421D-A351-F925CD1E1F06}"/>
    <dgm:cxn modelId="{78F57FB2-2496-43D2-A3E3-3C95F32AEA04}" type="presOf" srcId="{3E3E467D-9C8A-4F43-B9DE-4F54A7608FA9}" destId="{EA8775E8-A216-4718-A5F9-6F5CEB7B6101}" srcOrd="0" destOrd="0" presId="urn:microsoft.com/office/officeart/2018/2/layout/IconVerticalSolidList"/>
    <dgm:cxn modelId="{D252EFB7-05A6-4457-BD2B-B220EC1FAEDC}" type="presOf" srcId="{9AF9FF16-E724-4ACD-B0F6-FA86A96A8DBA}" destId="{CED62F3E-979A-4E6A-AA9E-A1D96F416178}" srcOrd="0" destOrd="0" presId="urn:microsoft.com/office/officeart/2018/2/layout/IconVerticalSolidList"/>
    <dgm:cxn modelId="{860AA8BE-C37A-4591-9B78-B179720B8848}" srcId="{2BC119BB-C4F5-4D05-8AAD-C3F30D029F74}" destId="{A37F2B8C-055B-46D8-97CE-33DA410251D6}" srcOrd="0" destOrd="0" parTransId="{E12CFD54-E7D2-4355-8574-8F79B54F1983}" sibTransId="{88E2326E-6BCD-48E7-A9FA-39CF282F3987}"/>
    <dgm:cxn modelId="{5B122EE5-CF3C-43C1-BD63-57EC789CA83A}" srcId="{9DCFEE7F-8CC7-4411-A648-DF91063668D6}" destId="{3E3E467D-9C8A-4F43-B9DE-4F54A7608FA9}" srcOrd="0" destOrd="0" parTransId="{80BC9F65-6546-4D5E-9019-F792AD78BDA7}" sibTransId="{2B74230C-A11E-4A55-B06B-960EAF6BEED2}"/>
    <dgm:cxn modelId="{169A59FA-358E-4298-8BA3-0F6BE7A36A80}" type="presOf" srcId="{0E1AD330-FF5C-4406-9542-9D5F907B5D7E}" destId="{BA2BB19E-80F8-4B5B-A5CF-D33977E95914}" srcOrd="0" destOrd="0" presId="urn:microsoft.com/office/officeart/2018/2/layout/IconVerticalSolidList"/>
    <dgm:cxn modelId="{EED0C486-F542-4677-8CDB-7A94742F8B83}" type="presParOf" srcId="{BA2BB19E-80F8-4B5B-A5CF-D33977E95914}" destId="{81F8A201-505C-432F-BA25-A97132AA324A}" srcOrd="0" destOrd="0" presId="urn:microsoft.com/office/officeart/2018/2/layout/IconVerticalSolidList"/>
    <dgm:cxn modelId="{6678210F-0D83-4C50-A952-125E137D00AB}" type="presParOf" srcId="{81F8A201-505C-432F-BA25-A97132AA324A}" destId="{AD706379-9C27-47E9-A27E-C1DC79850832}" srcOrd="0" destOrd="0" presId="urn:microsoft.com/office/officeart/2018/2/layout/IconVerticalSolidList"/>
    <dgm:cxn modelId="{B7C5974D-CAE4-407A-BEA1-CA70F58E5B8A}" type="presParOf" srcId="{81F8A201-505C-432F-BA25-A97132AA324A}" destId="{512DA7A3-1515-4BE5-B962-97187B5D9E4E}" srcOrd="1" destOrd="0" presId="urn:microsoft.com/office/officeart/2018/2/layout/IconVerticalSolidList"/>
    <dgm:cxn modelId="{603C5934-768E-42A6-BCFE-77C77CD0129E}" type="presParOf" srcId="{81F8A201-505C-432F-BA25-A97132AA324A}" destId="{0F44EB20-0236-435A-8C30-8D837F763F34}" srcOrd="2" destOrd="0" presId="urn:microsoft.com/office/officeart/2018/2/layout/IconVerticalSolidList"/>
    <dgm:cxn modelId="{5C531B3E-54FA-4B8D-A1B8-94A64A182177}" type="presParOf" srcId="{81F8A201-505C-432F-BA25-A97132AA324A}" destId="{D04DEC4D-65B4-4351-BD1C-34FA6C6C1AFD}" srcOrd="3" destOrd="0" presId="urn:microsoft.com/office/officeart/2018/2/layout/IconVerticalSolidList"/>
    <dgm:cxn modelId="{1AF23302-15C2-44B0-B87E-4861F6B36A41}" type="presParOf" srcId="{81F8A201-505C-432F-BA25-A97132AA324A}" destId="{CED62F3E-979A-4E6A-AA9E-A1D96F416178}" srcOrd="4" destOrd="0" presId="urn:microsoft.com/office/officeart/2018/2/layout/IconVerticalSolidList"/>
    <dgm:cxn modelId="{72C28A91-BB88-4B02-B80D-78F20188CA24}" type="presParOf" srcId="{BA2BB19E-80F8-4B5B-A5CF-D33977E95914}" destId="{FDBFC6D9-E57C-466C-A2CB-856D6D55497A}" srcOrd="1" destOrd="0" presId="urn:microsoft.com/office/officeart/2018/2/layout/IconVerticalSolidList"/>
    <dgm:cxn modelId="{22054BBF-4842-4A0C-8650-6CE689F0787B}" type="presParOf" srcId="{BA2BB19E-80F8-4B5B-A5CF-D33977E95914}" destId="{69CF2098-C86E-4E2D-9D44-24973D0E3199}" srcOrd="2" destOrd="0" presId="urn:microsoft.com/office/officeart/2018/2/layout/IconVerticalSolidList"/>
    <dgm:cxn modelId="{DB7FA480-A616-4CBE-96BF-F19FFE0588C9}" type="presParOf" srcId="{69CF2098-C86E-4E2D-9D44-24973D0E3199}" destId="{42DA1DDC-9647-4019-BA82-C5188E805784}" srcOrd="0" destOrd="0" presId="urn:microsoft.com/office/officeart/2018/2/layout/IconVerticalSolidList"/>
    <dgm:cxn modelId="{F339C6F5-B3E7-460F-827D-787C2105F6D5}" type="presParOf" srcId="{69CF2098-C86E-4E2D-9D44-24973D0E3199}" destId="{045751D0-C3BE-4098-A5D8-F60BBDE5B564}" srcOrd="1" destOrd="0" presId="urn:microsoft.com/office/officeart/2018/2/layout/IconVerticalSolidList"/>
    <dgm:cxn modelId="{E7AEBF34-D313-48F5-97FB-40BC97505353}" type="presParOf" srcId="{69CF2098-C86E-4E2D-9D44-24973D0E3199}" destId="{9B5312A3-B52E-4319-9997-4F31F4ED50BD}" srcOrd="2" destOrd="0" presId="urn:microsoft.com/office/officeart/2018/2/layout/IconVerticalSolidList"/>
    <dgm:cxn modelId="{787AA8B5-A803-43BA-A997-ADF463ACA453}" type="presParOf" srcId="{69CF2098-C86E-4E2D-9D44-24973D0E3199}" destId="{85D7546F-25C4-49E3-936B-B25678448B36}" srcOrd="3" destOrd="0" presId="urn:microsoft.com/office/officeart/2018/2/layout/IconVerticalSolidList"/>
    <dgm:cxn modelId="{2A3A9C80-E301-468E-B0FD-C06C0F8A1130}" type="presParOf" srcId="{69CF2098-C86E-4E2D-9D44-24973D0E3199}" destId="{803ED7FD-FB69-4900-9389-2C2400A140F0}" srcOrd="4" destOrd="0" presId="urn:microsoft.com/office/officeart/2018/2/layout/IconVerticalSolidList"/>
    <dgm:cxn modelId="{CC614031-EF22-4871-98F2-AE76876F340C}" type="presParOf" srcId="{BA2BB19E-80F8-4B5B-A5CF-D33977E95914}" destId="{364F93F2-A1FB-4055-8C35-11F30F0526BE}" srcOrd="3" destOrd="0" presId="urn:microsoft.com/office/officeart/2018/2/layout/IconVerticalSolidList"/>
    <dgm:cxn modelId="{1CE2BFC1-44B8-4C3F-911A-79D88D123837}" type="presParOf" srcId="{BA2BB19E-80F8-4B5B-A5CF-D33977E95914}" destId="{BE259464-7A62-42B5-916D-0A02CCA96DFE}" srcOrd="4" destOrd="0" presId="urn:microsoft.com/office/officeart/2018/2/layout/IconVerticalSolidList"/>
    <dgm:cxn modelId="{CEADCDA3-6FB7-4957-91BB-4AC816FE7FA1}" type="presParOf" srcId="{BE259464-7A62-42B5-916D-0A02CCA96DFE}" destId="{6EB161B6-8815-47B4-B640-9215874F0F0B}" srcOrd="0" destOrd="0" presId="urn:microsoft.com/office/officeart/2018/2/layout/IconVerticalSolidList"/>
    <dgm:cxn modelId="{462F21D2-3739-4818-ACAC-2910E1815508}" type="presParOf" srcId="{BE259464-7A62-42B5-916D-0A02CCA96DFE}" destId="{7A0A026E-724D-479F-AFD3-F3C2E7690C4A}" srcOrd="1" destOrd="0" presId="urn:microsoft.com/office/officeart/2018/2/layout/IconVerticalSolidList"/>
    <dgm:cxn modelId="{B43C59B8-B931-477F-8848-E2DA335117D9}" type="presParOf" srcId="{BE259464-7A62-42B5-916D-0A02CCA96DFE}" destId="{A957A1C8-B898-4E08-8D09-46E7D5995DB8}" srcOrd="2" destOrd="0" presId="urn:microsoft.com/office/officeart/2018/2/layout/IconVerticalSolidList"/>
    <dgm:cxn modelId="{FB591219-274F-489D-ABEE-EEDFA03872F4}" type="presParOf" srcId="{BE259464-7A62-42B5-916D-0A02CCA96DFE}" destId="{CACEF6C1-5410-440D-8DE7-6E4B590A38F9}" srcOrd="3" destOrd="0" presId="urn:microsoft.com/office/officeart/2018/2/layout/IconVerticalSolidList"/>
    <dgm:cxn modelId="{947FCA92-2CB7-4FDD-A712-AF95CF81EEF8}" type="presParOf" srcId="{BE259464-7A62-42B5-916D-0A02CCA96DFE}" destId="{EA8775E8-A216-4718-A5F9-6F5CEB7B6101}" srcOrd="4" destOrd="0" presId="urn:microsoft.com/office/officeart/2018/2/layout/IconVerticalSolidList"/>
    <dgm:cxn modelId="{F8074992-C635-4AF9-A0C8-C8F2E1CE121E}" type="presParOf" srcId="{BA2BB19E-80F8-4B5B-A5CF-D33977E95914}" destId="{0240C0CE-F004-4351-B706-05FF9B37DC68}" srcOrd="5" destOrd="0" presId="urn:microsoft.com/office/officeart/2018/2/layout/IconVerticalSolidList"/>
    <dgm:cxn modelId="{5EC5165C-6D40-4663-A13C-9C7D1326A9C7}" type="presParOf" srcId="{BA2BB19E-80F8-4B5B-A5CF-D33977E95914}" destId="{092AABFF-E6C1-4B70-813C-51273230ACCF}" srcOrd="6" destOrd="0" presId="urn:microsoft.com/office/officeart/2018/2/layout/IconVerticalSolidList"/>
    <dgm:cxn modelId="{4EC2D2E8-0A09-44C5-863D-2BCB0B30E495}" type="presParOf" srcId="{092AABFF-E6C1-4B70-813C-51273230ACCF}" destId="{A7627329-2D6C-4008-9A9A-B5008830EFCA}" srcOrd="0" destOrd="0" presId="urn:microsoft.com/office/officeart/2018/2/layout/IconVerticalSolidList"/>
    <dgm:cxn modelId="{C326E7C5-622A-417F-ADA8-766CE04D947D}" type="presParOf" srcId="{092AABFF-E6C1-4B70-813C-51273230ACCF}" destId="{047061DB-7B99-4E2A-BA15-D0A6DD371EA3}" srcOrd="1" destOrd="0" presId="urn:microsoft.com/office/officeart/2018/2/layout/IconVerticalSolidList"/>
    <dgm:cxn modelId="{F7EDDF0F-641E-4B8A-B209-56AC6815C888}" type="presParOf" srcId="{092AABFF-E6C1-4B70-813C-51273230ACCF}" destId="{646DF5F5-B92B-4179-8F71-5D6CA2863F9B}" srcOrd="2" destOrd="0" presId="urn:microsoft.com/office/officeart/2018/2/layout/IconVerticalSolidList"/>
    <dgm:cxn modelId="{187EE930-844D-41F7-9619-B37E390A8FAD}" type="presParOf" srcId="{092AABFF-E6C1-4B70-813C-51273230ACCF}" destId="{397AEB62-B622-4F51-BF63-B05C6B98805A}" srcOrd="3" destOrd="0" presId="urn:microsoft.com/office/officeart/2018/2/layout/IconVerticalSolidList"/>
    <dgm:cxn modelId="{9833FBB2-8338-4773-8F4A-5EAF83C55B0F}" type="presParOf" srcId="{092AABFF-E6C1-4B70-813C-51273230ACCF}" destId="{90C28EB6-55A7-4AE6-AF32-996AE28AC8E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8F2F1-F1DF-48CF-876F-EE67B8356225}">
      <dsp:nvSpPr>
        <dsp:cNvPr id="0" name=""/>
        <dsp:cNvSpPr/>
      </dsp:nvSpPr>
      <dsp:spPr>
        <a:xfrm>
          <a:off x="0" y="1903"/>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43AAF0-6FB0-497E-AFD9-EC011B360239}">
      <dsp:nvSpPr>
        <dsp:cNvPr id="0" name=""/>
        <dsp:cNvSpPr/>
      </dsp:nvSpPr>
      <dsp:spPr>
        <a:xfrm>
          <a:off x="245405" y="184436"/>
          <a:ext cx="446191" cy="4461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854D21-0C46-4D0E-90EE-01D0BED35A4B}">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Zillow API</a:t>
          </a:r>
        </a:p>
      </dsp:txBody>
      <dsp:txXfrm>
        <a:off x="937002" y="1903"/>
        <a:ext cx="5576601" cy="811257"/>
      </dsp:txXfrm>
    </dsp:sp>
    <dsp:sp modelId="{71BB2C91-DE32-46F6-93E1-556813C5D1ED}">
      <dsp:nvSpPr>
        <dsp:cNvPr id="0" name=""/>
        <dsp:cNvSpPr/>
      </dsp:nvSpPr>
      <dsp:spPr>
        <a:xfrm>
          <a:off x="0" y="1015975"/>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F9A50A-4955-494D-8DD8-184B1E1BC2A3}">
      <dsp:nvSpPr>
        <dsp:cNvPr id="0" name=""/>
        <dsp:cNvSpPr/>
      </dsp:nvSpPr>
      <dsp:spPr>
        <a:xfrm>
          <a:off x="245405" y="1198508"/>
          <a:ext cx="446191" cy="4461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C6BD16-0802-4136-9C0A-68DBF4549925}">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School Digger API</a:t>
          </a:r>
        </a:p>
      </dsp:txBody>
      <dsp:txXfrm>
        <a:off x="937002" y="1015975"/>
        <a:ext cx="5576601" cy="811257"/>
      </dsp:txXfrm>
    </dsp:sp>
    <dsp:sp modelId="{9C6868EC-0DFD-4B9B-95B4-D53E35F83DFB}">
      <dsp:nvSpPr>
        <dsp:cNvPr id="0" name=""/>
        <dsp:cNvSpPr/>
      </dsp:nvSpPr>
      <dsp:spPr>
        <a:xfrm>
          <a:off x="0" y="2030048"/>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E6F8DA-A953-493F-8A58-3A1BD27CBC04}">
      <dsp:nvSpPr>
        <dsp:cNvPr id="0" name=""/>
        <dsp:cNvSpPr/>
      </dsp:nvSpPr>
      <dsp:spPr>
        <a:xfrm>
          <a:off x="245405" y="2212581"/>
          <a:ext cx="446191" cy="4461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1FE799-0DA3-41BB-9266-F527D347C075}">
      <dsp:nvSpPr>
        <dsp:cNvPr id="0" name=""/>
        <dsp:cNvSpPr/>
      </dsp:nvSpPr>
      <dsp:spPr>
        <a:xfrm>
          <a:off x="937002" y="2030048"/>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Data World population CSV</a:t>
          </a:r>
        </a:p>
      </dsp:txBody>
      <dsp:txXfrm>
        <a:off x="937002" y="2030048"/>
        <a:ext cx="5576601" cy="811257"/>
      </dsp:txXfrm>
    </dsp:sp>
    <dsp:sp modelId="{E29C7037-9681-4E3D-B7B4-1D4CFB5FE1D4}">
      <dsp:nvSpPr>
        <dsp:cNvPr id="0" name=""/>
        <dsp:cNvSpPr/>
      </dsp:nvSpPr>
      <dsp:spPr>
        <a:xfrm>
          <a:off x="0" y="3044120"/>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A24B05-127C-4446-A3AE-0F3CE93F7D4F}">
      <dsp:nvSpPr>
        <dsp:cNvPr id="0" name=""/>
        <dsp:cNvSpPr/>
      </dsp:nvSpPr>
      <dsp:spPr>
        <a:xfrm>
          <a:off x="245405" y="3226653"/>
          <a:ext cx="446191" cy="4461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154B35-5B47-4F23-99A0-EBD3435DA417}">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City of Austin CSV</a:t>
          </a:r>
        </a:p>
      </dsp:txBody>
      <dsp:txXfrm>
        <a:off x="937002" y="3044120"/>
        <a:ext cx="5576601" cy="811257"/>
      </dsp:txXfrm>
    </dsp:sp>
    <dsp:sp modelId="{6258675B-35C5-48ED-BA71-DFFFC21637A2}">
      <dsp:nvSpPr>
        <dsp:cNvPr id="0" name=""/>
        <dsp:cNvSpPr/>
      </dsp:nvSpPr>
      <dsp:spPr>
        <a:xfrm>
          <a:off x="0" y="4058192"/>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BDDA24-AB3A-4973-B629-8491B2436710}">
      <dsp:nvSpPr>
        <dsp:cNvPr id="0" name=""/>
        <dsp:cNvSpPr/>
      </dsp:nvSpPr>
      <dsp:spPr>
        <a:xfrm>
          <a:off x="245405" y="4240725"/>
          <a:ext cx="446191" cy="44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4933EC-AEF1-4CD5-8D68-EF88C6F58DBD}">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Freddie Mac Mortgage rates  CSV and Excel Files</a:t>
          </a:r>
        </a:p>
      </dsp:txBody>
      <dsp:txXfrm>
        <a:off x="937002" y="4058192"/>
        <a:ext cx="5576601" cy="811257"/>
      </dsp:txXfrm>
    </dsp:sp>
    <dsp:sp modelId="{D865D335-5E4D-49B7-9B2C-A70781334F91}">
      <dsp:nvSpPr>
        <dsp:cNvPr id="0" name=""/>
        <dsp:cNvSpPr/>
      </dsp:nvSpPr>
      <dsp:spPr>
        <a:xfrm>
          <a:off x="0" y="5072264"/>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1FFD8D-7252-45FF-B56B-6B96770394C2}">
      <dsp:nvSpPr>
        <dsp:cNvPr id="0" name=""/>
        <dsp:cNvSpPr/>
      </dsp:nvSpPr>
      <dsp:spPr>
        <a:xfrm>
          <a:off x="245405" y="5254797"/>
          <a:ext cx="446191" cy="4461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B58E99-2DF0-4EA1-A95B-EDFC24E9477F}">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Travis County Appraisal District Office CSV</a:t>
          </a:r>
        </a:p>
      </dsp:txBody>
      <dsp:txXfrm>
        <a:off x="937002" y="5072264"/>
        <a:ext cx="5576601" cy="811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F753CA-B964-4162-A80C-FAD6842C6172}">
      <dsp:nvSpPr>
        <dsp:cNvPr id="0" name=""/>
        <dsp:cNvSpPr/>
      </dsp:nvSpPr>
      <dsp:spPr>
        <a:xfrm>
          <a:off x="290272" y="919820"/>
          <a:ext cx="903919" cy="903919"/>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A1CAF-90EC-4306-8273-834D5748E3D7}">
      <dsp:nvSpPr>
        <dsp:cNvPr id="0" name=""/>
        <dsp:cNvSpPr/>
      </dsp:nvSpPr>
      <dsp:spPr>
        <a:xfrm>
          <a:off x="482911" y="1112459"/>
          <a:ext cx="518642" cy="5186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FCB3D7-6623-4445-A1C4-6ED88884E0E6}">
      <dsp:nvSpPr>
        <dsp:cNvPr id="0" name=""/>
        <dsp:cNvSpPr/>
      </dsp:nvSpPr>
      <dsp:spPr>
        <a:xfrm>
          <a:off x="1314" y="2105289"/>
          <a:ext cx="1481835" cy="59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Obtain valid street address from Travis County Appraisal District.</a:t>
          </a:r>
        </a:p>
      </dsp:txBody>
      <dsp:txXfrm>
        <a:off x="1314" y="2105289"/>
        <a:ext cx="1481835" cy="592734"/>
      </dsp:txXfrm>
    </dsp:sp>
    <dsp:sp modelId="{C0B1A231-4DB9-4012-BD45-A519A5A6E34C}">
      <dsp:nvSpPr>
        <dsp:cNvPr id="0" name=""/>
        <dsp:cNvSpPr/>
      </dsp:nvSpPr>
      <dsp:spPr>
        <a:xfrm>
          <a:off x="2031430" y="919820"/>
          <a:ext cx="903919" cy="903919"/>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66AA01-AE89-4B52-B4A0-BF566CF41B04}">
      <dsp:nvSpPr>
        <dsp:cNvPr id="0" name=""/>
        <dsp:cNvSpPr/>
      </dsp:nvSpPr>
      <dsp:spPr>
        <a:xfrm>
          <a:off x="2224068" y="1112459"/>
          <a:ext cx="518642" cy="5186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6955C9-3C3C-41FD-ACF2-ACF3B3E370D8}">
      <dsp:nvSpPr>
        <dsp:cNvPr id="0" name=""/>
        <dsp:cNvSpPr/>
      </dsp:nvSpPr>
      <dsp:spPr>
        <a:xfrm>
          <a:off x="1742472" y="2105289"/>
          <a:ext cx="1481835" cy="59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Glob the export records. </a:t>
          </a:r>
        </a:p>
      </dsp:txBody>
      <dsp:txXfrm>
        <a:off x="1742472" y="2105289"/>
        <a:ext cx="1481835" cy="592734"/>
      </dsp:txXfrm>
    </dsp:sp>
    <dsp:sp modelId="{CF6FB480-967A-48AA-A792-7D26A8669B11}">
      <dsp:nvSpPr>
        <dsp:cNvPr id="0" name=""/>
        <dsp:cNvSpPr/>
      </dsp:nvSpPr>
      <dsp:spPr>
        <a:xfrm>
          <a:off x="3772587" y="919820"/>
          <a:ext cx="903919" cy="903919"/>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7BE6EE-3C65-4E05-A163-BFE5502A005B}">
      <dsp:nvSpPr>
        <dsp:cNvPr id="0" name=""/>
        <dsp:cNvSpPr/>
      </dsp:nvSpPr>
      <dsp:spPr>
        <a:xfrm>
          <a:off x="3965226" y="1112459"/>
          <a:ext cx="518642" cy="5186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BE7C9F-30B8-44A9-948A-211E2A597D1C}">
      <dsp:nvSpPr>
        <dsp:cNvPr id="0" name=""/>
        <dsp:cNvSpPr/>
      </dsp:nvSpPr>
      <dsp:spPr>
        <a:xfrm>
          <a:off x="3483629" y="2105289"/>
          <a:ext cx="1481835" cy="59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Remove unwanted zip codes and create a random list for sampling.</a:t>
          </a:r>
        </a:p>
      </dsp:txBody>
      <dsp:txXfrm>
        <a:off x="3483629" y="2105289"/>
        <a:ext cx="1481835" cy="592734"/>
      </dsp:txXfrm>
    </dsp:sp>
    <dsp:sp modelId="{EFEDF838-7C78-44D0-AED3-E457FDB9258A}">
      <dsp:nvSpPr>
        <dsp:cNvPr id="0" name=""/>
        <dsp:cNvSpPr/>
      </dsp:nvSpPr>
      <dsp:spPr>
        <a:xfrm>
          <a:off x="5513744" y="919820"/>
          <a:ext cx="903919" cy="903919"/>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183EBE-DD82-4B9E-B995-A0DCEB7A6525}">
      <dsp:nvSpPr>
        <dsp:cNvPr id="0" name=""/>
        <dsp:cNvSpPr/>
      </dsp:nvSpPr>
      <dsp:spPr>
        <a:xfrm>
          <a:off x="5706383" y="1112459"/>
          <a:ext cx="518642" cy="5186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4E890F-B702-4820-90A9-18D3676BDC2E}">
      <dsp:nvSpPr>
        <dsp:cNvPr id="0" name=""/>
        <dsp:cNvSpPr/>
      </dsp:nvSpPr>
      <dsp:spPr>
        <a:xfrm>
          <a:off x="5224786" y="2105289"/>
          <a:ext cx="1481835" cy="59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Random sample list utilized for Zillow API to retrieve additional details of home data. </a:t>
          </a:r>
        </a:p>
      </dsp:txBody>
      <dsp:txXfrm>
        <a:off x="5224786" y="2105289"/>
        <a:ext cx="1481835" cy="592734"/>
      </dsp:txXfrm>
    </dsp:sp>
    <dsp:sp modelId="{BBCD4893-78F5-487C-AAA4-4557C904841E}">
      <dsp:nvSpPr>
        <dsp:cNvPr id="0" name=""/>
        <dsp:cNvSpPr/>
      </dsp:nvSpPr>
      <dsp:spPr>
        <a:xfrm>
          <a:off x="7254901" y="919820"/>
          <a:ext cx="903919" cy="903919"/>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E55BE7-A369-4C8D-A637-B4E393977674}">
      <dsp:nvSpPr>
        <dsp:cNvPr id="0" name=""/>
        <dsp:cNvSpPr/>
      </dsp:nvSpPr>
      <dsp:spPr>
        <a:xfrm>
          <a:off x="7447540" y="1112459"/>
          <a:ext cx="518642" cy="5186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06F2DF-AD17-40FA-AC15-E2CF26EACD5F}">
      <dsp:nvSpPr>
        <dsp:cNvPr id="0" name=""/>
        <dsp:cNvSpPr/>
      </dsp:nvSpPr>
      <dsp:spPr>
        <a:xfrm>
          <a:off x="6965943" y="2105289"/>
          <a:ext cx="1481835" cy="59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(Zillow  did not have 1000 calls per day as we understood initially).</a:t>
          </a:r>
        </a:p>
      </dsp:txBody>
      <dsp:txXfrm>
        <a:off x="6965943" y="2105289"/>
        <a:ext cx="1481835" cy="592734"/>
      </dsp:txXfrm>
    </dsp:sp>
    <dsp:sp modelId="{6C09ACF1-D82E-42A2-BA27-85AAED16CF39}">
      <dsp:nvSpPr>
        <dsp:cNvPr id="0" name=""/>
        <dsp:cNvSpPr/>
      </dsp:nvSpPr>
      <dsp:spPr>
        <a:xfrm>
          <a:off x="8996059" y="919820"/>
          <a:ext cx="903919" cy="903919"/>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3C6DD9-626F-44C5-AA31-9516DC4FA67D}">
      <dsp:nvSpPr>
        <dsp:cNvPr id="0" name=""/>
        <dsp:cNvSpPr/>
      </dsp:nvSpPr>
      <dsp:spPr>
        <a:xfrm>
          <a:off x="9188697" y="1112459"/>
          <a:ext cx="518642" cy="51864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36156F-6734-4C3C-8B9B-A2F03CFC9B73}">
      <dsp:nvSpPr>
        <dsp:cNvPr id="0" name=""/>
        <dsp:cNvSpPr/>
      </dsp:nvSpPr>
      <dsp:spPr>
        <a:xfrm>
          <a:off x="8707101" y="2105289"/>
          <a:ext cx="1481835" cy="59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Tap other data sources and remove unwanted records and outliers.</a:t>
          </a:r>
        </a:p>
      </dsp:txBody>
      <dsp:txXfrm>
        <a:off x="8707101" y="2105289"/>
        <a:ext cx="1481835" cy="5927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06379-9C27-47E9-A27E-C1DC79850832}">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2DA7A3-1515-4BE5-B962-97187B5D9E4E}">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4DEC4D-65B4-4351-BD1C-34FA6C6C1AFD}">
      <dsp:nvSpPr>
        <dsp:cNvPr id="0" name=""/>
        <dsp:cNvSpPr/>
      </dsp:nvSpPr>
      <dsp:spPr>
        <a:xfrm>
          <a:off x="1429899" y="2442"/>
          <a:ext cx="2931121"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School data </a:t>
          </a:r>
        </a:p>
      </dsp:txBody>
      <dsp:txXfrm>
        <a:off x="1429899" y="2442"/>
        <a:ext cx="2931121" cy="1238008"/>
      </dsp:txXfrm>
    </dsp:sp>
    <dsp:sp modelId="{CED62F3E-979A-4E6A-AA9E-A1D96F416178}">
      <dsp:nvSpPr>
        <dsp:cNvPr id="0" name=""/>
        <dsp:cNvSpPr/>
      </dsp:nvSpPr>
      <dsp:spPr>
        <a:xfrm>
          <a:off x="4361021" y="2442"/>
          <a:ext cx="2152582"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90000"/>
            </a:lnSpc>
            <a:spcBef>
              <a:spcPct val="0"/>
            </a:spcBef>
            <a:spcAft>
              <a:spcPct val="35000"/>
            </a:spcAft>
            <a:buNone/>
          </a:pPr>
          <a:r>
            <a:rPr lang="en-US" sz="1500" kern="1200"/>
            <a:t>Minimal change in school ranking year to year</a:t>
          </a:r>
        </a:p>
      </dsp:txBody>
      <dsp:txXfrm>
        <a:off x="4361021" y="2442"/>
        <a:ext cx="2152582" cy="1238008"/>
      </dsp:txXfrm>
    </dsp:sp>
    <dsp:sp modelId="{42DA1DDC-9647-4019-BA82-C5188E805784}">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5751D0-C3BE-4098-A5D8-F60BBDE5B564}">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D7546F-25C4-49E3-936B-B25678448B36}">
      <dsp:nvSpPr>
        <dsp:cNvPr id="0" name=""/>
        <dsp:cNvSpPr/>
      </dsp:nvSpPr>
      <dsp:spPr>
        <a:xfrm>
          <a:off x="1429899" y="1549953"/>
          <a:ext cx="2931121"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Crime Data </a:t>
          </a:r>
        </a:p>
      </dsp:txBody>
      <dsp:txXfrm>
        <a:off x="1429899" y="1549953"/>
        <a:ext cx="2931121" cy="1238008"/>
      </dsp:txXfrm>
    </dsp:sp>
    <dsp:sp modelId="{803ED7FD-FB69-4900-9389-2C2400A140F0}">
      <dsp:nvSpPr>
        <dsp:cNvPr id="0" name=""/>
        <dsp:cNvSpPr/>
      </dsp:nvSpPr>
      <dsp:spPr>
        <a:xfrm>
          <a:off x="4361021" y="1549953"/>
          <a:ext cx="2152582"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90000"/>
            </a:lnSpc>
            <a:spcBef>
              <a:spcPct val="0"/>
            </a:spcBef>
            <a:spcAft>
              <a:spcPct val="35000"/>
            </a:spcAft>
            <a:buNone/>
          </a:pPr>
          <a:r>
            <a:rPr lang="en-US" sz="1500" kern="1200"/>
            <a:t>No significant change</a:t>
          </a:r>
        </a:p>
      </dsp:txBody>
      <dsp:txXfrm>
        <a:off x="4361021" y="1549953"/>
        <a:ext cx="2152582" cy="1238008"/>
      </dsp:txXfrm>
    </dsp:sp>
    <dsp:sp modelId="{6EB161B6-8815-47B4-B640-9215874F0F0B}">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0A026E-724D-479F-AFD3-F3C2E7690C4A}">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CEF6C1-5410-440D-8DE7-6E4B590A38F9}">
      <dsp:nvSpPr>
        <dsp:cNvPr id="0" name=""/>
        <dsp:cNvSpPr/>
      </dsp:nvSpPr>
      <dsp:spPr>
        <a:xfrm>
          <a:off x="1429899" y="3097464"/>
          <a:ext cx="2931121"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Data world population 2012-2017</a:t>
          </a:r>
        </a:p>
      </dsp:txBody>
      <dsp:txXfrm>
        <a:off x="1429899" y="3097464"/>
        <a:ext cx="2931121" cy="1238008"/>
      </dsp:txXfrm>
    </dsp:sp>
    <dsp:sp modelId="{EA8775E8-A216-4718-A5F9-6F5CEB7B6101}">
      <dsp:nvSpPr>
        <dsp:cNvPr id="0" name=""/>
        <dsp:cNvSpPr/>
      </dsp:nvSpPr>
      <dsp:spPr>
        <a:xfrm>
          <a:off x="4361021" y="3097464"/>
          <a:ext cx="2152582"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90000"/>
            </a:lnSpc>
            <a:spcBef>
              <a:spcPct val="0"/>
            </a:spcBef>
            <a:spcAft>
              <a:spcPct val="35000"/>
            </a:spcAft>
            <a:buNone/>
          </a:pPr>
          <a:r>
            <a:rPr lang="en-US" sz="1500" kern="1200"/>
            <a:t>Organized</a:t>
          </a:r>
        </a:p>
        <a:p>
          <a:pPr marL="0" lvl="0" indent="0" algn="l" defTabSz="666750">
            <a:lnSpc>
              <a:spcPct val="90000"/>
            </a:lnSpc>
            <a:spcBef>
              <a:spcPct val="0"/>
            </a:spcBef>
            <a:spcAft>
              <a:spcPct val="35000"/>
            </a:spcAft>
            <a:buNone/>
          </a:pPr>
          <a:r>
            <a:rPr lang="en-US" sz="1500" kern="1200"/>
            <a:t>Large file</a:t>
          </a:r>
        </a:p>
      </dsp:txBody>
      <dsp:txXfrm>
        <a:off x="4361021" y="3097464"/>
        <a:ext cx="2152582" cy="1238008"/>
      </dsp:txXfrm>
    </dsp:sp>
    <dsp:sp modelId="{A7627329-2D6C-4008-9A9A-B5008830EFCA}">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7061DB-7B99-4E2A-BA15-D0A6DD371EA3}">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7AEB62-B622-4F51-BF63-B05C6B98805A}">
      <dsp:nvSpPr>
        <dsp:cNvPr id="0" name=""/>
        <dsp:cNvSpPr/>
      </dsp:nvSpPr>
      <dsp:spPr>
        <a:xfrm>
          <a:off x="1429899" y="4644974"/>
          <a:ext cx="2931121"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Zillow sample data</a:t>
          </a:r>
        </a:p>
      </dsp:txBody>
      <dsp:txXfrm>
        <a:off x="1429899" y="4644974"/>
        <a:ext cx="2931121" cy="1238008"/>
      </dsp:txXfrm>
    </dsp:sp>
    <dsp:sp modelId="{90C28EB6-55A7-4AE6-AF32-996AE28AC8E6}">
      <dsp:nvSpPr>
        <dsp:cNvPr id="0" name=""/>
        <dsp:cNvSpPr/>
      </dsp:nvSpPr>
      <dsp:spPr>
        <a:xfrm>
          <a:off x="4361021" y="4644974"/>
          <a:ext cx="2152582"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90000"/>
            </a:lnSpc>
            <a:spcBef>
              <a:spcPct val="0"/>
            </a:spcBef>
            <a:spcAft>
              <a:spcPct val="35000"/>
            </a:spcAft>
            <a:buNone/>
          </a:pPr>
          <a:r>
            <a:rPr lang="en-US" sz="1500" kern="1200"/>
            <a:t>Current data </a:t>
          </a:r>
        </a:p>
        <a:p>
          <a:pPr marL="0" lvl="0" indent="0" algn="l" defTabSz="666750">
            <a:lnSpc>
              <a:spcPct val="90000"/>
            </a:lnSpc>
            <a:spcBef>
              <a:spcPct val="0"/>
            </a:spcBef>
            <a:spcAft>
              <a:spcPct val="35000"/>
            </a:spcAft>
            <a:buNone/>
          </a:pPr>
          <a:r>
            <a:rPr lang="en-US" sz="1500" kern="1200"/>
            <a:t>Constraints- Missing information and inconsistent</a:t>
          </a:r>
        </a:p>
      </dsp:txBody>
      <dsp:txXfrm>
        <a:off x="4361021" y="4644974"/>
        <a:ext cx="2152582" cy="12380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A7069-4AA8-9C42-8283-B287967973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0FD28B-86F1-8D40-8CCA-45A0256424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0465DB-A022-4841-8A66-3F55C0E4843B}"/>
              </a:ext>
            </a:extLst>
          </p:cNvPr>
          <p:cNvSpPr>
            <a:spLocks noGrp="1"/>
          </p:cNvSpPr>
          <p:nvPr>
            <p:ph type="dt" sz="half" idx="10"/>
          </p:nvPr>
        </p:nvSpPr>
        <p:spPr/>
        <p:txBody>
          <a:bodyPr/>
          <a:lstStyle/>
          <a:p>
            <a:fld id="{33A59407-A9BD-A84F-94BF-C70216CE9DC9}" type="datetimeFigureOut">
              <a:rPr lang="en-US" smtClean="0"/>
              <a:t>9/9/19</a:t>
            </a:fld>
            <a:endParaRPr lang="en-US"/>
          </a:p>
        </p:txBody>
      </p:sp>
      <p:sp>
        <p:nvSpPr>
          <p:cNvPr id="5" name="Footer Placeholder 4">
            <a:extLst>
              <a:ext uri="{FF2B5EF4-FFF2-40B4-BE49-F238E27FC236}">
                <a16:creationId xmlns:a16="http://schemas.microsoft.com/office/drawing/2014/main" id="{DA0C2329-E6F3-424F-939A-2F7A497C0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ABAF3-77A7-C946-B2F0-672AB6E61E49}"/>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30338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7045B-F534-6849-A96E-C26868B9D5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0B6534-BE72-924C-BF82-CC394C26CB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AED1A7-FFBF-554A-BF84-CE7D7B870F8E}"/>
              </a:ext>
            </a:extLst>
          </p:cNvPr>
          <p:cNvSpPr>
            <a:spLocks noGrp="1"/>
          </p:cNvSpPr>
          <p:nvPr>
            <p:ph type="dt" sz="half" idx="10"/>
          </p:nvPr>
        </p:nvSpPr>
        <p:spPr/>
        <p:txBody>
          <a:bodyPr/>
          <a:lstStyle/>
          <a:p>
            <a:fld id="{33A59407-A9BD-A84F-94BF-C70216CE9DC9}" type="datetimeFigureOut">
              <a:rPr lang="en-US" smtClean="0"/>
              <a:t>9/9/19</a:t>
            </a:fld>
            <a:endParaRPr lang="en-US"/>
          </a:p>
        </p:txBody>
      </p:sp>
      <p:sp>
        <p:nvSpPr>
          <p:cNvPr id="5" name="Footer Placeholder 4">
            <a:extLst>
              <a:ext uri="{FF2B5EF4-FFF2-40B4-BE49-F238E27FC236}">
                <a16:creationId xmlns:a16="http://schemas.microsoft.com/office/drawing/2014/main" id="{E3DA1628-0E75-4245-A480-B0099F684F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CF32A6-2577-2A4A-9602-D7087422A1BF}"/>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1448769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355268-C7DC-C64F-B9CE-A5B671A5A9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933662-5349-5847-ABEA-5EE0586D4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EAD4ED-F270-0F44-9087-198F8BD6018A}"/>
              </a:ext>
            </a:extLst>
          </p:cNvPr>
          <p:cNvSpPr>
            <a:spLocks noGrp="1"/>
          </p:cNvSpPr>
          <p:nvPr>
            <p:ph type="dt" sz="half" idx="10"/>
          </p:nvPr>
        </p:nvSpPr>
        <p:spPr/>
        <p:txBody>
          <a:bodyPr/>
          <a:lstStyle/>
          <a:p>
            <a:fld id="{33A59407-A9BD-A84F-94BF-C70216CE9DC9}" type="datetimeFigureOut">
              <a:rPr lang="en-US" smtClean="0"/>
              <a:t>9/9/19</a:t>
            </a:fld>
            <a:endParaRPr lang="en-US"/>
          </a:p>
        </p:txBody>
      </p:sp>
      <p:sp>
        <p:nvSpPr>
          <p:cNvPr id="5" name="Footer Placeholder 4">
            <a:extLst>
              <a:ext uri="{FF2B5EF4-FFF2-40B4-BE49-F238E27FC236}">
                <a16:creationId xmlns:a16="http://schemas.microsoft.com/office/drawing/2014/main" id="{1897340D-F762-4A49-8A60-53EE3FD92B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34DC80-E7B4-0841-8A0B-2D4C48A8F7D7}"/>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365602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65597-359F-6A4B-978C-BBE09DC000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D19CD3-84FD-1F47-AEF2-FE83A57AB8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7213F-2680-9440-B865-7446310AEA1B}"/>
              </a:ext>
            </a:extLst>
          </p:cNvPr>
          <p:cNvSpPr>
            <a:spLocks noGrp="1"/>
          </p:cNvSpPr>
          <p:nvPr>
            <p:ph type="dt" sz="half" idx="10"/>
          </p:nvPr>
        </p:nvSpPr>
        <p:spPr/>
        <p:txBody>
          <a:bodyPr/>
          <a:lstStyle/>
          <a:p>
            <a:fld id="{33A59407-A9BD-A84F-94BF-C70216CE9DC9}" type="datetimeFigureOut">
              <a:rPr lang="en-US" smtClean="0"/>
              <a:t>9/9/19</a:t>
            </a:fld>
            <a:endParaRPr lang="en-US"/>
          </a:p>
        </p:txBody>
      </p:sp>
      <p:sp>
        <p:nvSpPr>
          <p:cNvPr id="5" name="Footer Placeholder 4">
            <a:extLst>
              <a:ext uri="{FF2B5EF4-FFF2-40B4-BE49-F238E27FC236}">
                <a16:creationId xmlns:a16="http://schemas.microsoft.com/office/drawing/2014/main" id="{56461AEB-9CAF-4A47-8239-D5E14FA6E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B84B36-7732-5D47-9C70-65B5DB98CF65}"/>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211959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ABDD-A944-734D-A51E-89E5F4E727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21DC6C-47BE-FA48-9CFF-F5DA29B816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384669-685A-F84F-8E55-757691A81CB7}"/>
              </a:ext>
            </a:extLst>
          </p:cNvPr>
          <p:cNvSpPr>
            <a:spLocks noGrp="1"/>
          </p:cNvSpPr>
          <p:nvPr>
            <p:ph type="dt" sz="half" idx="10"/>
          </p:nvPr>
        </p:nvSpPr>
        <p:spPr/>
        <p:txBody>
          <a:bodyPr/>
          <a:lstStyle/>
          <a:p>
            <a:fld id="{33A59407-A9BD-A84F-94BF-C70216CE9DC9}" type="datetimeFigureOut">
              <a:rPr lang="en-US" smtClean="0"/>
              <a:t>9/9/19</a:t>
            </a:fld>
            <a:endParaRPr lang="en-US"/>
          </a:p>
        </p:txBody>
      </p:sp>
      <p:sp>
        <p:nvSpPr>
          <p:cNvPr id="5" name="Footer Placeholder 4">
            <a:extLst>
              <a:ext uri="{FF2B5EF4-FFF2-40B4-BE49-F238E27FC236}">
                <a16:creationId xmlns:a16="http://schemas.microsoft.com/office/drawing/2014/main" id="{0758A84C-E3F0-A847-890B-8EF65A7A4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1C2EA1-A833-8E4F-8D07-FC8BA9F1DDA5}"/>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329037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A45D-9EDE-664A-9A4E-DD11B8EDA0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FCF3C6-A12C-034E-B54D-BEF37B6741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DD5BDF-7475-4A4F-A352-E494D4FE9F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47D9D0-8EB3-1441-B41E-01FF737600C2}"/>
              </a:ext>
            </a:extLst>
          </p:cNvPr>
          <p:cNvSpPr>
            <a:spLocks noGrp="1"/>
          </p:cNvSpPr>
          <p:nvPr>
            <p:ph type="dt" sz="half" idx="10"/>
          </p:nvPr>
        </p:nvSpPr>
        <p:spPr/>
        <p:txBody>
          <a:bodyPr/>
          <a:lstStyle/>
          <a:p>
            <a:fld id="{33A59407-A9BD-A84F-94BF-C70216CE9DC9}" type="datetimeFigureOut">
              <a:rPr lang="en-US" smtClean="0"/>
              <a:t>9/9/19</a:t>
            </a:fld>
            <a:endParaRPr lang="en-US"/>
          </a:p>
        </p:txBody>
      </p:sp>
      <p:sp>
        <p:nvSpPr>
          <p:cNvPr id="6" name="Footer Placeholder 5">
            <a:extLst>
              <a:ext uri="{FF2B5EF4-FFF2-40B4-BE49-F238E27FC236}">
                <a16:creationId xmlns:a16="http://schemas.microsoft.com/office/drawing/2014/main" id="{C304C0F6-E9DA-554D-8541-5A5B2D3A7A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2DB724-0B87-394D-A167-748E45112ECA}"/>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1036509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F6CC6-E8A7-9F49-92B7-FE697DAF10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F80F78-96DF-944D-AAFA-BA23E97FF3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D74E5C-083E-7C47-83B7-40C47E50EB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8E3A2A-E20A-334A-AB96-74C32977A5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D831AD-7BD3-9E4C-81CA-D2038916DE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7449CA-B029-214E-B207-295363E62D81}"/>
              </a:ext>
            </a:extLst>
          </p:cNvPr>
          <p:cNvSpPr>
            <a:spLocks noGrp="1"/>
          </p:cNvSpPr>
          <p:nvPr>
            <p:ph type="dt" sz="half" idx="10"/>
          </p:nvPr>
        </p:nvSpPr>
        <p:spPr/>
        <p:txBody>
          <a:bodyPr/>
          <a:lstStyle/>
          <a:p>
            <a:fld id="{33A59407-A9BD-A84F-94BF-C70216CE9DC9}" type="datetimeFigureOut">
              <a:rPr lang="en-US" smtClean="0"/>
              <a:t>9/9/19</a:t>
            </a:fld>
            <a:endParaRPr lang="en-US"/>
          </a:p>
        </p:txBody>
      </p:sp>
      <p:sp>
        <p:nvSpPr>
          <p:cNvPr id="8" name="Footer Placeholder 7">
            <a:extLst>
              <a:ext uri="{FF2B5EF4-FFF2-40B4-BE49-F238E27FC236}">
                <a16:creationId xmlns:a16="http://schemas.microsoft.com/office/drawing/2014/main" id="{FC3BF53F-F981-A341-8DAC-DAC9C6CA80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2BCDC2-02BA-E449-BA55-D29C4A80F25C}"/>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2880271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7A63B-E858-C94E-A6F1-517A1B46E0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B3C7D3-83A1-714B-979A-D9DEE60E2812}"/>
              </a:ext>
            </a:extLst>
          </p:cNvPr>
          <p:cNvSpPr>
            <a:spLocks noGrp="1"/>
          </p:cNvSpPr>
          <p:nvPr>
            <p:ph type="dt" sz="half" idx="10"/>
          </p:nvPr>
        </p:nvSpPr>
        <p:spPr/>
        <p:txBody>
          <a:bodyPr/>
          <a:lstStyle/>
          <a:p>
            <a:fld id="{33A59407-A9BD-A84F-94BF-C70216CE9DC9}" type="datetimeFigureOut">
              <a:rPr lang="en-US" smtClean="0"/>
              <a:t>9/9/19</a:t>
            </a:fld>
            <a:endParaRPr lang="en-US"/>
          </a:p>
        </p:txBody>
      </p:sp>
      <p:sp>
        <p:nvSpPr>
          <p:cNvPr id="4" name="Footer Placeholder 3">
            <a:extLst>
              <a:ext uri="{FF2B5EF4-FFF2-40B4-BE49-F238E27FC236}">
                <a16:creationId xmlns:a16="http://schemas.microsoft.com/office/drawing/2014/main" id="{B39544FD-5546-F146-81FE-0965D17255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C985FE-1472-1E47-AE86-3DF9506A2304}"/>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1536486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061475-D9A1-0A4C-9860-22A656F02D39}"/>
              </a:ext>
            </a:extLst>
          </p:cNvPr>
          <p:cNvSpPr>
            <a:spLocks noGrp="1"/>
          </p:cNvSpPr>
          <p:nvPr>
            <p:ph type="dt" sz="half" idx="10"/>
          </p:nvPr>
        </p:nvSpPr>
        <p:spPr/>
        <p:txBody>
          <a:bodyPr/>
          <a:lstStyle/>
          <a:p>
            <a:fld id="{33A59407-A9BD-A84F-94BF-C70216CE9DC9}" type="datetimeFigureOut">
              <a:rPr lang="en-US" smtClean="0"/>
              <a:t>9/9/19</a:t>
            </a:fld>
            <a:endParaRPr lang="en-US"/>
          </a:p>
        </p:txBody>
      </p:sp>
      <p:sp>
        <p:nvSpPr>
          <p:cNvPr id="3" name="Footer Placeholder 2">
            <a:extLst>
              <a:ext uri="{FF2B5EF4-FFF2-40B4-BE49-F238E27FC236}">
                <a16:creationId xmlns:a16="http://schemas.microsoft.com/office/drawing/2014/main" id="{95C60820-26CD-1A4F-A59E-3164D7D4E3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E41464-D59B-D440-AE6E-37646CDE3105}"/>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44477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F93F-6DC5-3F4E-92DA-AE0F8C33D0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BBF45E-5050-354A-8D3A-543340D19B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32523D-41A3-1F47-9180-66C1A75195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7771C-C63F-3748-AE83-0C4BD84298E3}"/>
              </a:ext>
            </a:extLst>
          </p:cNvPr>
          <p:cNvSpPr>
            <a:spLocks noGrp="1"/>
          </p:cNvSpPr>
          <p:nvPr>
            <p:ph type="dt" sz="half" idx="10"/>
          </p:nvPr>
        </p:nvSpPr>
        <p:spPr/>
        <p:txBody>
          <a:bodyPr/>
          <a:lstStyle/>
          <a:p>
            <a:fld id="{33A59407-A9BD-A84F-94BF-C70216CE9DC9}" type="datetimeFigureOut">
              <a:rPr lang="en-US" smtClean="0"/>
              <a:t>9/9/19</a:t>
            </a:fld>
            <a:endParaRPr lang="en-US"/>
          </a:p>
        </p:txBody>
      </p:sp>
      <p:sp>
        <p:nvSpPr>
          <p:cNvPr id="6" name="Footer Placeholder 5">
            <a:extLst>
              <a:ext uri="{FF2B5EF4-FFF2-40B4-BE49-F238E27FC236}">
                <a16:creationId xmlns:a16="http://schemas.microsoft.com/office/drawing/2014/main" id="{C4803B17-3602-B646-8AF3-FC411ADD2F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F9E707-CA36-BF46-A5C1-927142EA71DF}"/>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4019725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95975-0984-DF4F-9417-9EB6B1441C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20BEFC-13DB-9E47-89CE-15A294EFAE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5A34B5-AB32-9B49-986D-1C4C0DC81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A97D7-529E-FB43-931C-332C29330355}"/>
              </a:ext>
            </a:extLst>
          </p:cNvPr>
          <p:cNvSpPr>
            <a:spLocks noGrp="1"/>
          </p:cNvSpPr>
          <p:nvPr>
            <p:ph type="dt" sz="half" idx="10"/>
          </p:nvPr>
        </p:nvSpPr>
        <p:spPr/>
        <p:txBody>
          <a:bodyPr/>
          <a:lstStyle/>
          <a:p>
            <a:fld id="{33A59407-A9BD-A84F-94BF-C70216CE9DC9}" type="datetimeFigureOut">
              <a:rPr lang="en-US" smtClean="0"/>
              <a:t>9/9/19</a:t>
            </a:fld>
            <a:endParaRPr lang="en-US"/>
          </a:p>
        </p:txBody>
      </p:sp>
      <p:sp>
        <p:nvSpPr>
          <p:cNvPr id="6" name="Footer Placeholder 5">
            <a:extLst>
              <a:ext uri="{FF2B5EF4-FFF2-40B4-BE49-F238E27FC236}">
                <a16:creationId xmlns:a16="http://schemas.microsoft.com/office/drawing/2014/main" id="{BFE509A4-9F04-FA4D-85DF-7AB112584E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902EED-CA17-4745-B297-E60CA662292D}"/>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282660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10D95D-9538-3547-8AE6-CC5C0FC869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D0CF42-D23D-9A40-BD35-6BA972EE4E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C3A0C-8B6C-B342-A787-3C61C3F4A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A59407-A9BD-A84F-94BF-C70216CE9DC9}" type="datetimeFigureOut">
              <a:rPr lang="en-US" smtClean="0"/>
              <a:t>9/9/19</a:t>
            </a:fld>
            <a:endParaRPr lang="en-US"/>
          </a:p>
        </p:txBody>
      </p:sp>
      <p:sp>
        <p:nvSpPr>
          <p:cNvPr id="5" name="Footer Placeholder 4">
            <a:extLst>
              <a:ext uri="{FF2B5EF4-FFF2-40B4-BE49-F238E27FC236}">
                <a16:creationId xmlns:a16="http://schemas.microsoft.com/office/drawing/2014/main" id="{90D8F4C9-A1DA-E742-9A2E-D82253CAF3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631542-7762-9640-9613-0A1154C375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54DC8A-B84F-D84B-B598-F8125B94FEE2}" type="slidenum">
              <a:rPr lang="en-US" smtClean="0"/>
              <a:t>‹#›</a:t>
            </a:fld>
            <a:endParaRPr lang="en-US"/>
          </a:p>
        </p:txBody>
      </p:sp>
    </p:spTree>
    <p:extLst>
      <p:ext uri="{BB962C8B-B14F-4D97-AF65-F5344CB8AC3E}">
        <p14:creationId xmlns:p14="http://schemas.microsoft.com/office/powerpoint/2010/main" val="477503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B1EE4A4-33EE-FF4B-AD06-30E19BA56C99}"/>
              </a:ext>
            </a:extLst>
          </p:cNvPr>
          <p:cNvSpPr>
            <a:spLocks noGrp="1"/>
          </p:cNvSpPr>
          <p:nvPr>
            <p:ph type="ctrTitle"/>
          </p:nvPr>
        </p:nvSpPr>
        <p:spPr>
          <a:xfrm>
            <a:off x="3045368" y="2043663"/>
            <a:ext cx="6105194" cy="2031055"/>
          </a:xfrm>
        </p:spPr>
        <p:txBody>
          <a:bodyPr>
            <a:normAutofit/>
          </a:bodyPr>
          <a:lstStyle/>
          <a:p>
            <a:r>
              <a:rPr lang="en-US" dirty="0">
                <a:solidFill>
                  <a:srgbClr val="FFFFFF"/>
                </a:solidFill>
              </a:rPr>
              <a:t>Welcome to Austin</a:t>
            </a:r>
            <a:br>
              <a:rPr lang="en-US" dirty="0">
                <a:solidFill>
                  <a:srgbClr val="FFFFFF"/>
                </a:solidFill>
              </a:rPr>
            </a:br>
            <a:r>
              <a:rPr lang="en-US" dirty="0">
                <a:solidFill>
                  <a:srgbClr val="FFFFFF"/>
                </a:solidFill>
              </a:rPr>
              <a:t>78702 or 78745</a:t>
            </a:r>
          </a:p>
        </p:txBody>
      </p:sp>
      <p:sp>
        <p:nvSpPr>
          <p:cNvPr id="3" name="Subtitle 2">
            <a:extLst>
              <a:ext uri="{FF2B5EF4-FFF2-40B4-BE49-F238E27FC236}">
                <a16:creationId xmlns:a16="http://schemas.microsoft.com/office/drawing/2014/main" id="{BA91B9F2-D00A-404A-8D46-D1187FA61CB3}"/>
              </a:ext>
            </a:extLst>
          </p:cNvPr>
          <p:cNvSpPr>
            <a:spLocks noGrp="1"/>
          </p:cNvSpPr>
          <p:nvPr>
            <p:ph type="subTitle" idx="1"/>
          </p:nvPr>
        </p:nvSpPr>
        <p:spPr>
          <a:xfrm>
            <a:off x="3045368" y="4074718"/>
            <a:ext cx="6105194" cy="682079"/>
          </a:xfrm>
        </p:spPr>
        <p:txBody>
          <a:bodyPr>
            <a:normAutofit fontScale="85000" lnSpcReduction="20000"/>
          </a:bodyPr>
          <a:lstStyle/>
          <a:p>
            <a:r>
              <a:rPr lang="en-US" dirty="0">
                <a:solidFill>
                  <a:srgbClr val="FFFFFF"/>
                </a:solidFill>
              </a:rPr>
              <a:t>Austin Schein, Matthew Duncan, </a:t>
            </a:r>
          </a:p>
          <a:p>
            <a:r>
              <a:rPr lang="en-US" dirty="0">
                <a:solidFill>
                  <a:srgbClr val="FFFFFF"/>
                </a:solidFill>
              </a:rPr>
              <a:t>Steven Holloway, Theresa Carrino</a:t>
            </a:r>
          </a:p>
        </p:txBody>
      </p:sp>
    </p:spTree>
    <p:extLst>
      <p:ext uri="{BB962C8B-B14F-4D97-AF65-F5344CB8AC3E}">
        <p14:creationId xmlns:p14="http://schemas.microsoft.com/office/powerpoint/2010/main" val="1776034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7F3BE7-FEF2-40AC-B86D-CBE4A2708875}"/>
              </a:ext>
            </a:extLst>
          </p:cNvPr>
          <p:cNvSpPr>
            <a:spLocks noGrp="1"/>
          </p:cNvSpPr>
          <p:nvPr>
            <p:ph type="title"/>
          </p:nvPr>
        </p:nvSpPr>
        <p:spPr>
          <a:xfrm>
            <a:off x="336885" y="1022688"/>
            <a:ext cx="4332306"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Average </a:t>
            </a:r>
            <a:br>
              <a:rPr lang="en-US" sz="4800" kern="1200" dirty="0">
                <a:solidFill>
                  <a:srgbClr val="FFFFFF"/>
                </a:solidFill>
                <a:latin typeface="+mj-lt"/>
                <a:ea typeface="+mj-ea"/>
                <a:cs typeface="+mj-cs"/>
              </a:rPr>
            </a:br>
            <a:r>
              <a:rPr lang="en-US" sz="4800" kern="1200" dirty="0">
                <a:solidFill>
                  <a:srgbClr val="FFFFFF"/>
                </a:solidFill>
                <a:latin typeface="+mj-lt"/>
                <a:ea typeface="+mj-ea"/>
                <a:cs typeface="+mj-cs"/>
              </a:rPr>
              <a:t>Price per month </a:t>
            </a:r>
            <a:br>
              <a:rPr lang="en-US" sz="4800" kern="1200" dirty="0">
                <a:solidFill>
                  <a:srgbClr val="FFFFFF"/>
                </a:solidFill>
                <a:latin typeface="+mj-lt"/>
                <a:ea typeface="+mj-ea"/>
                <a:cs typeface="+mj-cs"/>
              </a:rPr>
            </a:br>
            <a:endParaRPr lang="en-US" sz="4800" kern="1200" dirty="0">
              <a:solidFill>
                <a:srgbClr val="FFFFFF"/>
              </a:solidFill>
              <a:latin typeface="+mj-lt"/>
              <a:ea typeface="+mj-ea"/>
              <a:cs typeface="+mj-cs"/>
            </a:endParaRPr>
          </a:p>
        </p:txBody>
      </p:sp>
      <p:cxnSp>
        <p:nvCxnSpPr>
          <p:cNvPr id="30" name="Straight Connector 29">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089B325-9ACD-4B51-830C-211D8A9C0438}"/>
              </a:ext>
            </a:extLst>
          </p:cNvPr>
          <p:cNvSpPr/>
          <p:nvPr/>
        </p:nvSpPr>
        <p:spPr>
          <a:xfrm>
            <a:off x="674237" y="4395202"/>
            <a:ext cx="3657600" cy="1754326"/>
          </a:xfrm>
          <a:prstGeom prst="rect">
            <a:avLst/>
          </a:prstGeom>
          <a:noFill/>
        </p:spPr>
        <p:txBody>
          <a:bodyPr wrap="square" rtlCol="0">
            <a:spAutoFit/>
          </a:bodyPr>
          <a:lstStyle/>
          <a:p>
            <a:pPr algn="ctr"/>
            <a:r>
              <a:rPr lang="en-US" sz="3600" dirty="0">
                <a:solidFill>
                  <a:schemeClr val="bg1">
                    <a:lumMod val="95000"/>
                  </a:schemeClr>
                </a:solidFill>
              </a:rPr>
              <a:t>What is the historical trending for each zip code?</a:t>
            </a:r>
          </a:p>
        </p:txBody>
      </p:sp>
      <p:pic>
        <p:nvPicPr>
          <p:cNvPr id="9" name="Content Placeholder 3" descr="A close up of a map&#10;&#10;Description automatically generated">
            <a:extLst>
              <a:ext uri="{FF2B5EF4-FFF2-40B4-BE49-F238E27FC236}">
                <a16:creationId xmlns:a16="http://schemas.microsoft.com/office/drawing/2014/main" id="{08F13B24-A8D3-4F8E-B5BD-07E7B9DC4245}"/>
              </a:ext>
            </a:extLst>
          </p:cNvPr>
          <p:cNvPicPr>
            <a:picLocks noChangeAspect="1"/>
          </p:cNvPicPr>
          <p:nvPr/>
        </p:nvPicPr>
        <p:blipFill>
          <a:blip r:embed="rId2"/>
          <a:stretch>
            <a:fillRect/>
          </a:stretch>
        </p:blipFill>
        <p:spPr>
          <a:xfrm>
            <a:off x="4774064" y="1896743"/>
            <a:ext cx="3786278" cy="2603067"/>
          </a:xfrm>
          <a:prstGeom prst="rect">
            <a:avLst/>
          </a:prstGeom>
        </p:spPr>
      </p:pic>
      <p:pic>
        <p:nvPicPr>
          <p:cNvPr id="7" name="Content Placeholder 10" descr="A screenshot of a cell phone&#10;&#10;Description automatically generated">
            <a:extLst>
              <a:ext uri="{FF2B5EF4-FFF2-40B4-BE49-F238E27FC236}">
                <a16:creationId xmlns:a16="http://schemas.microsoft.com/office/drawing/2014/main" id="{B840FFC5-CBBD-FD42-8A44-C4EAF65D45AF}"/>
              </a:ext>
            </a:extLst>
          </p:cNvPr>
          <p:cNvPicPr>
            <a:picLocks noGrp="1" noChangeAspect="1"/>
          </p:cNvPicPr>
          <p:nvPr>
            <p:ph idx="1"/>
          </p:nvPr>
        </p:nvPicPr>
        <p:blipFill>
          <a:blip r:embed="rId3"/>
          <a:stretch>
            <a:fillRect/>
          </a:stretch>
        </p:blipFill>
        <p:spPr>
          <a:xfrm>
            <a:off x="8361531" y="1896743"/>
            <a:ext cx="3772562" cy="2603067"/>
          </a:xfrm>
          <a:prstGeom prst="rect">
            <a:avLst/>
          </a:prstGeom>
        </p:spPr>
      </p:pic>
    </p:spTree>
    <p:extLst>
      <p:ext uri="{BB962C8B-B14F-4D97-AF65-F5344CB8AC3E}">
        <p14:creationId xmlns:p14="http://schemas.microsoft.com/office/powerpoint/2010/main" val="2985168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659AA-F037-914D-A6F8-CB87AA9A98A6}"/>
              </a:ext>
            </a:extLst>
          </p:cNvPr>
          <p:cNvSpPr>
            <a:spLocks noGrp="1"/>
          </p:cNvSpPr>
          <p:nvPr>
            <p:ph type="title"/>
          </p:nvPr>
        </p:nvSpPr>
        <p:spPr>
          <a:xfrm>
            <a:off x="674237" y="914401"/>
            <a:ext cx="3657600" cy="2033332"/>
          </a:xfrm>
        </p:spPr>
        <p:txBody>
          <a:bodyPr vert="horz" lIns="91440" tIns="45720" rIns="91440" bIns="45720" rtlCol="0" anchor="ctr">
            <a:normAutofit/>
          </a:bodyPr>
          <a:lstStyle/>
          <a:p>
            <a:pPr algn="ctr"/>
            <a:r>
              <a:rPr lang="en-US" sz="4800" dirty="0">
                <a:solidFill>
                  <a:srgbClr val="FFFFFF"/>
                </a:solidFill>
              </a:rPr>
              <a:t>Trend Line </a:t>
            </a:r>
            <a:endParaRPr lang="en-US" sz="4800" kern="1200" dirty="0">
              <a:solidFill>
                <a:srgbClr val="FFFFFF"/>
              </a:solidFill>
              <a:latin typeface="+mj-lt"/>
              <a:ea typeface="+mj-ea"/>
              <a:cs typeface="+mj-cs"/>
            </a:endParaRP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389D4D5-51DF-4770-BA5C-00C02AFA7383}"/>
              </a:ext>
            </a:extLst>
          </p:cNvPr>
          <p:cNvSpPr txBox="1"/>
          <p:nvPr/>
        </p:nvSpPr>
        <p:spPr>
          <a:xfrm>
            <a:off x="861391" y="4129863"/>
            <a:ext cx="3657600" cy="2246769"/>
          </a:xfrm>
          <a:prstGeom prst="rect">
            <a:avLst/>
          </a:prstGeom>
          <a:noFill/>
        </p:spPr>
        <p:txBody>
          <a:bodyPr wrap="square" rtlCol="0">
            <a:spAutoFit/>
          </a:bodyPr>
          <a:lstStyle/>
          <a:p>
            <a:r>
              <a:rPr lang="en-US" sz="2800" dirty="0">
                <a:solidFill>
                  <a:srgbClr val="FF0000"/>
                </a:solidFill>
              </a:rPr>
              <a:t>RED</a:t>
            </a:r>
            <a:r>
              <a:rPr lang="en-US" sz="2800" dirty="0">
                <a:solidFill>
                  <a:schemeClr val="bg1">
                    <a:lumMod val="95000"/>
                  </a:schemeClr>
                </a:solidFill>
              </a:rPr>
              <a:t>- 78702 </a:t>
            </a:r>
          </a:p>
          <a:p>
            <a:r>
              <a:rPr lang="en-US" sz="2800" dirty="0">
                <a:solidFill>
                  <a:schemeClr val="bg1">
                    <a:lumMod val="95000"/>
                  </a:schemeClr>
                </a:solidFill>
              </a:rPr>
              <a:t>Slope of line $3,980</a:t>
            </a:r>
          </a:p>
          <a:p>
            <a:endParaRPr lang="en-US" sz="2800" dirty="0">
              <a:solidFill>
                <a:schemeClr val="bg1">
                  <a:lumMod val="95000"/>
                </a:schemeClr>
              </a:solidFill>
            </a:endParaRPr>
          </a:p>
          <a:p>
            <a:r>
              <a:rPr lang="en-US" sz="2800" dirty="0">
                <a:solidFill>
                  <a:srgbClr val="0070C0"/>
                </a:solidFill>
              </a:rPr>
              <a:t>BLUE</a:t>
            </a:r>
            <a:r>
              <a:rPr lang="en-US" sz="2800" dirty="0">
                <a:solidFill>
                  <a:schemeClr val="bg1">
                    <a:lumMod val="95000"/>
                  </a:schemeClr>
                </a:solidFill>
              </a:rPr>
              <a:t>-78745</a:t>
            </a:r>
          </a:p>
          <a:p>
            <a:r>
              <a:rPr lang="en-US" sz="2800" dirty="0">
                <a:solidFill>
                  <a:schemeClr val="bg1">
                    <a:lumMod val="95000"/>
                  </a:schemeClr>
                </a:solidFill>
              </a:rPr>
              <a:t>Slope of lines $2,470</a:t>
            </a:r>
          </a:p>
        </p:txBody>
      </p:sp>
      <p:pic>
        <p:nvPicPr>
          <p:cNvPr id="8" name="Content Placeholder 7" descr="A screenshot of a cell phone&#10;&#10;Description automatically generated">
            <a:extLst>
              <a:ext uri="{FF2B5EF4-FFF2-40B4-BE49-F238E27FC236}">
                <a16:creationId xmlns:a16="http://schemas.microsoft.com/office/drawing/2014/main" id="{6E16E2F1-C34B-4C32-B150-ACF692140963}"/>
              </a:ext>
            </a:extLst>
          </p:cNvPr>
          <p:cNvPicPr>
            <a:picLocks noGrp="1" noChangeAspect="1"/>
          </p:cNvPicPr>
          <p:nvPr>
            <p:ph idx="1"/>
          </p:nvPr>
        </p:nvPicPr>
        <p:blipFill>
          <a:blip r:embed="rId2"/>
          <a:stretch>
            <a:fillRect/>
          </a:stretch>
        </p:blipFill>
        <p:spPr>
          <a:xfrm>
            <a:off x="4758203" y="1043873"/>
            <a:ext cx="7311343" cy="5060219"/>
          </a:xfrm>
        </p:spPr>
      </p:pic>
    </p:spTree>
    <p:extLst>
      <p:ext uri="{BB962C8B-B14F-4D97-AF65-F5344CB8AC3E}">
        <p14:creationId xmlns:p14="http://schemas.microsoft.com/office/powerpoint/2010/main" val="2065754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659AA-F037-914D-A6F8-CB87AA9A98A6}"/>
              </a:ext>
            </a:extLst>
          </p:cNvPr>
          <p:cNvSpPr>
            <a:spLocks noGrp="1"/>
          </p:cNvSpPr>
          <p:nvPr>
            <p:ph type="title"/>
          </p:nvPr>
        </p:nvSpPr>
        <p:spPr>
          <a:xfrm>
            <a:off x="674237" y="914400"/>
            <a:ext cx="3657600" cy="2887579"/>
          </a:xfrm>
        </p:spPr>
        <p:txBody>
          <a:bodyPr vert="horz" lIns="91440" tIns="45720" rIns="91440" bIns="45720" rtlCol="0" anchor="ctr">
            <a:normAutofit/>
          </a:bodyPr>
          <a:lstStyle/>
          <a:p>
            <a:pPr algn="ctr"/>
            <a:r>
              <a:rPr lang="en-US" sz="4800" dirty="0">
                <a:solidFill>
                  <a:srgbClr val="FFFFFF"/>
                </a:solidFill>
              </a:rPr>
              <a:t>Historical Construction Data</a:t>
            </a:r>
            <a:endParaRPr lang="en-US" sz="4800" kern="1200" dirty="0">
              <a:solidFill>
                <a:srgbClr val="FFFFFF"/>
              </a:solidFill>
              <a:latin typeface="+mj-lt"/>
              <a:ea typeface="+mj-ea"/>
              <a:cs typeface="+mj-cs"/>
            </a:endParaRP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7F37FC1F-3EBB-45E1-BA71-390DD1115090}"/>
              </a:ext>
            </a:extLst>
          </p:cNvPr>
          <p:cNvPicPr>
            <a:picLocks noGrp="1" noChangeAspect="1"/>
          </p:cNvPicPr>
          <p:nvPr>
            <p:ph idx="1"/>
          </p:nvPr>
        </p:nvPicPr>
        <p:blipFill>
          <a:blip r:embed="rId2"/>
          <a:stretch>
            <a:fillRect/>
          </a:stretch>
        </p:blipFill>
        <p:spPr>
          <a:xfrm>
            <a:off x="5153822" y="770594"/>
            <a:ext cx="6553545" cy="5324754"/>
          </a:xfrm>
          <a:prstGeom prst="rect">
            <a:avLst/>
          </a:prstGeom>
        </p:spPr>
      </p:pic>
      <p:sp>
        <p:nvSpPr>
          <p:cNvPr id="3" name="TextBox 2">
            <a:extLst>
              <a:ext uri="{FF2B5EF4-FFF2-40B4-BE49-F238E27FC236}">
                <a16:creationId xmlns:a16="http://schemas.microsoft.com/office/drawing/2014/main" id="{5F71D67E-174E-4CC3-828F-F0EACF604866}"/>
              </a:ext>
            </a:extLst>
          </p:cNvPr>
          <p:cNvSpPr txBox="1"/>
          <p:nvPr/>
        </p:nvSpPr>
        <p:spPr>
          <a:xfrm>
            <a:off x="861391" y="4127718"/>
            <a:ext cx="2916525" cy="1815882"/>
          </a:xfrm>
          <a:prstGeom prst="rect">
            <a:avLst/>
          </a:prstGeom>
          <a:noFill/>
        </p:spPr>
        <p:txBody>
          <a:bodyPr wrap="square" rtlCol="0">
            <a:spAutoFit/>
          </a:bodyPr>
          <a:lstStyle/>
          <a:p>
            <a:pPr algn="ctr"/>
            <a:r>
              <a:rPr lang="en-US" sz="2800" dirty="0">
                <a:solidFill>
                  <a:schemeClr val="bg1">
                    <a:lumMod val="95000"/>
                  </a:schemeClr>
                </a:solidFill>
              </a:rPr>
              <a:t>What is the local interest/ new construction in area?</a:t>
            </a:r>
          </a:p>
        </p:txBody>
      </p:sp>
    </p:spTree>
    <p:extLst>
      <p:ext uri="{BB962C8B-B14F-4D97-AF65-F5344CB8AC3E}">
        <p14:creationId xmlns:p14="http://schemas.microsoft.com/office/powerpoint/2010/main" val="3755582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659AA-F037-914D-A6F8-CB87AA9A98A6}"/>
              </a:ext>
            </a:extLst>
          </p:cNvPr>
          <p:cNvSpPr>
            <a:spLocks noGrp="1"/>
          </p:cNvSpPr>
          <p:nvPr>
            <p:ph type="title"/>
          </p:nvPr>
        </p:nvSpPr>
        <p:spPr>
          <a:xfrm>
            <a:off x="674237" y="914400"/>
            <a:ext cx="3657600" cy="2887579"/>
          </a:xfrm>
        </p:spPr>
        <p:txBody>
          <a:bodyPr vert="horz" lIns="91440" tIns="45720" rIns="91440" bIns="45720" rtlCol="0" anchor="ctr">
            <a:normAutofit/>
          </a:bodyPr>
          <a:lstStyle/>
          <a:p>
            <a:pPr algn="ctr"/>
            <a:r>
              <a:rPr lang="en-US" sz="4800" dirty="0">
                <a:solidFill>
                  <a:srgbClr val="FFFFFF"/>
                </a:solidFill>
              </a:rPr>
              <a:t>Current  Construction Data</a:t>
            </a:r>
            <a:endParaRPr lang="en-US" sz="4800" kern="1200" dirty="0">
              <a:solidFill>
                <a:srgbClr val="FFFFFF"/>
              </a:solidFill>
              <a:latin typeface="+mj-lt"/>
              <a:ea typeface="+mj-ea"/>
              <a:cs typeface="+mj-cs"/>
            </a:endParaRP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picture containing screenshot&#10;&#10;Description automatically generated">
            <a:extLst>
              <a:ext uri="{FF2B5EF4-FFF2-40B4-BE49-F238E27FC236}">
                <a16:creationId xmlns:a16="http://schemas.microsoft.com/office/drawing/2014/main" id="{77F87496-0D5A-468F-8769-EB477D90DFE3}"/>
              </a:ext>
            </a:extLst>
          </p:cNvPr>
          <p:cNvPicPr>
            <a:picLocks noGrp="1" noChangeAspect="1"/>
          </p:cNvPicPr>
          <p:nvPr>
            <p:ph idx="1"/>
          </p:nvPr>
        </p:nvPicPr>
        <p:blipFill>
          <a:blip r:embed="rId2"/>
          <a:stretch>
            <a:fillRect/>
          </a:stretch>
        </p:blipFill>
        <p:spPr>
          <a:xfrm>
            <a:off x="5085508" y="533401"/>
            <a:ext cx="6769608" cy="5967328"/>
          </a:xfrm>
        </p:spPr>
      </p:pic>
      <p:sp>
        <p:nvSpPr>
          <p:cNvPr id="11" name="TextBox 10">
            <a:extLst>
              <a:ext uri="{FF2B5EF4-FFF2-40B4-BE49-F238E27FC236}">
                <a16:creationId xmlns:a16="http://schemas.microsoft.com/office/drawing/2014/main" id="{249F37F8-D7A5-45D9-99A3-A9FFD0E43A6E}"/>
              </a:ext>
            </a:extLst>
          </p:cNvPr>
          <p:cNvSpPr txBox="1"/>
          <p:nvPr/>
        </p:nvSpPr>
        <p:spPr>
          <a:xfrm>
            <a:off x="861391" y="4127718"/>
            <a:ext cx="2916525" cy="1815882"/>
          </a:xfrm>
          <a:prstGeom prst="rect">
            <a:avLst/>
          </a:prstGeom>
          <a:noFill/>
        </p:spPr>
        <p:txBody>
          <a:bodyPr wrap="square" rtlCol="0">
            <a:spAutoFit/>
          </a:bodyPr>
          <a:lstStyle/>
          <a:p>
            <a:pPr algn="ctr"/>
            <a:r>
              <a:rPr lang="en-US" sz="2800" dirty="0">
                <a:solidFill>
                  <a:schemeClr val="bg1">
                    <a:lumMod val="95000"/>
                  </a:schemeClr>
                </a:solidFill>
              </a:rPr>
              <a:t>What is the local interest/ new construction in area?</a:t>
            </a:r>
          </a:p>
        </p:txBody>
      </p:sp>
    </p:spTree>
    <p:extLst>
      <p:ext uri="{BB962C8B-B14F-4D97-AF65-F5344CB8AC3E}">
        <p14:creationId xmlns:p14="http://schemas.microsoft.com/office/powerpoint/2010/main" val="3589938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659AA-F037-914D-A6F8-CB87AA9A98A6}"/>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4800" dirty="0">
                <a:solidFill>
                  <a:srgbClr val="FFFFFF"/>
                </a:solidFill>
              </a:rPr>
              <a:t>Mean Household Income vs. Sale Price</a:t>
            </a:r>
          </a:p>
        </p:txBody>
      </p:sp>
      <p:sp>
        <p:nvSpPr>
          <p:cNvPr id="16" name="Content Placeholder 15">
            <a:extLst>
              <a:ext uri="{FF2B5EF4-FFF2-40B4-BE49-F238E27FC236}">
                <a16:creationId xmlns:a16="http://schemas.microsoft.com/office/drawing/2014/main" id="{4775167C-48E7-4991-9225-33F68BE915FC}"/>
              </a:ext>
            </a:extLst>
          </p:cNvPr>
          <p:cNvSpPr>
            <a:spLocks noGrp="1"/>
          </p:cNvSpPr>
          <p:nvPr>
            <p:ph idx="1"/>
          </p:nvPr>
        </p:nvSpPr>
        <p:spPr>
          <a:xfrm>
            <a:off x="728869" y="1645723"/>
            <a:ext cx="10957335" cy="478907"/>
          </a:xfrm>
        </p:spPr>
        <p:txBody>
          <a:bodyPr vert="horz" lIns="91440" tIns="45720" rIns="91440" bIns="45720" rtlCol="0">
            <a:normAutofit/>
          </a:bodyPr>
          <a:lstStyle/>
          <a:p>
            <a:pPr marL="0" indent="0" algn="ctr">
              <a:buNone/>
            </a:pPr>
            <a:r>
              <a:rPr lang="en-US" sz="2000" dirty="0">
                <a:solidFill>
                  <a:schemeClr val="bg1">
                    <a:lumMod val="85000"/>
                  </a:schemeClr>
                </a:solidFill>
              </a:rPr>
              <a:t>How affordable are the single-family houses int the area for the average Austin household?</a:t>
            </a:r>
          </a:p>
        </p:txBody>
      </p:sp>
      <p:cxnSp>
        <p:nvCxnSpPr>
          <p:cNvPr id="21" name="Straight Connector 2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screenshot of a social media post&#10;&#10;Description automatically generated">
            <a:extLst>
              <a:ext uri="{FF2B5EF4-FFF2-40B4-BE49-F238E27FC236}">
                <a16:creationId xmlns:a16="http://schemas.microsoft.com/office/drawing/2014/main" id="{6C1EEFD4-D498-448D-8001-8F9141C66D52}"/>
              </a:ext>
            </a:extLst>
          </p:cNvPr>
          <p:cNvPicPr>
            <a:picLocks noChangeAspect="1"/>
          </p:cNvPicPr>
          <p:nvPr/>
        </p:nvPicPr>
        <p:blipFill>
          <a:blip r:embed="rId2"/>
          <a:stretch>
            <a:fillRect/>
          </a:stretch>
        </p:blipFill>
        <p:spPr>
          <a:xfrm>
            <a:off x="1099930" y="2380864"/>
            <a:ext cx="11092070" cy="4511316"/>
          </a:xfrm>
          <a:prstGeom prst="rect">
            <a:avLst/>
          </a:prstGeom>
        </p:spPr>
      </p:pic>
      <p:cxnSp>
        <p:nvCxnSpPr>
          <p:cNvPr id="23" name="Straight Connector 2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8946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Image result for location location location">
            <a:extLst>
              <a:ext uri="{FF2B5EF4-FFF2-40B4-BE49-F238E27FC236}">
                <a16:creationId xmlns:a16="http://schemas.microsoft.com/office/drawing/2014/main" id="{1022A273-B60B-4F48-8E53-CF2C7B50AE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19" r="-1" b="785"/>
          <a:stretch/>
        </p:blipFill>
        <p:spPr bwMode="auto">
          <a:xfrm>
            <a:off x="838200" y="-3810"/>
            <a:ext cx="9928860"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70">
            <a:extLst>
              <a:ext uri="{FF2B5EF4-FFF2-40B4-BE49-F238E27FC236}">
                <a16:creationId xmlns:a16="http://schemas.microsoft.com/office/drawing/2014/main" id="{CB607B98-7700-4DC9-8BE8-A876255F9C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08BF670E-EEB1-4426-A6A2-61AA75835FF5}"/>
              </a:ext>
            </a:extLst>
          </p:cNvPr>
          <p:cNvSpPr>
            <a:spLocks noGrp="1"/>
          </p:cNvSpPr>
          <p:nvPr>
            <p:ph idx="4294967295"/>
          </p:nvPr>
        </p:nvSpPr>
        <p:spPr>
          <a:xfrm>
            <a:off x="0" y="1825625"/>
            <a:ext cx="10515600" cy="4351338"/>
          </a:xfrm>
        </p:spPr>
        <p:txBody>
          <a:bodyPr>
            <a:normAutofit/>
          </a:bodyPr>
          <a:lstStyle/>
          <a:p>
            <a:pPr marL="0" indent="0">
              <a:buNone/>
            </a:pPr>
            <a:r>
              <a:rPr lang="en-US" dirty="0"/>
              <a:t> </a:t>
            </a:r>
          </a:p>
        </p:txBody>
      </p:sp>
    </p:spTree>
    <p:extLst>
      <p:ext uri="{BB962C8B-B14F-4D97-AF65-F5344CB8AC3E}">
        <p14:creationId xmlns:p14="http://schemas.microsoft.com/office/powerpoint/2010/main" val="2488555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3C799313-AE5D-8C41-9A92-A556690C953F}"/>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Post Mortem</a:t>
            </a:r>
          </a:p>
        </p:txBody>
      </p:sp>
      <p:sp>
        <p:nvSpPr>
          <p:cNvPr id="3" name="Content Placeholder 2">
            <a:extLst>
              <a:ext uri="{FF2B5EF4-FFF2-40B4-BE49-F238E27FC236}">
                <a16:creationId xmlns:a16="http://schemas.microsoft.com/office/drawing/2014/main" id="{E49A676B-52A6-994A-8DBC-38F95AAB984E}"/>
              </a:ext>
            </a:extLst>
          </p:cNvPr>
          <p:cNvSpPr>
            <a:spLocks noGrp="1"/>
          </p:cNvSpPr>
          <p:nvPr>
            <p:ph idx="1"/>
          </p:nvPr>
        </p:nvSpPr>
        <p:spPr>
          <a:xfrm>
            <a:off x="5120640" y="804672"/>
            <a:ext cx="6281928" cy="5248656"/>
          </a:xfrm>
        </p:spPr>
        <p:txBody>
          <a:bodyPr anchor="ctr">
            <a:normAutofit/>
          </a:bodyPr>
          <a:lstStyle/>
          <a:p>
            <a:r>
              <a:rPr lang="en-US" sz="2000" dirty="0"/>
              <a:t>Population and Demographics of each area would give us better understanding of construction booms we found</a:t>
            </a:r>
          </a:p>
          <a:p>
            <a:r>
              <a:rPr lang="en-US" sz="2000" dirty="0"/>
              <a:t>Expand zip codes </a:t>
            </a:r>
          </a:p>
          <a:p>
            <a:r>
              <a:rPr lang="en-US" sz="2000" dirty="0"/>
              <a:t>Evaluate </a:t>
            </a:r>
            <a:r>
              <a:rPr lang="en-US" sz="2000"/>
              <a:t>household </a:t>
            </a:r>
            <a:endParaRPr lang="en-US" sz="2000" dirty="0"/>
          </a:p>
          <a:p>
            <a:endParaRPr lang="en-US" sz="2000" dirty="0"/>
          </a:p>
        </p:txBody>
      </p:sp>
    </p:spTree>
    <p:extLst>
      <p:ext uri="{BB962C8B-B14F-4D97-AF65-F5344CB8AC3E}">
        <p14:creationId xmlns:p14="http://schemas.microsoft.com/office/powerpoint/2010/main" val="2842811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42C05-5BB5-3F4A-816F-CC073D023D28}"/>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6000" kern="1200" dirty="0">
                <a:solidFill>
                  <a:schemeClr val="tx1"/>
                </a:solidFill>
                <a:latin typeface="+mj-lt"/>
                <a:ea typeface="+mj-ea"/>
                <a:cs typeface="+mj-cs"/>
              </a:rPr>
              <a:t>Questions</a:t>
            </a:r>
          </a:p>
        </p:txBody>
      </p:sp>
      <p:pic>
        <p:nvPicPr>
          <p:cNvPr id="7" name="Graphic 6" descr="HelpThin">
            <a:extLst>
              <a:ext uri="{FF2B5EF4-FFF2-40B4-BE49-F238E27FC236}">
                <a16:creationId xmlns:a16="http://schemas.microsoft.com/office/drawing/2014/main" id="{0AD05CCE-99A2-49AB-AF6D-201A56AE3C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7E7904D9-DE34-4571-A0B6-7506CF7816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920796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F4E0E6-7F4E-DC46-A943-816F9E463DE7}"/>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a:solidFill>
                  <a:schemeClr val="bg1"/>
                </a:solidFill>
              </a:rPr>
              <a:t>Motivation &amp; Summary Slide</a:t>
            </a:r>
          </a:p>
        </p:txBody>
      </p:sp>
      <p:sp>
        <p:nvSpPr>
          <p:cNvPr id="4" name="TextBox 3">
            <a:extLst>
              <a:ext uri="{FF2B5EF4-FFF2-40B4-BE49-F238E27FC236}">
                <a16:creationId xmlns:a16="http://schemas.microsoft.com/office/drawing/2014/main" id="{87C7583A-AA9B-5B4A-9B39-0C47F5017EC2}"/>
              </a:ext>
            </a:extLst>
          </p:cNvPr>
          <p:cNvSpPr txBox="1"/>
          <p:nvPr/>
        </p:nvSpPr>
        <p:spPr>
          <a:xfrm>
            <a:off x="800100" y="3524250"/>
            <a:ext cx="8818033" cy="2585323"/>
          </a:xfrm>
          <a:prstGeom prst="rect">
            <a:avLst/>
          </a:prstGeom>
          <a:noFill/>
        </p:spPr>
        <p:txBody>
          <a:bodyPr wrap="square" rtlCol="0">
            <a:spAutoFit/>
          </a:bodyPr>
          <a:lstStyle/>
          <a:p>
            <a:r>
              <a:rPr lang="en-US" dirty="0"/>
              <a:t>Our project will determine whether a home purchase within two Austin area codes would be a more profitable investment with estimated growth by the year 2024. We will use the two zip codes of 78702 and 78745 to evaluate the data for east and south Austin, respectively. Concurrently, we will also examine several factors which can influence a home’s value, such as; the crime rate in the area over a given year, the yearly rating of schools in the zip code, and other related factors, as the data permits. We predict that homes in the 78745 zip code (Southern Austin) area will be more profitable by 2024 than homes in the 78702 zip code (Eastern Austin) area.</a:t>
            </a:r>
          </a:p>
          <a:p>
            <a:endParaRPr lang="en-US" dirty="0"/>
          </a:p>
        </p:txBody>
      </p:sp>
    </p:spTree>
    <p:extLst>
      <p:ext uri="{BB962C8B-B14F-4D97-AF65-F5344CB8AC3E}">
        <p14:creationId xmlns:p14="http://schemas.microsoft.com/office/powerpoint/2010/main" val="2797795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704B881-9E91-5D4F-91CF-D750DC596F06}"/>
              </a:ext>
            </a:extLst>
          </p:cNvPr>
          <p:cNvSpPr>
            <a:spLocks noGrp="1"/>
          </p:cNvSpPr>
          <p:nvPr>
            <p:ph type="title"/>
          </p:nvPr>
        </p:nvSpPr>
        <p:spPr>
          <a:xfrm>
            <a:off x="6524810" y="407033"/>
            <a:ext cx="4805996" cy="666394"/>
          </a:xfrm>
        </p:spPr>
        <p:txBody>
          <a:bodyPr vert="horz" lIns="91440" tIns="45720" rIns="91440" bIns="45720" rtlCol="0" anchor="t">
            <a:noAutofit/>
          </a:bodyPr>
          <a:lstStyle/>
          <a:p>
            <a:pPr algn="ctr"/>
            <a:r>
              <a:rPr lang="en-US" sz="6000" dirty="0">
                <a:solidFill>
                  <a:srgbClr val="000000"/>
                </a:solidFill>
              </a:rPr>
              <a:t>Questions &amp; Data</a:t>
            </a:r>
          </a:p>
        </p:txBody>
      </p:sp>
      <p:sp>
        <p:nvSpPr>
          <p:cNvPr id="13"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27774585-ABDA-4D2F-91B3-7102FD0F7E0E}"/>
              </a:ext>
            </a:extLst>
          </p:cNvPr>
          <p:cNvPicPr>
            <a:picLocks noChangeAspect="1"/>
          </p:cNvPicPr>
          <p:nvPr/>
        </p:nvPicPr>
        <p:blipFill rotWithShape="1">
          <a:blip r:embed="rId3">
            <a:alphaModFix/>
          </a:blip>
          <a:srcRect l="46990" r="2" b="2"/>
          <a:stretch/>
        </p:blipFill>
        <p:spPr>
          <a:xfrm>
            <a:off x="1" y="770037"/>
            <a:ext cx="5298683" cy="6097438"/>
          </a:xfrm>
          <a:custGeom>
            <a:avLst/>
            <a:gdLst>
              <a:gd name="connsiteX0" fmla="*/ 2178155 w 5298683"/>
              <a:gd name="connsiteY0" fmla="*/ 0 h 6097438"/>
              <a:gd name="connsiteX1" fmla="*/ 5298683 w 5298683"/>
              <a:gd name="connsiteY1" fmla="*/ 3120527 h 6097438"/>
              <a:gd name="connsiteX2" fmla="*/ 3392805 w 5298683"/>
              <a:gd name="connsiteY2" fmla="*/ 5995828 h 6097438"/>
              <a:gd name="connsiteX3" fmla="*/ 3115184 w 5298683"/>
              <a:gd name="connsiteY3" fmla="*/ 6097438 h 6097438"/>
              <a:gd name="connsiteX4" fmla="*/ 1241127 w 5298683"/>
              <a:gd name="connsiteY4" fmla="*/ 6097438 h 6097438"/>
              <a:gd name="connsiteX5" fmla="*/ 963506 w 5298683"/>
              <a:gd name="connsiteY5" fmla="*/ 5995828 h 6097438"/>
              <a:gd name="connsiteX6" fmla="*/ 193210 w 5298683"/>
              <a:gd name="connsiteY6" fmla="*/ 5528477 h 6097438"/>
              <a:gd name="connsiteX7" fmla="*/ 0 w 5298683"/>
              <a:gd name="connsiteY7" fmla="*/ 5352876 h 6097438"/>
              <a:gd name="connsiteX8" fmla="*/ 0 w 5298683"/>
              <a:gd name="connsiteY8" fmla="*/ 888178 h 6097438"/>
              <a:gd name="connsiteX9" fmla="*/ 193210 w 5298683"/>
              <a:gd name="connsiteY9" fmla="*/ 712577 h 6097438"/>
              <a:gd name="connsiteX10" fmla="*/ 2178155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
        <p:nvSpPr>
          <p:cNvPr id="3" name="TextBox 2">
            <a:extLst>
              <a:ext uri="{FF2B5EF4-FFF2-40B4-BE49-F238E27FC236}">
                <a16:creationId xmlns:a16="http://schemas.microsoft.com/office/drawing/2014/main" id="{8D314A21-419E-4052-8F02-58F53A3D0B1C}"/>
              </a:ext>
            </a:extLst>
          </p:cNvPr>
          <p:cNvSpPr txBox="1"/>
          <p:nvPr/>
        </p:nvSpPr>
        <p:spPr>
          <a:xfrm>
            <a:off x="6400800" y="2918463"/>
            <a:ext cx="5340626" cy="2585323"/>
          </a:xfrm>
          <a:prstGeom prst="rect">
            <a:avLst/>
          </a:prstGeom>
          <a:noFill/>
        </p:spPr>
        <p:txBody>
          <a:bodyPr wrap="square" rtlCol="0" anchor="b">
            <a:spAutoFit/>
          </a:bodyPr>
          <a:lstStyle/>
          <a:p>
            <a:pPr marL="342900" indent="-342900">
              <a:buAutoNum type="arabicPeriod"/>
            </a:pPr>
            <a:r>
              <a:rPr lang="en-US" dirty="0"/>
              <a:t>How did schools and crime impact house pricing?</a:t>
            </a:r>
          </a:p>
          <a:p>
            <a:pPr marL="342900" indent="-342900">
              <a:buAutoNum type="arabicPeriod"/>
            </a:pPr>
            <a:r>
              <a:rPr lang="en-US" dirty="0"/>
              <a:t>What is the local interest/ new construction in area?</a:t>
            </a:r>
          </a:p>
          <a:p>
            <a:pPr marL="342900" indent="-342900">
              <a:buAutoNum type="arabicPeriod"/>
            </a:pPr>
            <a:r>
              <a:rPr lang="en-US" dirty="0"/>
              <a:t>How affordable are the single family houses in the area for the average Austin household? </a:t>
            </a:r>
          </a:p>
          <a:p>
            <a:pPr marL="342900" indent="-342900">
              <a:buAutoNum type="arabicPeriod"/>
            </a:pPr>
            <a:r>
              <a:rPr lang="en-US" dirty="0"/>
              <a:t>Did Mortgage rates impact home price?</a:t>
            </a:r>
          </a:p>
          <a:p>
            <a:pPr marL="342900" indent="-342900">
              <a:buAutoNum type="arabicPeriod"/>
            </a:pPr>
            <a:r>
              <a:rPr lang="en-US" dirty="0"/>
              <a:t>What is the historical trending for each zip code?</a:t>
            </a:r>
          </a:p>
          <a:p>
            <a:pPr marL="342900" indent="-342900">
              <a:buAutoNum type="arabicPeriod"/>
            </a:pPr>
            <a:endParaRPr lang="en-US" dirty="0"/>
          </a:p>
          <a:p>
            <a:endParaRPr lang="en-US" dirty="0"/>
          </a:p>
        </p:txBody>
      </p:sp>
    </p:spTree>
    <p:extLst>
      <p:ext uri="{BB962C8B-B14F-4D97-AF65-F5344CB8AC3E}">
        <p14:creationId xmlns:p14="http://schemas.microsoft.com/office/powerpoint/2010/main" val="1616247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4">
            <a:extLst>
              <a:ext uri="{FF2B5EF4-FFF2-40B4-BE49-F238E27FC236}">
                <a16:creationId xmlns:a16="http://schemas.microsoft.com/office/drawing/2014/main" id="{FCC6CC07-C37C-4D63-99DB-24C010E8AD25}"/>
              </a:ext>
            </a:extLst>
          </p:cNvPr>
          <p:cNvPicPr>
            <a:picLocks noChangeAspect="1"/>
          </p:cNvPicPr>
          <p:nvPr/>
        </p:nvPicPr>
        <p:blipFill rotWithShape="1">
          <a:blip r:embed="rId2"/>
          <a:srcRect t="2119" b="13612"/>
          <a:stretch/>
        </p:blipFill>
        <p:spPr>
          <a:xfrm>
            <a:off x="20" y="10"/>
            <a:ext cx="12191980" cy="6857990"/>
          </a:xfrm>
          <a:prstGeom prst="rect">
            <a:avLst/>
          </a:prstGeom>
        </p:spPr>
      </p:pic>
      <p:sp>
        <p:nvSpPr>
          <p:cNvPr id="2" name="Title 1">
            <a:extLst>
              <a:ext uri="{FF2B5EF4-FFF2-40B4-BE49-F238E27FC236}">
                <a16:creationId xmlns:a16="http://schemas.microsoft.com/office/drawing/2014/main" id="{2F22F407-AE41-CE4C-B355-F03550D43DC3}"/>
              </a:ext>
            </a:extLst>
          </p:cNvPr>
          <p:cNvSpPr>
            <a:spLocks noGrp="1"/>
          </p:cNvSpPr>
          <p:nvPr>
            <p:ph type="title"/>
          </p:nvPr>
        </p:nvSpPr>
        <p:spPr>
          <a:xfrm>
            <a:off x="640080" y="640080"/>
            <a:ext cx="2752354" cy="2709275"/>
          </a:xfrm>
          <a:prstGeom prst="ellipse">
            <a:avLst/>
          </a:prstGeom>
          <a:solidFill>
            <a:srgbClr val="231815"/>
          </a:solidFill>
          <a:ln w="174625" cmpd="thinThick">
            <a:solidFill>
              <a:srgbClr val="231815"/>
            </a:solidFill>
          </a:ln>
        </p:spPr>
        <p:txBody>
          <a:bodyPr vert="horz" lIns="91440" tIns="45720" rIns="91440" bIns="45720" rtlCol="0" anchor="ctr">
            <a:normAutofit/>
          </a:bodyPr>
          <a:lstStyle/>
          <a:p>
            <a:pPr algn="ctr"/>
            <a:r>
              <a:rPr lang="en-US" sz="2800">
                <a:solidFill>
                  <a:srgbClr val="FFFFFF"/>
                </a:solidFill>
              </a:rPr>
              <a:t>Data Cleanup and Exploration </a:t>
            </a:r>
          </a:p>
        </p:txBody>
      </p:sp>
    </p:spTree>
    <p:extLst>
      <p:ext uri="{BB962C8B-B14F-4D97-AF65-F5344CB8AC3E}">
        <p14:creationId xmlns:p14="http://schemas.microsoft.com/office/powerpoint/2010/main" val="396468725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AF37D6-EF56-427F-96BA-2E88F54E0A09}"/>
              </a:ext>
            </a:extLst>
          </p:cNvPr>
          <p:cNvSpPr>
            <a:spLocks noGrp="1"/>
          </p:cNvSpPr>
          <p:nvPr>
            <p:ph type="title"/>
          </p:nvPr>
        </p:nvSpPr>
        <p:spPr>
          <a:xfrm>
            <a:off x="863029" y="1012004"/>
            <a:ext cx="3416158" cy="4795408"/>
          </a:xfrm>
        </p:spPr>
        <p:txBody>
          <a:bodyPr>
            <a:normAutofit/>
          </a:bodyPr>
          <a:lstStyle/>
          <a:p>
            <a:r>
              <a:rPr lang="en-US">
                <a:solidFill>
                  <a:srgbClr val="FFFFFF"/>
                </a:solidFill>
              </a:rPr>
              <a:t>Data Sources	</a:t>
            </a:r>
          </a:p>
        </p:txBody>
      </p:sp>
      <p:graphicFrame>
        <p:nvGraphicFramePr>
          <p:cNvPr id="13" name="Content Placeholder 2">
            <a:extLst>
              <a:ext uri="{FF2B5EF4-FFF2-40B4-BE49-F238E27FC236}">
                <a16:creationId xmlns:a16="http://schemas.microsoft.com/office/drawing/2014/main" id="{D7B70D29-B0B3-4588-99A9-7BCFD6E27318}"/>
              </a:ext>
            </a:extLst>
          </p:cNvPr>
          <p:cNvGraphicFramePr>
            <a:graphicFrameLocks noGrp="1"/>
          </p:cNvGraphicFramePr>
          <p:nvPr>
            <p:ph idx="1"/>
            <p:extLst>
              <p:ext uri="{D42A27DB-BD31-4B8C-83A1-F6EECF244321}">
                <p14:modId xmlns:p14="http://schemas.microsoft.com/office/powerpoint/2010/main" val="7421979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3815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4A3688-54C0-4F87-9574-BB0C3C6EAF91}"/>
              </a:ext>
            </a:extLst>
          </p:cNvPr>
          <p:cNvSpPr txBox="1"/>
          <p:nvPr/>
        </p:nvSpPr>
        <p:spPr>
          <a:xfrm>
            <a:off x="870204" y="606564"/>
            <a:ext cx="1045159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a:latin typeface="+mj-lt"/>
                <a:ea typeface="+mj-ea"/>
                <a:cs typeface="+mj-cs"/>
              </a:rPr>
              <a:t>Process used to get data</a:t>
            </a:r>
          </a:p>
        </p:txBody>
      </p:sp>
      <p:sp>
        <p:nvSpPr>
          <p:cNvPr id="14" name="Rectangle 11">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2">
            <a:extLst>
              <a:ext uri="{FF2B5EF4-FFF2-40B4-BE49-F238E27FC236}">
                <a16:creationId xmlns:a16="http://schemas.microsoft.com/office/drawing/2014/main" id="{7C333AA8-48EE-4CDF-B0F5-2CA2F94C277A}"/>
              </a:ext>
            </a:extLst>
          </p:cNvPr>
          <p:cNvSpPr txBox="1">
            <a:spLocks/>
          </p:cNvSpPr>
          <p:nvPr/>
        </p:nvSpPr>
        <p:spPr>
          <a:xfrm>
            <a:off x="732183" y="4674152"/>
            <a:ext cx="10515600" cy="2266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15" name="Content Placeholder 2">
            <a:extLst>
              <a:ext uri="{FF2B5EF4-FFF2-40B4-BE49-F238E27FC236}">
                <a16:creationId xmlns:a16="http://schemas.microsoft.com/office/drawing/2014/main" id="{278C5F30-6F16-4C3F-B547-CED5EC377758}"/>
              </a:ext>
            </a:extLst>
          </p:cNvPr>
          <p:cNvGraphicFramePr>
            <a:graphicFrameLocks noGrp="1"/>
          </p:cNvGraphicFramePr>
          <p:nvPr>
            <p:ph idx="1"/>
            <p:extLst>
              <p:ext uri="{D42A27DB-BD31-4B8C-83A1-F6EECF244321}">
                <p14:modId xmlns:p14="http://schemas.microsoft.com/office/powerpoint/2010/main" val="641989670"/>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4896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610D37-EF77-472F-9E1F-2CD2E86E1B6B}"/>
              </a:ext>
            </a:extLst>
          </p:cNvPr>
          <p:cNvSpPr>
            <a:spLocks noGrp="1"/>
          </p:cNvSpPr>
          <p:nvPr>
            <p:ph type="title"/>
          </p:nvPr>
        </p:nvSpPr>
        <p:spPr>
          <a:xfrm>
            <a:off x="863029" y="1012004"/>
            <a:ext cx="3416158" cy="4795408"/>
          </a:xfrm>
        </p:spPr>
        <p:txBody>
          <a:bodyPr>
            <a:normAutofit/>
          </a:bodyPr>
          <a:lstStyle/>
          <a:p>
            <a:r>
              <a:rPr lang="en-US">
                <a:solidFill>
                  <a:srgbClr val="FFFFFF"/>
                </a:solidFill>
              </a:rPr>
              <a:t>Verify Data	</a:t>
            </a:r>
          </a:p>
        </p:txBody>
      </p:sp>
      <p:graphicFrame>
        <p:nvGraphicFramePr>
          <p:cNvPr id="13" name="Content Placeholder 2">
            <a:extLst>
              <a:ext uri="{FF2B5EF4-FFF2-40B4-BE49-F238E27FC236}">
                <a16:creationId xmlns:a16="http://schemas.microsoft.com/office/drawing/2014/main" id="{53DCA24E-27F3-4C6E-BEBF-0590086637D1}"/>
              </a:ext>
            </a:extLst>
          </p:cNvPr>
          <p:cNvGraphicFramePr>
            <a:graphicFrameLocks noGrp="1"/>
          </p:cNvGraphicFramePr>
          <p:nvPr>
            <p:ph idx="1"/>
            <p:extLst>
              <p:ext uri="{D42A27DB-BD31-4B8C-83A1-F6EECF244321}">
                <p14:modId xmlns:p14="http://schemas.microsoft.com/office/powerpoint/2010/main" val="162399224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9288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4">
            <a:extLst>
              <a:ext uri="{FF2B5EF4-FFF2-40B4-BE49-F238E27FC236}">
                <a16:creationId xmlns:a16="http://schemas.microsoft.com/office/drawing/2014/main" id="{FCC6CC07-C37C-4D63-99DB-24C010E8AD25}"/>
              </a:ext>
            </a:extLst>
          </p:cNvPr>
          <p:cNvPicPr>
            <a:picLocks noChangeAspect="1"/>
          </p:cNvPicPr>
          <p:nvPr/>
        </p:nvPicPr>
        <p:blipFill rotWithShape="1">
          <a:blip r:embed="rId2"/>
          <a:srcRect t="2119" b="13612"/>
          <a:stretch/>
        </p:blipFill>
        <p:spPr>
          <a:xfrm>
            <a:off x="20" y="10"/>
            <a:ext cx="12191980" cy="6857990"/>
          </a:xfrm>
          <a:prstGeom prst="rect">
            <a:avLst/>
          </a:prstGeom>
        </p:spPr>
      </p:pic>
      <p:sp>
        <p:nvSpPr>
          <p:cNvPr id="2" name="Title 1">
            <a:extLst>
              <a:ext uri="{FF2B5EF4-FFF2-40B4-BE49-F238E27FC236}">
                <a16:creationId xmlns:a16="http://schemas.microsoft.com/office/drawing/2014/main" id="{2F22F407-AE41-CE4C-B355-F03550D43DC3}"/>
              </a:ext>
            </a:extLst>
          </p:cNvPr>
          <p:cNvSpPr>
            <a:spLocks noGrp="1"/>
          </p:cNvSpPr>
          <p:nvPr>
            <p:ph type="title"/>
          </p:nvPr>
        </p:nvSpPr>
        <p:spPr>
          <a:xfrm>
            <a:off x="640080" y="640080"/>
            <a:ext cx="2752354" cy="2709275"/>
          </a:xfrm>
          <a:prstGeom prst="ellipse">
            <a:avLst/>
          </a:prstGeom>
          <a:solidFill>
            <a:srgbClr val="231815"/>
          </a:solidFill>
          <a:ln w="174625" cmpd="thinThick">
            <a:solidFill>
              <a:srgbClr val="231815"/>
            </a:solidFill>
          </a:ln>
        </p:spPr>
        <p:txBody>
          <a:bodyPr vert="horz" lIns="91440" tIns="45720" rIns="91440" bIns="45720" rtlCol="0" anchor="ctr">
            <a:normAutofit/>
          </a:bodyPr>
          <a:lstStyle/>
          <a:p>
            <a:pPr algn="ctr"/>
            <a:r>
              <a:rPr lang="en-US" sz="2800" dirty="0">
                <a:solidFill>
                  <a:srgbClr val="FFFFFF"/>
                </a:solidFill>
              </a:rPr>
              <a:t>Data Analysis </a:t>
            </a:r>
          </a:p>
        </p:txBody>
      </p:sp>
    </p:spTree>
    <p:extLst>
      <p:ext uri="{BB962C8B-B14F-4D97-AF65-F5344CB8AC3E}">
        <p14:creationId xmlns:p14="http://schemas.microsoft.com/office/powerpoint/2010/main" val="115862954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7F3BE7-FEF2-40AC-B86D-CBE4A2708875}"/>
              </a:ext>
            </a:extLst>
          </p:cNvPr>
          <p:cNvSpPr>
            <a:spLocks noGrp="1"/>
          </p:cNvSpPr>
          <p:nvPr>
            <p:ph type="title"/>
          </p:nvPr>
        </p:nvSpPr>
        <p:spPr>
          <a:xfrm>
            <a:off x="674237" y="914400"/>
            <a:ext cx="3657600" cy="2887579"/>
          </a:xfrm>
        </p:spPr>
        <p:txBody>
          <a:bodyPr vert="horz" lIns="91440" tIns="45720" rIns="91440" bIns="45720" rtlCol="0" anchor="b">
            <a:normAutofit fontScale="90000"/>
          </a:bodyPr>
          <a:lstStyle/>
          <a:p>
            <a:pPr algn="ctr"/>
            <a:r>
              <a:rPr lang="en-US" sz="4800" kern="1200" dirty="0">
                <a:solidFill>
                  <a:srgbClr val="FFFFFF"/>
                </a:solidFill>
                <a:latin typeface="+mj-lt"/>
                <a:ea typeface="+mj-ea"/>
                <a:cs typeface="+mj-cs"/>
              </a:rPr>
              <a:t>Median Listing and Mortgage Rates</a:t>
            </a:r>
            <a:br>
              <a:rPr lang="en-US" sz="4800" kern="1200" dirty="0">
                <a:solidFill>
                  <a:srgbClr val="FFFFFF"/>
                </a:solidFill>
                <a:latin typeface="+mj-lt"/>
                <a:ea typeface="+mj-ea"/>
                <a:cs typeface="+mj-cs"/>
              </a:rPr>
            </a:br>
            <a:endParaRPr lang="en-US" sz="4800" kern="1200" dirty="0">
              <a:solidFill>
                <a:srgbClr val="FFFFFF"/>
              </a:solidFill>
              <a:latin typeface="+mj-lt"/>
              <a:ea typeface="+mj-ea"/>
              <a:cs typeface="+mj-cs"/>
            </a:endParaRPr>
          </a:p>
        </p:txBody>
      </p:sp>
      <p:cxnSp>
        <p:nvCxnSpPr>
          <p:cNvPr id="42" name="Straight Connector 4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close up of a map&#10;&#10;Description automatically generated">
            <a:extLst>
              <a:ext uri="{FF2B5EF4-FFF2-40B4-BE49-F238E27FC236}">
                <a16:creationId xmlns:a16="http://schemas.microsoft.com/office/drawing/2014/main" id="{DED1FA10-13E8-4F30-9DE3-FE79A4FB5B72}"/>
              </a:ext>
            </a:extLst>
          </p:cNvPr>
          <p:cNvPicPr>
            <a:picLocks noGrp="1" noChangeAspect="1"/>
          </p:cNvPicPr>
          <p:nvPr>
            <p:ph idx="1"/>
          </p:nvPr>
        </p:nvPicPr>
        <p:blipFill>
          <a:blip r:embed="rId2"/>
          <a:stretch>
            <a:fillRect/>
          </a:stretch>
        </p:blipFill>
        <p:spPr>
          <a:xfrm>
            <a:off x="4789507" y="2201779"/>
            <a:ext cx="3660202" cy="2418348"/>
          </a:xfrm>
          <a:prstGeom prst="rect">
            <a:avLst/>
          </a:prstGeom>
        </p:spPr>
      </p:pic>
      <p:sp>
        <p:nvSpPr>
          <p:cNvPr id="7" name="TextBox 6">
            <a:extLst>
              <a:ext uri="{FF2B5EF4-FFF2-40B4-BE49-F238E27FC236}">
                <a16:creationId xmlns:a16="http://schemas.microsoft.com/office/drawing/2014/main" id="{7E9077DA-109A-4E42-9E61-49215B6A5AE1}"/>
              </a:ext>
            </a:extLst>
          </p:cNvPr>
          <p:cNvSpPr txBox="1"/>
          <p:nvPr/>
        </p:nvSpPr>
        <p:spPr>
          <a:xfrm>
            <a:off x="912376" y="4023360"/>
            <a:ext cx="3419461" cy="1938992"/>
          </a:xfrm>
          <a:prstGeom prst="rect">
            <a:avLst/>
          </a:prstGeom>
          <a:noFill/>
        </p:spPr>
        <p:txBody>
          <a:bodyPr wrap="square" rtlCol="0">
            <a:spAutoFit/>
          </a:bodyPr>
          <a:lstStyle/>
          <a:p>
            <a:pPr algn="ctr"/>
            <a:r>
              <a:rPr lang="en-US" sz="4000" dirty="0">
                <a:solidFill>
                  <a:schemeClr val="bg1">
                    <a:lumMod val="95000"/>
                  </a:schemeClr>
                </a:solidFill>
              </a:rPr>
              <a:t>Did mortgage rates </a:t>
            </a:r>
            <a:r>
              <a:rPr lang="en-US" sz="3600" dirty="0">
                <a:solidFill>
                  <a:schemeClr val="bg1">
                    <a:lumMod val="95000"/>
                  </a:schemeClr>
                </a:solidFill>
              </a:rPr>
              <a:t>impact</a:t>
            </a:r>
            <a:r>
              <a:rPr lang="en-US" sz="4000" dirty="0">
                <a:solidFill>
                  <a:schemeClr val="bg1">
                    <a:lumMod val="95000"/>
                  </a:schemeClr>
                </a:solidFill>
              </a:rPr>
              <a:t> home price?</a:t>
            </a:r>
          </a:p>
        </p:txBody>
      </p:sp>
      <p:sp>
        <p:nvSpPr>
          <p:cNvPr id="8" name="TextBox 7">
            <a:extLst>
              <a:ext uri="{FF2B5EF4-FFF2-40B4-BE49-F238E27FC236}">
                <a16:creationId xmlns:a16="http://schemas.microsoft.com/office/drawing/2014/main" id="{35E58D95-25D4-4238-8F1B-3A2E636B9259}"/>
              </a:ext>
            </a:extLst>
          </p:cNvPr>
          <p:cNvSpPr txBox="1"/>
          <p:nvPr/>
        </p:nvSpPr>
        <p:spPr>
          <a:xfrm>
            <a:off x="5360550" y="268069"/>
            <a:ext cx="5528603" cy="646331"/>
          </a:xfrm>
          <a:prstGeom prst="rect">
            <a:avLst/>
          </a:prstGeom>
          <a:noFill/>
        </p:spPr>
        <p:txBody>
          <a:bodyPr wrap="square" rtlCol="0">
            <a:spAutoFit/>
          </a:bodyPr>
          <a:lstStyle/>
          <a:p>
            <a:pPr algn="ctr"/>
            <a:r>
              <a:rPr lang="en-US" b="1" dirty="0"/>
              <a:t>Correlation between Mortgage Rates and </a:t>
            </a:r>
          </a:p>
          <a:p>
            <a:pPr algn="ctr"/>
            <a:r>
              <a:rPr lang="en-US" b="1" dirty="0"/>
              <a:t>Median Listing Price</a:t>
            </a:r>
          </a:p>
        </p:txBody>
      </p:sp>
      <p:pic>
        <p:nvPicPr>
          <p:cNvPr id="9" name="Content Placeholder 8" descr="A close up of a map&#10;&#10;Description automatically generated">
            <a:extLst>
              <a:ext uri="{FF2B5EF4-FFF2-40B4-BE49-F238E27FC236}">
                <a16:creationId xmlns:a16="http://schemas.microsoft.com/office/drawing/2014/main" id="{49026541-B80A-1441-B63E-5EE24A45B859}"/>
              </a:ext>
            </a:extLst>
          </p:cNvPr>
          <p:cNvPicPr>
            <a:picLocks noChangeAspect="1"/>
          </p:cNvPicPr>
          <p:nvPr/>
        </p:nvPicPr>
        <p:blipFill>
          <a:blip r:embed="rId3"/>
          <a:stretch>
            <a:fillRect/>
          </a:stretch>
        </p:blipFill>
        <p:spPr>
          <a:xfrm>
            <a:off x="8245167" y="2183138"/>
            <a:ext cx="3792979" cy="2436989"/>
          </a:xfrm>
          <a:prstGeom prst="rect">
            <a:avLst/>
          </a:prstGeom>
        </p:spPr>
      </p:pic>
      <p:sp>
        <p:nvSpPr>
          <p:cNvPr id="3" name="TextBox 2">
            <a:extLst>
              <a:ext uri="{FF2B5EF4-FFF2-40B4-BE49-F238E27FC236}">
                <a16:creationId xmlns:a16="http://schemas.microsoft.com/office/drawing/2014/main" id="{DF65A957-E75D-6643-85CC-276DCBF0D0BC}"/>
              </a:ext>
            </a:extLst>
          </p:cNvPr>
          <p:cNvSpPr txBox="1"/>
          <p:nvPr/>
        </p:nvSpPr>
        <p:spPr>
          <a:xfrm>
            <a:off x="4789507" y="1813990"/>
            <a:ext cx="3660202" cy="553998"/>
          </a:xfrm>
          <a:prstGeom prst="rect">
            <a:avLst/>
          </a:prstGeom>
          <a:noFill/>
        </p:spPr>
        <p:txBody>
          <a:bodyPr wrap="square" rtlCol="0">
            <a:spAutoFit/>
          </a:bodyPr>
          <a:lstStyle/>
          <a:p>
            <a:pPr algn="ctr"/>
            <a:r>
              <a:rPr lang="en-US" b="1" dirty="0"/>
              <a:t>78745</a:t>
            </a:r>
          </a:p>
          <a:p>
            <a:endParaRPr lang="en-US" sz="1200" dirty="0"/>
          </a:p>
        </p:txBody>
      </p:sp>
      <p:sp>
        <p:nvSpPr>
          <p:cNvPr id="4" name="TextBox 3">
            <a:extLst>
              <a:ext uri="{FF2B5EF4-FFF2-40B4-BE49-F238E27FC236}">
                <a16:creationId xmlns:a16="http://schemas.microsoft.com/office/drawing/2014/main" id="{0A16E6AF-201A-9948-92E4-C717222EE7AD}"/>
              </a:ext>
            </a:extLst>
          </p:cNvPr>
          <p:cNvSpPr txBox="1"/>
          <p:nvPr/>
        </p:nvSpPr>
        <p:spPr>
          <a:xfrm>
            <a:off x="8674769" y="1813990"/>
            <a:ext cx="3180347" cy="923330"/>
          </a:xfrm>
          <a:prstGeom prst="rect">
            <a:avLst/>
          </a:prstGeom>
          <a:noFill/>
        </p:spPr>
        <p:txBody>
          <a:bodyPr wrap="square" rtlCol="0">
            <a:spAutoFit/>
          </a:bodyPr>
          <a:lstStyle/>
          <a:p>
            <a:pPr algn="ctr"/>
            <a:r>
              <a:rPr lang="en-US" b="1" dirty="0"/>
              <a:t>78702</a:t>
            </a:r>
          </a:p>
          <a:p>
            <a:endParaRPr lang="en-US" dirty="0"/>
          </a:p>
          <a:p>
            <a:endParaRPr lang="en-US" dirty="0"/>
          </a:p>
        </p:txBody>
      </p:sp>
    </p:spTree>
    <p:extLst>
      <p:ext uri="{BB962C8B-B14F-4D97-AF65-F5344CB8AC3E}">
        <p14:creationId xmlns:p14="http://schemas.microsoft.com/office/powerpoint/2010/main" val="2800231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470</Words>
  <Application>Microsoft Macintosh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Welcome to Austin 78702 or 78745</vt:lpstr>
      <vt:lpstr>Motivation &amp; Summary Slide</vt:lpstr>
      <vt:lpstr>Questions &amp; Data</vt:lpstr>
      <vt:lpstr>Data Cleanup and Exploration </vt:lpstr>
      <vt:lpstr>Data Sources </vt:lpstr>
      <vt:lpstr>PowerPoint Presentation</vt:lpstr>
      <vt:lpstr>Verify Data </vt:lpstr>
      <vt:lpstr>Data Analysis </vt:lpstr>
      <vt:lpstr>Median Listing and Mortgage Rates </vt:lpstr>
      <vt:lpstr>Average  Price per month  </vt:lpstr>
      <vt:lpstr>Trend Line </vt:lpstr>
      <vt:lpstr>Historical Construction Data</vt:lpstr>
      <vt:lpstr>Current  Construction Data</vt:lpstr>
      <vt:lpstr>Mean Household Income vs. Sale Price</vt:lpstr>
      <vt:lpstr>PowerPoint Presentation</vt:lpstr>
      <vt:lpstr>Post 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Theresa Carrino</dc:creator>
  <cp:lastModifiedBy>Austin Schein</cp:lastModifiedBy>
  <cp:revision>13</cp:revision>
  <dcterms:created xsi:type="dcterms:W3CDTF">2019-09-09T04:42:38Z</dcterms:created>
  <dcterms:modified xsi:type="dcterms:W3CDTF">2019-09-10T00:24:36Z</dcterms:modified>
</cp:coreProperties>
</file>