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3.png" ContentType="image/png"/>
  <Override PartName="/ppt/media/image1.jpeg" ContentType="image/jpeg"/>
  <Override PartName="/ppt/media/image2.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640" cy="637560"/>
          </a:xfrm>
          <a:prstGeom prst="rect">
            <a:avLst/>
          </a:prstGeom>
        </p:spPr>
        <p:txBody>
          <a:bodyPr lIns="0" rIns="0" tIns="0" bIns="0" anchor="ctr">
            <a:spAutoFit/>
          </a:bodyPr>
          <a:p>
            <a:pPr algn="ctr"/>
            <a:endParaRPr b="0" lang="en-US" sz="4400" spc="-1" strike="noStrike">
              <a:solidFill>
                <a:srgbClr val="ffffff"/>
              </a:solidFill>
              <a:latin typeface="Arial"/>
            </a:endParaRPr>
          </a:p>
        </p:txBody>
      </p:sp>
      <p:sp>
        <p:nvSpPr>
          <p:cNvPr id="28" name="PlaceHolder 2"/>
          <p:cNvSpPr>
            <a:spLocks noGrp="1"/>
          </p:cNvSpPr>
          <p:nvPr>
            <p:ph type="body"/>
          </p:nvPr>
        </p:nvSpPr>
        <p:spPr>
          <a:xfrm>
            <a:off x="504000" y="1769040"/>
            <a:ext cx="907164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29" name="PlaceHolder 3"/>
          <p:cNvSpPr>
            <a:spLocks noGrp="1"/>
          </p:cNvSpPr>
          <p:nvPr>
            <p:ph type="body"/>
          </p:nvPr>
        </p:nvSpPr>
        <p:spPr>
          <a:xfrm>
            <a:off x="504000" y="4059360"/>
            <a:ext cx="9071640" cy="2091240"/>
          </a:xfrm>
          <a:prstGeom prst="rect">
            <a:avLst/>
          </a:prstGeom>
        </p:spPr>
        <p:txBody>
          <a:bodyPr lIns="0" rIns="0" tIns="0" bIns="0">
            <a:noAutofit/>
          </a:bodyPr>
          <a:p>
            <a:endParaRPr b="0" lang="en-US" sz="3200" spc="-1" strike="noStrike">
              <a:solidFill>
                <a:srgbClr val="0066cc"/>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301320"/>
            <a:ext cx="9071640" cy="637560"/>
          </a:xfrm>
          <a:prstGeom prst="rect">
            <a:avLst/>
          </a:prstGeom>
        </p:spPr>
        <p:txBody>
          <a:bodyPr lIns="0" rIns="0" tIns="0" bIns="0" anchor="ctr">
            <a:spAutoFit/>
          </a:bodyPr>
          <a:p>
            <a:pPr algn="ctr"/>
            <a:endParaRPr b="0" lang="en-US" sz="4400" spc="-1" strike="noStrike">
              <a:solidFill>
                <a:srgbClr val="ffffff"/>
              </a:solidFill>
              <a:latin typeface="Arial"/>
            </a:endParaRPr>
          </a:p>
        </p:txBody>
      </p:sp>
      <p:sp>
        <p:nvSpPr>
          <p:cNvPr id="31" name="PlaceHolder 2"/>
          <p:cNvSpPr>
            <a:spLocks noGrp="1"/>
          </p:cNvSpPr>
          <p:nvPr>
            <p:ph type="body"/>
          </p:nvPr>
        </p:nvSpPr>
        <p:spPr>
          <a:xfrm>
            <a:off x="504000" y="1769040"/>
            <a:ext cx="442692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32" name="PlaceHolder 3"/>
          <p:cNvSpPr>
            <a:spLocks noGrp="1"/>
          </p:cNvSpPr>
          <p:nvPr>
            <p:ph type="body"/>
          </p:nvPr>
        </p:nvSpPr>
        <p:spPr>
          <a:xfrm>
            <a:off x="5152680" y="1769040"/>
            <a:ext cx="442692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33" name="PlaceHolder 4"/>
          <p:cNvSpPr>
            <a:spLocks noGrp="1"/>
          </p:cNvSpPr>
          <p:nvPr>
            <p:ph type="body"/>
          </p:nvPr>
        </p:nvSpPr>
        <p:spPr>
          <a:xfrm>
            <a:off x="504000" y="4059360"/>
            <a:ext cx="442692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34" name="PlaceHolder 5"/>
          <p:cNvSpPr>
            <a:spLocks noGrp="1"/>
          </p:cNvSpPr>
          <p:nvPr>
            <p:ph type="body"/>
          </p:nvPr>
        </p:nvSpPr>
        <p:spPr>
          <a:xfrm>
            <a:off x="5152680" y="4059360"/>
            <a:ext cx="4426920" cy="2091240"/>
          </a:xfrm>
          <a:prstGeom prst="rect">
            <a:avLst/>
          </a:prstGeom>
        </p:spPr>
        <p:txBody>
          <a:bodyPr lIns="0" rIns="0" tIns="0" bIns="0">
            <a:noAutofit/>
          </a:bodyPr>
          <a:p>
            <a:endParaRPr b="0" lang="en-US" sz="3200" spc="-1" strike="noStrike">
              <a:solidFill>
                <a:srgbClr val="0066cc"/>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1640" cy="637560"/>
          </a:xfrm>
          <a:prstGeom prst="rect">
            <a:avLst/>
          </a:prstGeom>
        </p:spPr>
        <p:txBody>
          <a:bodyPr lIns="0" rIns="0" tIns="0" bIns="0" anchor="ctr">
            <a:spAutoFit/>
          </a:bodyPr>
          <a:p>
            <a:pPr algn="ctr"/>
            <a:endParaRPr b="0" lang="en-US" sz="4400" spc="-1" strike="noStrike">
              <a:solidFill>
                <a:srgbClr val="ffffff"/>
              </a:solidFill>
              <a:latin typeface="Arial"/>
            </a:endParaRPr>
          </a:p>
        </p:txBody>
      </p:sp>
      <p:sp>
        <p:nvSpPr>
          <p:cNvPr id="36" name="PlaceHolder 2"/>
          <p:cNvSpPr>
            <a:spLocks noGrp="1"/>
          </p:cNvSpPr>
          <p:nvPr>
            <p:ph type="body"/>
          </p:nvPr>
        </p:nvSpPr>
        <p:spPr>
          <a:xfrm>
            <a:off x="504000" y="1769040"/>
            <a:ext cx="292068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37" name="PlaceHolder 3"/>
          <p:cNvSpPr>
            <a:spLocks noGrp="1"/>
          </p:cNvSpPr>
          <p:nvPr>
            <p:ph type="body"/>
          </p:nvPr>
        </p:nvSpPr>
        <p:spPr>
          <a:xfrm>
            <a:off x="3571200" y="1769040"/>
            <a:ext cx="292068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38" name="PlaceHolder 4"/>
          <p:cNvSpPr>
            <a:spLocks noGrp="1"/>
          </p:cNvSpPr>
          <p:nvPr>
            <p:ph type="body"/>
          </p:nvPr>
        </p:nvSpPr>
        <p:spPr>
          <a:xfrm>
            <a:off x="6638040" y="1769040"/>
            <a:ext cx="292068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39" name="PlaceHolder 5"/>
          <p:cNvSpPr>
            <a:spLocks noGrp="1"/>
          </p:cNvSpPr>
          <p:nvPr>
            <p:ph type="body"/>
          </p:nvPr>
        </p:nvSpPr>
        <p:spPr>
          <a:xfrm>
            <a:off x="504000" y="4059360"/>
            <a:ext cx="292068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40" name="PlaceHolder 6"/>
          <p:cNvSpPr>
            <a:spLocks noGrp="1"/>
          </p:cNvSpPr>
          <p:nvPr>
            <p:ph type="body"/>
          </p:nvPr>
        </p:nvSpPr>
        <p:spPr>
          <a:xfrm>
            <a:off x="3571200" y="4059360"/>
            <a:ext cx="292068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41" name="PlaceHolder 7"/>
          <p:cNvSpPr>
            <a:spLocks noGrp="1"/>
          </p:cNvSpPr>
          <p:nvPr>
            <p:ph type="body"/>
          </p:nvPr>
        </p:nvSpPr>
        <p:spPr>
          <a:xfrm>
            <a:off x="6638040" y="4059360"/>
            <a:ext cx="2920680" cy="2091240"/>
          </a:xfrm>
          <a:prstGeom prst="rect">
            <a:avLst/>
          </a:prstGeom>
        </p:spPr>
        <p:txBody>
          <a:bodyPr lIns="0" rIns="0" tIns="0" bIns="0">
            <a:noAutofit/>
          </a:bodyPr>
          <a:p>
            <a:endParaRPr b="0" lang="en-US" sz="3200" spc="-1" strike="noStrike">
              <a:solidFill>
                <a:srgbClr val="0066cc"/>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1640" cy="637560"/>
          </a:xfrm>
          <a:prstGeom prst="rect">
            <a:avLst/>
          </a:prstGeom>
        </p:spPr>
        <p:txBody>
          <a:bodyPr lIns="0" rIns="0" tIns="0" bIns="0" anchor="ctr">
            <a:spAutoFit/>
          </a:bodyPr>
          <a:p>
            <a:pPr algn="ctr"/>
            <a:endParaRPr b="0" lang="en-US" sz="4400" spc="-1" strike="noStrike">
              <a:solidFill>
                <a:srgbClr val="ffffff"/>
              </a:solidFill>
              <a:latin typeface="Arial"/>
            </a:endParaRPr>
          </a:p>
        </p:txBody>
      </p:sp>
      <p:sp>
        <p:nvSpPr>
          <p:cNvPr id="50" name="PlaceHolder 2"/>
          <p:cNvSpPr>
            <a:spLocks noGrp="1"/>
          </p:cNvSpPr>
          <p:nvPr>
            <p:ph type="subTitle"/>
          </p:nvPr>
        </p:nvSpPr>
        <p:spPr>
          <a:xfrm>
            <a:off x="504000" y="1769040"/>
            <a:ext cx="9071640" cy="43844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640" cy="637560"/>
          </a:xfrm>
          <a:prstGeom prst="rect">
            <a:avLst/>
          </a:prstGeom>
        </p:spPr>
        <p:txBody>
          <a:bodyPr lIns="0" rIns="0" tIns="0" bIns="0" anchor="ctr">
            <a:spAutoFit/>
          </a:bodyPr>
          <a:p>
            <a:pPr algn="ctr"/>
            <a:endParaRPr b="0" lang="en-US" sz="4400" spc="-1" strike="noStrike">
              <a:solidFill>
                <a:srgbClr val="ffffff"/>
              </a:solidFill>
              <a:latin typeface="Arial"/>
            </a:endParaRPr>
          </a:p>
        </p:txBody>
      </p:sp>
      <p:sp>
        <p:nvSpPr>
          <p:cNvPr id="52" name="PlaceHolder 2"/>
          <p:cNvSpPr>
            <a:spLocks noGrp="1"/>
          </p:cNvSpPr>
          <p:nvPr>
            <p:ph type="body"/>
          </p:nvPr>
        </p:nvSpPr>
        <p:spPr>
          <a:xfrm>
            <a:off x="504000" y="1769040"/>
            <a:ext cx="9071640" cy="4384440"/>
          </a:xfrm>
          <a:prstGeom prst="rect">
            <a:avLst/>
          </a:prstGeom>
        </p:spPr>
        <p:txBody>
          <a:bodyPr lIns="0" rIns="0" tIns="0" bIns="0">
            <a:noAutofit/>
          </a:bodyPr>
          <a:p>
            <a:endParaRPr b="0" lang="en-US" sz="3200" spc="-1" strike="noStrike">
              <a:solidFill>
                <a:srgbClr val="0066cc"/>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1640" cy="637560"/>
          </a:xfrm>
          <a:prstGeom prst="rect">
            <a:avLst/>
          </a:prstGeom>
        </p:spPr>
        <p:txBody>
          <a:bodyPr lIns="0" rIns="0" tIns="0" bIns="0" anchor="ctr">
            <a:spAutoFit/>
          </a:bodyPr>
          <a:p>
            <a:pPr algn="ctr"/>
            <a:endParaRPr b="0" lang="en-US" sz="4400" spc="-1" strike="noStrike">
              <a:solidFill>
                <a:srgbClr val="ffffff"/>
              </a:solidFill>
              <a:latin typeface="Arial"/>
            </a:endParaRPr>
          </a:p>
        </p:txBody>
      </p:sp>
      <p:sp>
        <p:nvSpPr>
          <p:cNvPr id="54" name="PlaceHolder 2"/>
          <p:cNvSpPr>
            <a:spLocks noGrp="1"/>
          </p:cNvSpPr>
          <p:nvPr>
            <p:ph type="body"/>
          </p:nvPr>
        </p:nvSpPr>
        <p:spPr>
          <a:xfrm>
            <a:off x="504000" y="1769040"/>
            <a:ext cx="4426920" cy="4384440"/>
          </a:xfrm>
          <a:prstGeom prst="rect">
            <a:avLst/>
          </a:prstGeom>
        </p:spPr>
        <p:txBody>
          <a:bodyPr lIns="0" rIns="0" tIns="0" bIns="0">
            <a:noAutofit/>
          </a:bodyPr>
          <a:p>
            <a:endParaRPr b="0" lang="en-US" sz="3200" spc="-1" strike="noStrike">
              <a:solidFill>
                <a:srgbClr val="0066cc"/>
              </a:solidFill>
              <a:latin typeface="Arial"/>
            </a:endParaRPr>
          </a:p>
        </p:txBody>
      </p:sp>
      <p:sp>
        <p:nvSpPr>
          <p:cNvPr id="55" name="PlaceHolder 3"/>
          <p:cNvSpPr>
            <a:spLocks noGrp="1"/>
          </p:cNvSpPr>
          <p:nvPr>
            <p:ph type="body"/>
          </p:nvPr>
        </p:nvSpPr>
        <p:spPr>
          <a:xfrm>
            <a:off x="5152680" y="1769040"/>
            <a:ext cx="4426920" cy="4384440"/>
          </a:xfrm>
          <a:prstGeom prst="rect">
            <a:avLst/>
          </a:prstGeom>
        </p:spPr>
        <p:txBody>
          <a:bodyPr lIns="0" rIns="0" tIns="0" bIns="0">
            <a:noAutofit/>
          </a:bodyPr>
          <a:p>
            <a:endParaRPr b="0" lang="en-US" sz="3200" spc="-1" strike="noStrike">
              <a:solidFill>
                <a:srgbClr val="0066cc"/>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1640" cy="637560"/>
          </a:xfrm>
          <a:prstGeom prst="rect">
            <a:avLst/>
          </a:prstGeom>
        </p:spPr>
        <p:txBody>
          <a:bodyPr lIns="0" rIns="0" tIns="0" bIns="0" anchor="ctr">
            <a:spAutoFit/>
          </a:bodyPr>
          <a:p>
            <a:pPr algn="ctr"/>
            <a:endParaRPr b="0" lang="en-US" sz="4400" spc="-1" strike="noStrike">
              <a:solidFill>
                <a:srgbClr val="ffff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301320"/>
            <a:ext cx="9071640" cy="29566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1640" cy="637560"/>
          </a:xfrm>
          <a:prstGeom prst="rect">
            <a:avLst/>
          </a:prstGeom>
        </p:spPr>
        <p:txBody>
          <a:bodyPr lIns="0" rIns="0" tIns="0" bIns="0" anchor="ctr">
            <a:spAutoFit/>
          </a:bodyPr>
          <a:p>
            <a:pPr algn="ctr"/>
            <a:endParaRPr b="0" lang="en-US" sz="4400" spc="-1" strike="noStrike">
              <a:solidFill>
                <a:srgbClr val="ffffff"/>
              </a:solidFill>
              <a:latin typeface="Arial"/>
            </a:endParaRPr>
          </a:p>
        </p:txBody>
      </p:sp>
      <p:sp>
        <p:nvSpPr>
          <p:cNvPr id="59" name="PlaceHolder 2"/>
          <p:cNvSpPr>
            <a:spLocks noGrp="1"/>
          </p:cNvSpPr>
          <p:nvPr>
            <p:ph type="body"/>
          </p:nvPr>
        </p:nvSpPr>
        <p:spPr>
          <a:xfrm>
            <a:off x="504000" y="1769040"/>
            <a:ext cx="442692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60" name="PlaceHolder 3"/>
          <p:cNvSpPr>
            <a:spLocks noGrp="1"/>
          </p:cNvSpPr>
          <p:nvPr>
            <p:ph type="body"/>
          </p:nvPr>
        </p:nvSpPr>
        <p:spPr>
          <a:xfrm>
            <a:off x="5152680" y="1769040"/>
            <a:ext cx="4426920" cy="4384440"/>
          </a:xfrm>
          <a:prstGeom prst="rect">
            <a:avLst/>
          </a:prstGeom>
        </p:spPr>
        <p:txBody>
          <a:bodyPr lIns="0" rIns="0" tIns="0" bIns="0">
            <a:noAutofit/>
          </a:bodyPr>
          <a:p>
            <a:endParaRPr b="0" lang="en-US" sz="3200" spc="-1" strike="noStrike">
              <a:solidFill>
                <a:srgbClr val="0066cc"/>
              </a:solidFill>
              <a:latin typeface="Arial"/>
            </a:endParaRPr>
          </a:p>
        </p:txBody>
      </p:sp>
      <p:sp>
        <p:nvSpPr>
          <p:cNvPr id="61" name="PlaceHolder 4"/>
          <p:cNvSpPr>
            <a:spLocks noGrp="1"/>
          </p:cNvSpPr>
          <p:nvPr>
            <p:ph type="body"/>
          </p:nvPr>
        </p:nvSpPr>
        <p:spPr>
          <a:xfrm>
            <a:off x="504000" y="4059360"/>
            <a:ext cx="4426920" cy="2091240"/>
          </a:xfrm>
          <a:prstGeom prst="rect">
            <a:avLst/>
          </a:prstGeom>
        </p:spPr>
        <p:txBody>
          <a:bodyPr lIns="0" rIns="0" tIns="0" bIns="0">
            <a:noAutofit/>
          </a:bodyPr>
          <a:p>
            <a:endParaRPr b="0" lang="en-US" sz="3200" spc="-1" strike="noStrike">
              <a:solidFill>
                <a:srgbClr val="0066cc"/>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640" cy="637560"/>
          </a:xfrm>
          <a:prstGeom prst="rect">
            <a:avLst/>
          </a:prstGeom>
        </p:spPr>
        <p:txBody>
          <a:bodyPr lIns="0" rIns="0" tIns="0" bIns="0" anchor="ctr">
            <a:spAutoFit/>
          </a:bodyPr>
          <a:p>
            <a:pPr algn="ctr"/>
            <a:endParaRPr b="0" lang="en-US" sz="4400" spc="-1" strike="noStrike">
              <a:solidFill>
                <a:srgbClr val="ffffff"/>
              </a:solidFill>
              <a:latin typeface="Arial"/>
            </a:endParaRPr>
          </a:p>
        </p:txBody>
      </p:sp>
      <p:sp>
        <p:nvSpPr>
          <p:cNvPr id="7" name="PlaceHolder 2"/>
          <p:cNvSpPr>
            <a:spLocks noGrp="1"/>
          </p:cNvSpPr>
          <p:nvPr>
            <p:ph type="subTitle"/>
          </p:nvPr>
        </p:nvSpPr>
        <p:spPr>
          <a:xfrm>
            <a:off x="504000" y="1769040"/>
            <a:ext cx="9071640" cy="43844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640" cy="637560"/>
          </a:xfrm>
          <a:prstGeom prst="rect">
            <a:avLst/>
          </a:prstGeom>
        </p:spPr>
        <p:txBody>
          <a:bodyPr lIns="0" rIns="0" tIns="0" bIns="0" anchor="ctr">
            <a:spAutoFit/>
          </a:bodyPr>
          <a:p>
            <a:pPr algn="ctr"/>
            <a:endParaRPr b="0" lang="en-US" sz="4400" spc="-1" strike="noStrike">
              <a:solidFill>
                <a:srgbClr val="ffffff"/>
              </a:solidFill>
              <a:latin typeface="Arial"/>
            </a:endParaRPr>
          </a:p>
        </p:txBody>
      </p:sp>
      <p:sp>
        <p:nvSpPr>
          <p:cNvPr id="63" name="PlaceHolder 2"/>
          <p:cNvSpPr>
            <a:spLocks noGrp="1"/>
          </p:cNvSpPr>
          <p:nvPr>
            <p:ph type="body"/>
          </p:nvPr>
        </p:nvSpPr>
        <p:spPr>
          <a:xfrm>
            <a:off x="504000" y="1769040"/>
            <a:ext cx="4426920" cy="4384440"/>
          </a:xfrm>
          <a:prstGeom prst="rect">
            <a:avLst/>
          </a:prstGeom>
        </p:spPr>
        <p:txBody>
          <a:bodyPr lIns="0" rIns="0" tIns="0" bIns="0">
            <a:noAutofit/>
          </a:bodyPr>
          <a:p>
            <a:endParaRPr b="0" lang="en-US" sz="3200" spc="-1" strike="noStrike">
              <a:solidFill>
                <a:srgbClr val="0066cc"/>
              </a:solidFill>
              <a:latin typeface="Arial"/>
            </a:endParaRPr>
          </a:p>
        </p:txBody>
      </p:sp>
      <p:sp>
        <p:nvSpPr>
          <p:cNvPr id="64" name="PlaceHolder 3"/>
          <p:cNvSpPr>
            <a:spLocks noGrp="1"/>
          </p:cNvSpPr>
          <p:nvPr>
            <p:ph type="body"/>
          </p:nvPr>
        </p:nvSpPr>
        <p:spPr>
          <a:xfrm>
            <a:off x="5152680" y="1769040"/>
            <a:ext cx="442692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65" name="PlaceHolder 4"/>
          <p:cNvSpPr>
            <a:spLocks noGrp="1"/>
          </p:cNvSpPr>
          <p:nvPr>
            <p:ph type="body"/>
          </p:nvPr>
        </p:nvSpPr>
        <p:spPr>
          <a:xfrm>
            <a:off x="5152680" y="4059360"/>
            <a:ext cx="4426920" cy="2091240"/>
          </a:xfrm>
          <a:prstGeom prst="rect">
            <a:avLst/>
          </a:prstGeom>
        </p:spPr>
        <p:txBody>
          <a:bodyPr lIns="0" rIns="0" tIns="0" bIns="0">
            <a:noAutofit/>
          </a:bodyPr>
          <a:p>
            <a:endParaRPr b="0" lang="en-US" sz="3200" spc="-1" strike="noStrike">
              <a:solidFill>
                <a:srgbClr val="0066cc"/>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637560"/>
          </a:xfrm>
          <a:prstGeom prst="rect">
            <a:avLst/>
          </a:prstGeom>
        </p:spPr>
        <p:txBody>
          <a:bodyPr lIns="0" rIns="0" tIns="0" bIns="0" anchor="ctr">
            <a:spAutoFit/>
          </a:bodyPr>
          <a:p>
            <a:pPr algn="ctr"/>
            <a:endParaRPr b="0" lang="en-US" sz="4400" spc="-1" strike="noStrike">
              <a:solidFill>
                <a:srgbClr val="ffffff"/>
              </a:solidFill>
              <a:latin typeface="Arial"/>
            </a:endParaRPr>
          </a:p>
        </p:txBody>
      </p:sp>
      <p:sp>
        <p:nvSpPr>
          <p:cNvPr id="67" name="PlaceHolder 2"/>
          <p:cNvSpPr>
            <a:spLocks noGrp="1"/>
          </p:cNvSpPr>
          <p:nvPr>
            <p:ph type="body"/>
          </p:nvPr>
        </p:nvSpPr>
        <p:spPr>
          <a:xfrm>
            <a:off x="504000" y="1769040"/>
            <a:ext cx="442692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68" name="PlaceHolder 3"/>
          <p:cNvSpPr>
            <a:spLocks noGrp="1"/>
          </p:cNvSpPr>
          <p:nvPr>
            <p:ph type="body"/>
          </p:nvPr>
        </p:nvSpPr>
        <p:spPr>
          <a:xfrm>
            <a:off x="5152680" y="1769040"/>
            <a:ext cx="442692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69" name="PlaceHolder 4"/>
          <p:cNvSpPr>
            <a:spLocks noGrp="1"/>
          </p:cNvSpPr>
          <p:nvPr>
            <p:ph type="body"/>
          </p:nvPr>
        </p:nvSpPr>
        <p:spPr>
          <a:xfrm>
            <a:off x="504000" y="4059360"/>
            <a:ext cx="9071640" cy="2091240"/>
          </a:xfrm>
          <a:prstGeom prst="rect">
            <a:avLst/>
          </a:prstGeom>
        </p:spPr>
        <p:txBody>
          <a:bodyPr lIns="0" rIns="0" tIns="0" bIns="0">
            <a:noAutofit/>
          </a:bodyPr>
          <a:p>
            <a:endParaRPr b="0" lang="en-US" sz="3200" spc="-1" strike="noStrike">
              <a:solidFill>
                <a:srgbClr val="0066cc"/>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1640" cy="637560"/>
          </a:xfrm>
          <a:prstGeom prst="rect">
            <a:avLst/>
          </a:prstGeom>
        </p:spPr>
        <p:txBody>
          <a:bodyPr lIns="0" rIns="0" tIns="0" bIns="0" anchor="ctr">
            <a:spAutoFit/>
          </a:bodyPr>
          <a:p>
            <a:pPr algn="ctr"/>
            <a:endParaRPr b="0" lang="en-US" sz="4400" spc="-1" strike="noStrike">
              <a:solidFill>
                <a:srgbClr val="ffffff"/>
              </a:solidFill>
              <a:latin typeface="Arial"/>
            </a:endParaRPr>
          </a:p>
        </p:txBody>
      </p:sp>
      <p:sp>
        <p:nvSpPr>
          <p:cNvPr id="71" name="PlaceHolder 2"/>
          <p:cNvSpPr>
            <a:spLocks noGrp="1"/>
          </p:cNvSpPr>
          <p:nvPr>
            <p:ph type="body"/>
          </p:nvPr>
        </p:nvSpPr>
        <p:spPr>
          <a:xfrm>
            <a:off x="504000" y="1769040"/>
            <a:ext cx="907164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72" name="PlaceHolder 3"/>
          <p:cNvSpPr>
            <a:spLocks noGrp="1"/>
          </p:cNvSpPr>
          <p:nvPr>
            <p:ph type="body"/>
          </p:nvPr>
        </p:nvSpPr>
        <p:spPr>
          <a:xfrm>
            <a:off x="504000" y="4059360"/>
            <a:ext cx="9071640" cy="2091240"/>
          </a:xfrm>
          <a:prstGeom prst="rect">
            <a:avLst/>
          </a:prstGeom>
        </p:spPr>
        <p:txBody>
          <a:bodyPr lIns="0" rIns="0" tIns="0" bIns="0">
            <a:noAutofit/>
          </a:bodyPr>
          <a:p>
            <a:endParaRPr b="0" lang="en-US" sz="3200" spc="-1" strike="noStrike">
              <a:solidFill>
                <a:srgbClr val="0066cc"/>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301320"/>
            <a:ext cx="9071640" cy="637560"/>
          </a:xfrm>
          <a:prstGeom prst="rect">
            <a:avLst/>
          </a:prstGeom>
        </p:spPr>
        <p:txBody>
          <a:bodyPr lIns="0" rIns="0" tIns="0" bIns="0" anchor="ctr">
            <a:spAutoFit/>
          </a:bodyPr>
          <a:p>
            <a:pPr algn="ctr"/>
            <a:endParaRPr b="0" lang="en-US" sz="4400" spc="-1" strike="noStrike">
              <a:solidFill>
                <a:srgbClr val="ffffff"/>
              </a:solidFill>
              <a:latin typeface="Arial"/>
            </a:endParaRPr>
          </a:p>
        </p:txBody>
      </p:sp>
      <p:sp>
        <p:nvSpPr>
          <p:cNvPr id="74" name="PlaceHolder 2"/>
          <p:cNvSpPr>
            <a:spLocks noGrp="1"/>
          </p:cNvSpPr>
          <p:nvPr>
            <p:ph type="body"/>
          </p:nvPr>
        </p:nvSpPr>
        <p:spPr>
          <a:xfrm>
            <a:off x="504000" y="1769040"/>
            <a:ext cx="442692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75" name="PlaceHolder 3"/>
          <p:cNvSpPr>
            <a:spLocks noGrp="1"/>
          </p:cNvSpPr>
          <p:nvPr>
            <p:ph type="body"/>
          </p:nvPr>
        </p:nvSpPr>
        <p:spPr>
          <a:xfrm>
            <a:off x="5152680" y="1769040"/>
            <a:ext cx="442692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76" name="PlaceHolder 4"/>
          <p:cNvSpPr>
            <a:spLocks noGrp="1"/>
          </p:cNvSpPr>
          <p:nvPr>
            <p:ph type="body"/>
          </p:nvPr>
        </p:nvSpPr>
        <p:spPr>
          <a:xfrm>
            <a:off x="504000" y="4059360"/>
            <a:ext cx="442692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77" name="PlaceHolder 5"/>
          <p:cNvSpPr>
            <a:spLocks noGrp="1"/>
          </p:cNvSpPr>
          <p:nvPr>
            <p:ph type="body"/>
          </p:nvPr>
        </p:nvSpPr>
        <p:spPr>
          <a:xfrm>
            <a:off x="5152680" y="4059360"/>
            <a:ext cx="4426920" cy="2091240"/>
          </a:xfrm>
          <a:prstGeom prst="rect">
            <a:avLst/>
          </a:prstGeom>
        </p:spPr>
        <p:txBody>
          <a:bodyPr lIns="0" rIns="0" tIns="0" bIns="0">
            <a:noAutofit/>
          </a:bodyPr>
          <a:p>
            <a:endParaRPr b="0" lang="en-US" sz="3200" spc="-1" strike="noStrike">
              <a:solidFill>
                <a:srgbClr val="0066cc"/>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1640" cy="637560"/>
          </a:xfrm>
          <a:prstGeom prst="rect">
            <a:avLst/>
          </a:prstGeom>
        </p:spPr>
        <p:txBody>
          <a:bodyPr lIns="0" rIns="0" tIns="0" bIns="0" anchor="ctr">
            <a:spAutoFit/>
          </a:bodyPr>
          <a:p>
            <a:pPr algn="ctr"/>
            <a:endParaRPr b="0" lang="en-US" sz="4400" spc="-1" strike="noStrike">
              <a:solidFill>
                <a:srgbClr val="ffffff"/>
              </a:solidFill>
              <a:latin typeface="Arial"/>
            </a:endParaRPr>
          </a:p>
        </p:txBody>
      </p:sp>
      <p:sp>
        <p:nvSpPr>
          <p:cNvPr id="79" name="PlaceHolder 2"/>
          <p:cNvSpPr>
            <a:spLocks noGrp="1"/>
          </p:cNvSpPr>
          <p:nvPr>
            <p:ph type="body"/>
          </p:nvPr>
        </p:nvSpPr>
        <p:spPr>
          <a:xfrm>
            <a:off x="504000" y="1769040"/>
            <a:ext cx="292068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80" name="PlaceHolder 3"/>
          <p:cNvSpPr>
            <a:spLocks noGrp="1"/>
          </p:cNvSpPr>
          <p:nvPr>
            <p:ph type="body"/>
          </p:nvPr>
        </p:nvSpPr>
        <p:spPr>
          <a:xfrm>
            <a:off x="3571200" y="1769040"/>
            <a:ext cx="292068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81" name="PlaceHolder 4"/>
          <p:cNvSpPr>
            <a:spLocks noGrp="1"/>
          </p:cNvSpPr>
          <p:nvPr>
            <p:ph type="body"/>
          </p:nvPr>
        </p:nvSpPr>
        <p:spPr>
          <a:xfrm>
            <a:off x="6638040" y="1769040"/>
            <a:ext cx="292068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82" name="PlaceHolder 5"/>
          <p:cNvSpPr>
            <a:spLocks noGrp="1"/>
          </p:cNvSpPr>
          <p:nvPr>
            <p:ph type="body"/>
          </p:nvPr>
        </p:nvSpPr>
        <p:spPr>
          <a:xfrm>
            <a:off x="504000" y="4059360"/>
            <a:ext cx="292068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83" name="PlaceHolder 6"/>
          <p:cNvSpPr>
            <a:spLocks noGrp="1"/>
          </p:cNvSpPr>
          <p:nvPr>
            <p:ph type="body"/>
          </p:nvPr>
        </p:nvSpPr>
        <p:spPr>
          <a:xfrm>
            <a:off x="3571200" y="4059360"/>
            <a:ext cx="292068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84" name="PlaceHolder 7"/>
          <p:cNvSpPr>
            <a:spLocks noGrp="1"/>
          </p:cNvSpPr>
          <p:nvPr>
            <p:ph type="body"/>
          </p:nvPr>
        </p:nvSpPr>
        <p:spPr>
          <a:xfrm>
            <a:off x="6638040" y="4059360"/>
            <a:ext cx="2920680" cy="2091240"/>
          </a:xfrm>
          <a:prstGeom prst="rect">
            <a:avLst/>
          </a:prstGeom>
        </p:spPr>
        <p:txBody>
          <a:bodyPr lIns="0" rIns="0" tIns="0" bIns="0">
            <a:noAutofit/>
          </a:bodyPr>
          <a:p>
            <a:endParaRPr b="0" lang="en-US" sz="3200" spc="-1" strike="noStrike">
              <a:solidFill>
                <a:srgbClr val="0066cc"/>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01320"/>
            <a:ext cx="9071640" cy="637560"/>
          </a:xfrm>
          <a:prstGeom prst="rect">
            <a:avLst/>
          </a:prstGeom>
        </p:spPr>
        <p:txBody>
          <a:bodyPr lIns="0" rIns="0" tIns="0" bIns="0" anchor="ctr">
            <a:spAutoFit/>
          </a:bodyPr>
          <a:p>
            <a:pPr algn="ctr"/>
            <a:endParaRPr b="0" lang="en-US" sz="4400" spc="-1" strike="noStrike">
              <a:solidFill>
                <a:srgbClr val="ffffff"/>
              </a:solidFill>
              <a:latin typeface="Arial"/>
            </a:endParaRPr>
          </a:p>
        </p:txBody>
      </p:sp>
      <p:sp>
        <p:nvSpPr>
          <p:cNvPr id="9" name="PlaceHolder 2"/>
          <p:cNvSpPr>
            <a:spLocks noGrp="1"/>
          </p:cNvSpPr>
          <p:nvPr>
            <p:ph type="body"/>
          </p:nvPr>
        </p:nvSpPr>
        <p:spPr>
          <a:xfrm>
            <a:off x="504000" y="1769040"/>
            <a:ext cx="9071640" cy="4384440"/>
          </a:xfrm>
          <a:prstGeom prst="rect">
            <a:avLst/>
          </a:prstGeom>
        </p:spPr>
        <p:txBody>
          <a:bodyPr lIns="0" rIns="0" tIns="0" bIns="0">
            <a:noAutofit/>
          </a:bodyPr>
          <a:p>
            <a:endParaRPr b="0" lang="en-US" sz="3200" spc="-1" strike="noStrike">
              <a:solidFill>
                <a:srgbClr val="0066cc"/>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1640" cy="637560"/>
          </a:xfrm>
          <a:prstGeom prst="rect">
            <a:avLst/>
          </a:prstGeom>
        </p:spPr>
        <p:txBody>
          <a:bodyPr lIns="0" rIns="0" tIns="0" bIns="0" anchor="ctr">
            <a:spAutoFit/>
          </a:bodyPr>
          <a:p>
            <a:pPr algn="ctr"/>
            <a:endParaRPr b="0" lang="en-US" sz="4400" spc="-1" strike="noStrike">
              <a:solidFill>
                <a:srgbClr val="ffffff"/>
              </a:solidFill>
              <a:latin typeface="Arial"/>
            </a:endParaRPr>
          </a:p>
        </p:txBody>
      </p:sp>
      <p:sp>
        <p:nvSpPr>
          <p:cNvPr id="11" name="PlaceHolder 2"/>
          <p:cNvSpPr>
            <a:spLocks noGrp="1"/>
          </p:cNvSpPr>
          <p:nvPr>
            <p:ph type="body"/>
          </p:nvPr>
        </p:nvSpPr>
        <p:spPr>
          <a:xfrm>
            <a:off x="504000" y="1769040"/>
            <a:ext cx="4426920" cy="4384440"/>
          </a:xfrm>
          <a:prstGeom prst="rect">
            <a:avLst/>
          </a:prstGeom>
        </p:spPr>
        <p:txBody>
          <a:bodyPr lIns="0" rIns="0" tIns="0" bIns="0">
            <a:noAutofit/>
          </a:bodyPr>
          <a:p>
            <a:endParaRPr b="0" lang="en-US" sz="3200" spc="-1" strike="noStrike">
              <a:solidFill>
                <a:srgbClr val="0066cc"/>
              </a:solidFill>
              <a:latin typeface="Arial"/>
            </a:endParaRPr>
          </a:p>
        </p:txBody>
      </p:sp>
      <p:sp>
        <p:nvSpPr>
          <p:cNvPr id="12" name="PlaceHolder 3"/>
          <p:cNvSpPr>
            <a:spLocks noGrp="1"/>
          </p:cNvSpPr>
          <p:nvPr>
            <p:ph type="body"/>
          </p:nvPr>
        </p:nvSpPr>
        <p:spPr>
          <a:xfrm>
            <a:off x="5152680" y="1769040"/>
            <a:ext cx="4426920" cy="4384440"/>
          </a:xfrm>
          <a:prstGeom prst="rect">
            <a:avLst/>
          </a:prstGeom>
        </p:spPr>
        <p:txBody>
          <a:bodyPr lIns="0" rIns="0" tIns="0" bIns="0">
            <a:noAutofit/>
          </a:bodyPr>
          <a:p>
            <a:endParaRPr b="0" lang="en-US" sz="3200" spc="-1" strike="noStrike">
              <a:solidFill>
                <a:srgbClr val="0066cc"/>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1320"/>
            <a:ext cx="9071640" cy="637560"/>
          </a:xfrm>
          <a:prstGeom prst="rect">
            <a:avLst/>
          </a:prstGeom>
        </p:spPr>
        <p:txBody>
          <a:bodyPr lIns="0" rIns="0" tIns="0" bIns="0" anchor="ctr">
            <a:spAutoFit/>
          </a:bodyPr>
          <a:p>
            <a:pPr algn="ctr"/>
            <a:endParaRPr b="0" lang="en-US" sz="44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301320"/>
            <a:ext cx="9071640" cy="29566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640" cy="637560"/>
          </a:xfrm>
          <a:prstGeom prst="rect">
            <a:avLst/>
          </a:prstGeom>
        </p:spPr>
        <p:txBody>
          <a:bodyPr lIns="0" rIns="0" tIns="0" bIns="0" anchor="ctr">
            <a:spAutoFit/>
          </a:bodyPr>
          <a:p>
            <a:pPr algn="ctr"/>
            <a:endParaRPr b="0" lang="en-US" sz="4400" spc="-1" strike="noStrike">
              <a:solidFill>
                <a:srgbClr val="ffffff"/>
              </a:solidFill>
              <a:latin typeface="Arial"/>
            </a:endParaRPr>
          </a:p>
        </p:txBody>
      </p:sp>
      <p:sp>
        <p:nvSpPr>
          <p:cNvPr id="16" name="PlaceHolder 2"/>
          <p:cNvSpPr>
            <a:spLocks noGrp="1"/>
          </p:cNvSpPr>
          <p:nvPr>
            <p:ph type="body"/>
          </p:nvPr>
        </p:nvSpPr>
        <p:spPr>
          <a:xfrm>
            <a:off x="504000" y="1769040"/>
            <a:ext cx="442692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17" name="PlaceHolder 3"/>
          <p:cNvSpPr>
            <a:spLocks noGrp="1"/>
          </p:cNvSpPr>
          <p:nvPr>
            <p:ph type="body"/>
          </p:nvPr>
        </p:nvSpPr>
        <p:spPr>
          <a:xfrm>
            <a:off x="5152680" y="1769040"/>
            <a:ext cx="4426920" cy="4384440"/>
          </a:xfrm>
          <a:prstGeom prst="rect">
            <a:avLst/>
          </a:prstGeom>
        </p:spPr>
        <p:txBody>
          <a:bodyPr lIns="0" rIns="0" tIns="0" bIns="0">
            <a:noAutofit/>
          </a:bodyPr>
          <a:p>
            <a:endParaRPr b="0" lang="en-US" sz="3200" spc="-1" strike="noStrike">
              <a:solidFill>
                <a:srgbClr val="0066cc"/>
              </a:solidFill>
              <a:latin typeface="Arial"/>
            </a:endParaRPr>
          </a:p>
        </p:txBody>
      </p:sp>
      <p:sp>
        <p:nvSpPr>
          <p:cNvPr id="18" name="PlaceHolder 4"/>
          <p:cNvSpPr>
            <a:spLocks noGrp="1"/>
          </p:cNvSpPr>
          <p:nvPr>
            <p:ph type="body"/>
          </p:nvPr>
        </p:nvSpPr>
        <p:spPr>
          <a:xfrm>
            <a:off x="504000" y="4059360"/>
            <a:ext cx="4426920" cy="2091240"/>
          </a:xfrm>
          <a:prstGeom prst="rect">
            <a:avLst/>
          </a:prstGeom>
        </p:spPr>
        <p:txBody>
          <a:bodyPr lIns="0" rIns="0" tIns="0" bIns="0">
            <a:noAutofit/>
          </a:bodyPr>
          <a:p>
            <a:endParaRPr b="0" lang="en-US" sz="3200" spc="-1" strike="noStrike">
              <a:solidFill>
                <a:srgbClr val="0066cc"/>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640" cy="637560"/>
          </a:xfrm>
          <a:prstGeom prst="rect">
            <a:avLst/>
          </a:prstGeom>
        </p:spPr>
        <p:txBody>
          <a:bodyPr lIns="0" rIns="0" tIns="0" bIns="0" anchor="ctr">
            <a:spAutoFit/>
          </a:bodyPr>
          <a:p>
            <a:pPr algn="ctr"/>
            <a:endParaRPr b="0" lang="en-US" sz="4400" spc="-1" strike="noStrike">
              <a:solidFill>
                <a:srgbClr val="ffffff"/>
              </a:solidFill>
              <a:latin typeface="Arial"/>
            </a:endParaRPr>
          </a:p>
        </p:txBody>
      </p:sp>
      <p:sp>
        <p:nvSpPr>
          <p:cNvPr id="20" name="PlaceHolder 2"/>
          <p:cNvSpPr>
            <a:spLocks noGrp="1"/>
          </p:cNvSpPr>
          <p:nvPr>
            <p:ph type="body"/>
          </p:nvPr>
        </p:nvSpPr>
        <p:spPr>
          <a:xfrm>
            <a:off x="504000" y="1769040"/>
            <a:ext cx="4426920" cy="4384440"/>
          </a:xfrm>
          <a:prstGeom prst="rect">
            <a:avLst/>
          </a:prstGeom>
        </p:spPr>
        <p:txBody>
          <a:bodyPr lIns="0" rIns="0" tIns="0" bIns="0">
            <a:noAutofit/>
          </a:bodyPr>
          <a:p>
            <a:endParaRPr b="0" lang="en-US" sz="3200" spc="-1" strike="noStrike">
              <a:solidFill>
                <a:srgbClr val="0066cc"/>
              </a:solidFill>
              <a:latin typeface="Arial"/>
            </a:endParaRPr>
          </a:p>
        </p:txBody>
      </p:sp>
      <p:sp>
        <p:nvSpPr>
          <p:cNvPr id="21" name="PlaceHolder 3"/>
          <p:cNvSpPr>
            <a:spLocks noGrp="1"/>
          </p:cNvSpPr>
          <p:nvPr>
            <p:ph type="body"/>
          </p:nvPr>
        </p:nvSpPr>
        <p:spPr>
          <a:xfrm>
            <a:off x="5152680" y="1769040"/>
            <a:ext cx="442692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22" name="PlaceHolder 4"/>
          <p:cNvSpPr>
            <a:spLocks noGrp="1"/>
          </p:cNvSpPr>
          <p:nvPr>
            <p:ph type="body"/>
          </p:nvPr>
        </p:nvSpPr>
        <p:spPr>
          <a:xfrm>
            <a:off x="5152680" y="4059360"/>
            <a:ext cx="4426920" cy="2091240"/>
          </a:xfrm>
          <a:prstGeom prst="rect">
            <a:avLst/>
          </a:prstGeom>
        </p:spPr>
        <p:txBody>
          <a:bodyPr lIns="0" rIns="0" tIns="0" bIns="0">
            <a:noAutofit/>
          </a:bodyPr>
          <a:p>
            <a:endParaRPr b="0" lang="en-US" sz="3200" spc="-1" strike="noStrike">
              <a:solidFill>
                <a:srgbClr val="0066cc"/>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637560"/>
          </a:xfrm>
          <a:prstGeom prst="rect">
            <a:avLst/>
          </a:prstGeom>
        </p:spPr>
        <p:txBody>
          <a:bodyPr lIns="0" rIns="0" tIns="0" bIns="0" anchor="ctr">
            <a:spAutoFit/>
          </a:bodyPr>
          <a:p>
            <a:pPr algn="ctr"/>
            <a:endParaRPr b="0" lang="en-US" sz="4400" spc="-1" strike="noStrike">
              <a:solidFill>
                <a:srgbClr val="ffffff"/>
              </a:solidFill>
              <a:latin typeface="Arial"/>
            </a:endParaRPr>
          </a:p>
        </p:txBody>
      </p:sp>
      <p:sp>
        <p:nvSpPr>
          <p:cNvPr id="24" name="PlaceHolder 2"/>
          <p:cNvSpPr>
            <a:spLocks noGrp="1"/>
          </p:cNvSpPr>
          <p:nvPr>
            <p:ph type="body"/>
          </p:nvPr>
        </p:nvSpPr>
        <p:spPr>
          <a:xfrm>
            <a:off x="504000" y="1769040"/>
            <a:ext cx="442692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25" name="PlaceHolder 3"/>
          <p:cNvSpPr>
            <a:spLocks noGrp="1"/>
          </p:cNvSpPr>
          <p:nvPr>
            <p:ph type="body"/>
          </p:nvPr>
        </p:nvSpPr>
        <p:spPr>
          <a:xfrm>
            <a:off x="5152680" y="1769040"/>
            <a:ext cx="4426920" cy="2091240"/>
          </a:xfrm>
          <a:prstGeom prst="rect">
            <a:avLst/>
          </a:prstGeom>
        </p:spPr>
        <p:txBody>
          <a:bodyPr lIns="0" rIns="0" tIns="0" bIns="0">
            <a:noAutofit/>
          </a:bodyPr>
          <a:p>
            <a:endParaRPr b="0" lang="en-US" sz="3200" spc="-1" strike="noStrike">
              <a:solidFill>
                <a:srgbClr val="0066cc"/>
              </a:solidFill>
              <a:latin typeface="Arial"/>
            </a:endParaRPr>
          </a:p>
        </p:txBody>
      </p:sp>
      <p:sp>
        <p:nvSpPr>
          <p:cNvPr id="26" name="PlaceHolder 4"/>
          <p:cNvSpPr>
            <a:spLocks noGrp="1"/>
          </p:cNvSpPr>
          <p:nvPr>
            <p:ph type="body"/>
          </p:nvPr>
        </p:nvSpPr>
        <p:spPr>
          <a:xfrm>
            <a:off x="504000" y="4059360"/>
            <a:ext cx="9071640" cy="2091240"/>
          </a:xfrm>
          <a:prstGeom prst="rect">
            <a:avLst/>
          </a:prstGeom>
        </p:spPr>
        <p:txBody>
          <a:bodyPr lIns="0" rIns="0" tIns="0" bIns="0">
            <a:noAutofit/>
          </a:bodyPr>
          <a:p>
            <a:endParaRPr b="0" lang="en-US" sz="3200" spc="-1" strike="noStrike">
              <a:solidFill>
                <a:srgbClr val="0066cc"/>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5806440"/>
            <a:ext cx="10079640" cy="1754280"/>
          </a:xfrm>
          <a:prstGeom prst="rect">
            <a:avLst/>
          </a:prstGeom>
          <a:ln>
            <a:noFill/>
          </a:ln>
        </p:spPr>
      </p:pic>
      <p:sp>
        <p:nvSpPr>
          <p:cNvPr id="1" name="PlaceHolder 1"/>
          <p:cNvSpPr>
            <a:spLocks noGrp="1"/>
          </p:cNvSpPr>
          <p:nvPr>
            <p:ph type="title"/>
          </p:nvPr>
        </p:nvSpPr>
        <p:spPr>
          <a:xfrm>
            <a:off x="0" y="2341080"/>
            <a:ext cx="9071640" cy="1262160"/>
          </a:xfrm>
          <a:prstGeom prst="rect">
            <a:avLst/>
          </a:prstGeom>
        </p:spPr>
        <p:txBody>
          <a:bodyPr lIns="0" rIns="0" tIns="0" bIns="0" anchor="ctr">
            <a:noAutofit/>
          </a:bodyPr>
          <a:p>
            <a:pPr algn="ctr"/>
            <a:r>
              <a:rPr b="0" lang="en-US" sz="4400" spc="-1" strike="noStrike">
                <a:solidFill>
                  <a:srgbClr val="006699"/>
                </a:solidFill>
                <a:latin typeface="Arial"/>
              </a:rPr>
              <a:t>Click to edit the title text format</a:t>
            </a:r>
            <a:endParaRPr b="0" lang="en-US" sz="4400" spc="-1" strike="noStrike">
              <a:solidFill>
                <a:srgbClr val="006699"/>
              </a:solidFill>
              <a:latin typeface="Arial"/>
            </a:endParaRPr>
          </a:p>
        </p:txBody>
      </p:sp>
      <p:sp>
        <p:nvSpPr>
          <p:cNvPr id="2" name="PlaceHolder 2"/>
          <p:cNvSpPr>
            <a:spLocks noGrp="1"/>
          </p:cNvSpPr>
          <p:nvPr>
            <p:ph type="body"/>
          </p:nvPr>
        </p:nvSpPr>
        <p:spPr>
          <a:xfrm>
            <a:off x="504000" y="4056120"/>
            <a:ext cx="9071640" cy="2097360"/>
          </a:xfrm>
          <a:prstGeom prst="rect">
            <a:avLst/>
          </a:prstGeom>
        </p:spPr>
        <p:txBody>
          <a:bodyPr lIns="0" rIns="0" tIns="0" bIns="0">
            <a:normAutofit fontScale="65000"/>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3" name="PlaceHolder 3"/>
          <p:cNvSpPr>
            <a:spLocks noGrp="1"/>
          </p:cNvSpPr>
          <p:nvPr>
            <p:ph type="dt"/>
          </p:nvPr>
        </p:nvSpPr>
        <p:spPr>
          <a:xfrm>
            <a:off x="504000" y="6887160"/>
            <a:ext cx="2348280" cy="521280"/>
          </a:xfrm>
          <a:prstGeom prst="rect">
            <a:avLst/>
          </a:prstGeom>
        </p:spPr>
        <p:txBody>
          <a:bodyPr lIns="0" rIns="0" tIns="0" bIns="0">
            <a:noAutofit/>
          </a:bodyPr>
          <a:p>
            <a:r>
              <a:rPr b="0" lang="en-US" sz="1400" spc="-1" strike="noStrike">
                <a:latin typeface="Times New Roman"/>
              </a:rPr>
              <a:t>&lt;date/time&gt;</a:t>
            </a:r>
            <a:endParaRPr b="0" lang="en-US" sz="1400" spc="-1" strike="noStrike">
              <a:latin typeface="Times New Roman"/>
            </a:endParaRPr>
          </a:p>
        </p:txBody>
      </p:sp>
      <p:sp>
        <p:nvSpPr>
          <p:cNvPr id="4" name="PlaceHolder 4"/>
          <p:cNvSpPr>
            <a:spLocks noGrp="1"/>
          </p:cNvSpPr>
          <p:nvPr>
            <p:ph type="ftr"/>
          </p:nvPr>
        </p:nvSpPr>
        <p:spPr>
          <a:xfrm>
            <a:off x="3447360" y="6887160"/>
            <a:ext cx="3195000" cy="521280"/>
          </a:xfrm>
          <a:prstGeom prst="rect">
            <a:avLst/>
          </a:prstGeom>
        </p:spPr>
        <p:txBody>
          <a:bodyPr lIns="0" rIns="0" tIns="0" bIns="0">
            <a:noAutofit/>
          </a:bodyPr>
          <a:p>
            <a:pPr algn="ctr"/>
            <a:r>
              <a:rPr b="0" lang="en-US" sz="1400" spc="-1" strike="noStrike">
                <a:latin typeface="Times New Roman"/>
              </a:rPr>
              <a:t>&lt;footer&gt;</a:t>
            </a:r>
            <a:endParaRPr b="0" lang="en-US" sz="1400" spc="-1" strike="noStrike">
              <a:latin typeface="Times New Roman"/>
            </a:endParaRPr>
          </a:p>
        </p:txBody>
      </p:sp>
      <p:sp>
        <p:nvSpPr>
          <p:cNvPr id="5" name="PlaceHolder 5"/>
          <p:cNvSpPr>
            <a:spLocks noGrp="1"/>
          </p:cNvSpPr>
          <p:nvPr>
            <p:ph type="sldNum"/>
          </p:nvPr>
        </p:nvSpPr>
        <p:spPr>
          <a:xfrm>
            <a:off x="7227360" y="6887160"/>
            <a:ext cx="2348280" cy="521280"/>
          </a:xfrm>
          <a:prstGeom prst="rect">
            <a:avLst/>
          </a:prstGeom>
        </p:spPr>
        <p:txBody>
          <a:bodyPr lIns="0" rIns="0" tIns="0" bIns="0">
            <a:noAutofit/>
          </a:bodyPr>
          <a:p>
            <a:pPr algn="r"/>
            <a:fld id="{DCF5ABB5-DE98-480B-AC5C-49AFBD1122FE}"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0" y="0"/>
            <a:ext cx="10076760" cy="94176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3" name="CustomShape 2"/>
          <p:cNvSpPr/>
          <p:nvPr/>
        </p:nvSpPr>
        <p:spPr>
          <a:xfrm>
            <a:off x="0" y="6620400"/>
            <a:ext cx="10076760" cy="94176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4" name="PlaceHolder 3"/>
          <p:cNvSpPr>
            <a:spLocks noGrp="1"/>
          </p:cNvSpPr>
          <p:nvPr>
            <p:ph type="title"/>
          </p:nvPr>
        </p:nvSpPr>
        <p:spPr>
          <a:xfrm>
            <a:off x="504000" y="301320"/>
            <a:ext cx="9071640" cy="637560"/>
          </a:xfrm>
          <a:prstGeom prst="rect">
            <a:avLst/>
          </a:prstGeom>
        </p:spPr>
        <p:txBody>
          <a:bodyPr lIns="0" rIns="0" tIns="0" bIns="0" anchor="ctr">
            <a:noAutofit/>
          </a:bodyPr>
          <a:p>
            <a:pPr algn="ctr"/>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45" name="PlaceHolder 4"/>
          <p:cNvSpPr>
            <a:spLocks noGrp="1"/>
          </p:cNvSpPr>
          <p:nvPr>
            <p:ph type="body"/>
          </p:nvPr>
        </p:nvSpPr>
        <p:spPr>
          <a:xfrm>
            <a:off x="504000" y="1769040"/>
            <a:ext cx="9071640" cy="4384440"/>
          </a:xfrm>
          <a:prstGeom prst="rect">
            <a:avLst/>
          </a:prstGeom>
        </p:spPr>
        <p:txBody>
          <a:bodyPr lIns="0" rIns="0" tIns="0" bIns="0">
            <a:noAutofit/>
          </a:bodyPr>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Click to edit the outline text format</a:t>
            </a:r>
            <a:endParaRPr b="0" lang="en-US" sz="32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66cc"/>
                </a:solidFill>
                <a:latin typeface="Arial"/>
              </a:rPr>
              <a:t>Second Outline Level</a:t>
            </a:r>
            <a:endParaRPr b="0" lang="en-US" sz="2800" spc="-1" strike="noStrike">
              <a:solidFill>
                <a:srgbClr val="0066cc"/>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66cc"/>
                </a:solidFill>
                <a:latin typeface="Arial"/>
              </a:rPr>
              <a:t>Third Outline Level</a:t>
            </a:r>
            <a:endParaRPr b="0" lang="en-US" sz="2400" spc="-1" strike="noStrike">
              <a:solidFill>
                <a:srgbClr val="0066cc"/>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66cc"/>
                </a:solidFill>
                <a:latin typeface="Arial"/>
              </a:rPr>
              <a:t>Fourth Outline Level</a:t>
            </a:r>
            <a:endParaRPr b="0" lang="en-US" sz="2000" spc="-1" strike="noStrike">
              <a:solidFill>
                <a:srgbClr val="0066cc"/>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66cc"/>
                </a:solidFill>
                <a:latin typeface="Arial"/>
              </a:rPr>
              <a:t>Fifth Outline Level</a:t>
            </a:r>
            <a:endParaRPr b="0" lang="en-US" sz="2000" spc="-1" strike="noStrike">
              <a:solidFill>
                <a:srgbClr val="0066cc"/>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66cc"/>
                </a:solidFill>
                <a:latin typeface="Arial"/>
              </a:rPr>
              <a:t>Sixth Outline Level</a:t>
            </a:r>
            <a:endParaRPr b="0" lang="en-US" sz="2000" spc="-1" strike="noStrike">
              <a:solidFill>
                <a:srgbClr val="0066cc"/>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66cc"/>
                </a:solidFill>
                <a:latin typeface="Arial"/>
              </a:rPr>
              <a:t>Seventh Outline Level</a:t>
            </a:r>
            <a:endParaRPr b="0" lang="en-US" sz="2000" spc="-1" strike="noStrike">
              <a:solidFill>
                <a:srgbClr val="0066cc"/>
              </a:solidFill>
              <a:latin typeface="Arial"/>
            </a:endParaRPr>
          </a:p>
        </p:txBody>
      </p:sp>
      <p:sp>
        <p:nvSpPr>
          <p:cNvPr id="46" name="PlaceHolder 5"/>
          <p:cNvSpPr>
            <a:spLocks noGrp="1"/>
          </p:cNvSpPr>
          <p:nvPr>
            <p:ph type="dt"/>
          </p:nvPr>
        </p:nvSpPr>
        <p:spPr>
          <a:xfrm>
            <a:off x="504000" y="6887160"/>
            <a:ext cx="2348280" cy="521280"/>
          </a:xfrm>
          <a:prstGeom prst="rect">
            <a:avLst/>
          </a:prstGeom>
        </p:spPr>
        <p:txBody>
          <a:bodyPr lIns="0" rIns="0" tIns="0" bIns="0">
            <a:noAutofit/>
          </a:bodyPr>
          <a:p>
            <a:r>
              <a:rPr b="0" lang="en-US" sz="1400" spc="-1" strike="noStrike">
                <a:latin typeface="Times New Roman"/>
              </a:rPr>
              <a:t> </a:t>
            </a:r>
            <a:endParaRPr b="0" lang="en-US" sz="1400" spc="-1" strike="noStrike">
              <a:latin typeface="Times New Roman"/>
            </a:endParaRPr>
          </a:p>
        </p:txBody>
      </p:sp>
      <p:sp>
        <p:nvSpPr>
          <p:cNvPr id="47" name="PlaceHolder 6"/>
          <p:cNvSpPr>
            <a:spLocks noGrp="1"/>
          </p:cNvSpPr>
          <p:nvPr>
            <p:ph type="ftr"/>
          </p:nvPr>
        </p:nvSpPr>
        <p:spPr>
          <a:xfrm>
            <a:off x="3447360" y="6887160"/>
            <a:ext cx="3195000" cy="521280"/>
          </a:xfrm>
          <a:prstGeom prst="rect">
            <a:avLst/>
          </a:prstGeom>
        </p:spPr>
        <p:txBody>
          <a:bodyPr lIns="0" rIns="0" tIns="0" bIns="0">
            <a:noAutofit/>
          </a:bodyPr>
          <a:p>
            <a:pPr algn="ctr"/>
            <a:r>
              <a:rPr b="0" lang="en-US" sz="1400" spc="-1" strike="noStrike">
                <a:latin typeface="Times New Roman"/>
              </a:rPr>
              <a:t> </a:t>
            </a:r>
            <a:endParaRPr b="0" lang="en-US" sz="1400" spc="-1" strike="noStrike">
              <a:latin typeface="Times New Roman"/>
            </a:endParaRPr>
          </a:p>
        </p:txBody>
      </p:sp>
      <p:sp>
        <p:nvSpPr>
          <p:cNvPr id="48" name="PlaceHolder 7"/>
          <p:cNvSpPr>
            <a:spLocks noGrp="1"/>
          </p:cNvSpPr>
          <p:nvPr>
            <p:ph type="sldNum"/>
          </p:nvPr>
        </p:nvSpPr>
        <p:spPr>
          <a:xfrm>
            <a:off x="7227360" y="6887160"/>
            <a:ext cx="2348280" cy="521280"/>
          </a:xfrm>
          <a:prstGeom prst="rect">
            <a:avLst/>
          </a:prstGeom>
        </p:spPr>
        <p:txBody>
          <a:bodyPr lIns="0" rIns="0" tIns="0" bIns="0">
            <a:noAutofit/>
          </a:bodyPr>
          <a:p>
            <a:pPr algn="r"/>
            <a:fld id="{FD3F2A43-076C-4F98-AA9A-8DE3132A1769}"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0" y="2341080"/>
            <a:ext cx="9071640" cy="1262160"/>
          </a:xfrm>
          <a:prstGeom prst="rect">
            <a:avLst/>
          </a:prstGeom>
          <a:noFill/>
          <a:ln>
            <a:noFill/>
          </a:ln>
        </p:spPr>
        <p:txBody>
          <a:bodyPr lIns="0" rIns="0" tIns="0" bIns="0" anchor="ctr">
            <a:spAutoFit/>
          </a:bodyPr>
          <a:p>
            <a:pPr algn="ctr"/>
            <a:r>
              <a:rPr b="0" lang="en-US" sz="4400" spc="-1" strike="noStrike">
                <a:solidFill>
                  <a:srgbClr val="006699"/>
                </a:solidFill>
                <a:latin typeface="Arial"/>
              </a:rPr>
              <a:t>DR’x E-Diagnostic Assessment Guidelines &amp; Screenshots</a:t>
            </a:r>
            <a:endParaRPr b="0" lang="en-US" sz="4400" spc="-1" strike="noStrike">
              <a:solidFill>
                <a:srgbClr val="006699"/>
              </a:solidFill>
              <a:latin typeface="Arial"/>
            </a:endParaRPr>
          </a:p>
        </p:txBody>
      </p:sp>
      <p:sp>
        <p:nvSpPr>
          <p:cNvPr id="86" name="TextShape 2"/>
          <p:cNvSpPr txBox="1"/>
          <p:nvPr/>
        </p:nvSpPr>
        <p:spPr>
          <a:xfrm>
            <a:off x="255240" y="4937760"/>
            <a:ext cx="9071640" cy="1262160"/>
          </a:xfrm>
          <a:prstGeom prst="rect">
            <a:avLst/>
          </a:prstGeom>
          <a:noFill/>
          <a:ln>
            <a:noFill/>
          </a:ln>
        </p:spPr>
        <p:txBody>
          <a:bodyPr lIns="0" rIns="0" tIns="0" bIns="0" anchor="ctr">
            <a:spAutoFit/>
          </a:bodyPr>
          <a:p>
            <a:r>
              <a:rPr b="0" lang="en-US" sz="2600" spc="-1" strike="noStrike">
                <a:solidFill>
                  <a:srgbClr val="006699"/>
                </a:solidFill>
                <a:latin typeface="Arial"/>
              </a:rPr>
              <a:t>Prepared by: Sean Narvasa</a:t>
            </a:r>
            <a:endParaRPr b="0" lang="en-US" sz="2600" spc="-1" strike="noStrike">
              <a:solidFill>
                <a:srgbClr val="006699"/>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504000" y="301320"/>
            <a:ext cx="9071640" cy="637560"/>
          </a:xfrm>
          <a:prstGeom prst="rect">
            <a:avLst/>
          </a:prstGeom>
          <a:noFill/>
          <a:ln>
            <a:noFill/>
          </a:ln>
        </p:spPr>
        <p:txBody>
          <a:bodyPr lIns="0" rIns="0" tIns="0" bIns="0" anchor="ctr">
            <a:spAutoFit/>
          </a:bodyPr>
          <a:p>
            <a:pPr algn="ctr"/>
            <a:r>
              <a:rPr b="0" lang="en-US" sz="4400" spc="-1" strike="noStrike">
                <a:solidFill>
                  <a:srgbClr val="ffffff"/>
                </a:solidFill>
                <a:latin typeface="Arial"/>
              </a:rPr>
              <a:t>APPROVE RETAKE EXAM</a:t>
            </a:r>
            <a:endParaRPr b="0" lang="en-US" sz="4400" spc="-1" strike="noStrike">
              <a:solidFill>
                <a:srgbClr val="ffffff"/>
              </a:solidFill>
              <a:latin typeface="Arial"/>
            </a:endParaRPr>
          </a:p>
        </p:txBody>
      </p:sp>
      <p:sp>
        <p:nvSpPr>
          <p:cNvPr id="112" name="TextShape 2"/>
          <p:cNvSpPr txBox="1"/>
          <p:nvPr/>
        </p:nvSpPr>
        <p:spPr>
          <a:xfrm>
            <a:off x="1097280" y="4957200"/>
            <a:ext cx="7772400" cy="1114200"/>
          </a:xfrm>
          <a:prstGeom prst="rect">
            <a:avLst/>
          </a:prstGeom>
          <a:noFill/>
          <a:ln>
            <a:noFill/>
          </a:ln>
        </p:spPr>
        <p:txBody>
          <a:bodyPr lIns="90000" rIns="90000" tIns="45000" bIns="45000">
            <a:spAutoFit/>
          </a:bodyPr>
          <a:p>
            <a:pPr algn="just"/>
            <a:r>
              <a:rPr b="0" lang="en-US" sz="1800" spc="-1" strike="noStrike">
                <a:latin typeface="Arial"/>
              </a:rPr>
              <a:t>After finishing the assessment/exam his/her account, it will be automatically logged-out in the system and he cannot be logged in anymore unless the teacher will approve his/her retake exam again in order to start the assessment once again. </a:t>
            </a:r>
            <a:endParaRPr b="0" lang="en-US" sz="1800" spc="-1" strike="noStrike">
              <a:latin typeface="Arial"/>
            </a:endParaRPr>
          </a:p>
        </p:txBody>
      </p:sp>
      <p:pic>
        <p:nvPicPr>
          <p:cNvPr id="113" name="" descr=""/>
          <p:cNvPicPr/>
          <p:nvPr/>
        </p:nvPicPr>
        <p:blipFill>
          <a:blip r:embed="rId1"/>
          <a:stretch/>
        </p:blipFill>
        <p:spPr>
          <a:xfrm>
            <a:off x="1188720" y="1017000"/>
            <a:ext cx="7781040" cy="3829320"/>
          </a:xfrm>
          <a:prstGeom prst="rect">
            <a:avLst/>
          </a:prstGeom>
          <a:ln>
            <a:noFill/>
          </a:ln>
        </p:spPr>
      </p:pic>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504000" y="301320"/>
            <a:ext cx="9071640" cy="637560"/>
          </a:xfrm>
          <a:prstGeom prst="rect">
            <a:avLst/>
          </a:prstGeom>
          <a:noFill/>
          <a:ln>
            <a:noFill/>
          </a:ln>
        </p:spPr>
        <p:txBody>
          <a:bodyPr lIns="0" rIns="0" tIns="0" bIns="0" anchor="ctr">
            <a:spAutoFit/>
          </a:bodyPr>
          <a:p>
            <a:pPr algn="ctr"/>
            <a:r>
              <a:rPr b="0" lang="en-US" sz="4400" spc="-1" strike="noStrike">
                <a:solidFill>
                  <a:srgbClr val="ffffff"/>
                </a:solidFill>
                <a:latin typeface="Arial"/>
              </a:rPr>
              <a:t>ASSESSMENT HISTORY</a:t>
            </a:r>
            <a:endParaRPr b="0" lang="en-US" sz="4400" spc="-1" strike="noStrike">
              <a:solidFill>
                <a:srgbClr val="ffffff"/>
              </a:solidFill>
              <a:latin typeface="Arial"/>
            </a:endParaRPr>
          </a:p>
        </p:txBody>
      </p:sp>
      <p:sp>
        <p:nvSpPr>
          <p:cNvPr id="115" name="TextShape 2"/>
          <p:cNvSpPr txBox="1"/>
          <p:nvPr/>
        </p:nvSpPr>
        <p:spPr>
          <a:xfrm>
            <a:off x="1097280" y="4754880"/>
            <a:ext cx="7772400" cy="602280"/>
          </a:xfrm>
          <a:prstGeom prst="rect">
            <a:avLst/>
          </a:prstGeom>
          <a:noFill/>
          <a:ln>
            <a:noFill/>
          </a:ln>
        </p:spPr>
        <p:txBody>
          <a:bodyPr lIns="90000" rIns="90000" tIns="45000" bIns="45000">
            <a:spAutoFit/>
          </a:bodyPr>
          <a:p>
            <a:pPr algn="just"/>
            <a:r>
              <a:rPr b="0" lang="en-US" sz="1800" spc="-1" strike="noStrike">
                <a:latin typeface="Arial"/>
              </a:rPr>
              <a:t>Student Assessment History, from the word itself it shows all the history of specific logged in student.</a:t>
            </a:r>
            <a:endParaRPr b="0" lang="en-US" sz="1800" spc="-1" strike="noStrike">
              <a:latin typeface="Arial"/>
            </a:endParaRPr>
          </a:p>
        </p:txBody>
      </p:sp>
      <p:pic>
        <p:nvPicPr>
          <p:cNvPr id="116" name="" descr=""/>
          <p:cNvPicPr/>
          <p:nvPr/>
        </p:nvPicPr>
        <p:blipFill>
          <a:blip r:embed="rId1"/>
          <a:stretch/>
        </p:blipFill>
        <p:spPr>
          <a:xfrm>
            <a:off x="1097280" y="1062360"/>
            <a:ext cx="7597800" cy="3637080"/>
          </a:xfrm>
          <a:prstGeom prst="rect">
            <a:avLst/>
          </a:prstGeom>
          <a:ln>
            <a:noFill/>
          </a:ln>
        </p:spPr>
      </p:pic>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504000" y="301320"/>
            <a:ext cx="9071640" cy="637560"/>
          </a:xfrm>
          <a:prstGeom prst="rect">
            <a:avLst/>
          </a:prstGeom>
          <a:noFill/>
          <a:ln>
            <a:noFill/>
          </a:ln>
        </p:spPr>
        <p:txBody>
          <a:bodyPr lIns="0" rIns="0" tIns="0" bIns="0" anchor="ctr">
            <a:spAutoFit/>
          </a:bodyPr>
          <a:p>
            <a:pPr algn="ctr"/>
            <a:r>
              <a:rPr b="0" lang="en-US" sz="4400" spc="-1" strike="noStrike">
                <a:solidFill>
                  <a:srgbClr val="ffffff"/>
                </a:solidFill>
                <a:latin typeface="Arial"/>
              </a:rPr>
              <a:t>REPORTS</a:t>
            </a:r>
            <a:endParaRPr b="0" lang="en-US" sz="4400" spc="-1" strike="noStrike">
              <a:solidFill>
                <a:srgbClr val="ffffff"/>
              </a:solidFill>
              <a:latin typeface="Arial"/>
            </a:endParaRPr>
          </a:p>
        </p:txBody>
      </p:sp>
      <p:sp>
        <p:nvSpPr>
          <p:cNvPr id="118" name="TextShape 2"/>
          <p:cNvSpPr txBox="1"/>
          <p:nvPr/>
        </p:nvSpPr>
        <p:spPr>
          <a:xfrm>
            <a:off x="1097280" y="4754880"/>
            <a:ext cx="7772400" cy="346320"/>
          </a:xfrm>
          <a:prstGeom prst="rect">
            <a:avLst/>
          </a:prstGeom>
          <a:noFill/>
          <a:ln>
            <a:noFill/>
          </a:ln>
        </p:spPr>
        <p:txBody>
          <a:bodyPr lIns="90000" rIns="90000" tIns="45000" bIns="45000">
            <a:spAutoFit/>
          </a:bodyPr>
          <a:p>
            <a:pPr algn="just"/>
            <a:r>
              <a:rPr b="0" lang="en-US" sz="1800" spc="-1" strike="noStrike">
                <a:latin typeface="Arial"/>
              </a:rPr>
              <a:t>Reports can display all the record of taking assessment of the students.</a:t>
            </a:r>
            <a:endParaRPr b="0" lang="en-US" sz="1800" spc="-1" strike="noStrike">
              <a:latin typeface="Arial"/>
            </a:endParaRPr>
          </a:p>
        </p:txBody>
      </p:sp>
      <p:pic>
        <p:nvPicPr>
          <p:cNvPr id="119" name="" descr=""/>
          <p:cNvPicPr/>
          <p:nvPr/>
        </p:nvPicPr>
        <p:blipFill>
          <a:blip r:embed="rId1"/>
          <a:stretch/>
        </p:blipFill>
        <p:spPr>
          <a:xfrm>
            <a:off x="930240" y="1005840"/>
            <a:ext cx="7939440" cy="3768480"/>
          </a:xfrm>
          <a:prstGeom prst="rect">
            <a:avLst/>
          </a:prstGeom>
          <a:ln>
            <a:noFill/>
          </a:ln>
        </p:spPr>
      </p:pic>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504000" y="301320"/>
            <a:ext cx="9071640" cy="637560"/>
          </a:xfrm>
          <a:prstGeom prst="rect">
            <a:avLst/>
          </a:prstGeom>
          <a:noFill/>
          <a:ln>
            <a:noFill/>
          </a:ln>
        </p:spPr>
        <p:txBody>
          <a:bodyPr lIns="0" rIns="0" tIns="0" bIns="0" anchor="ctr">
            <a:spAutoFit/>
          </a:bodyPr>
          <a:p>
            <a:pPr algn="ctr"/>
            <a:r>
              <a:rPr b="0" lang="en-US" sz="4400" spc="-1" strike="noStrike">
                <a:solidFill>
                  <a:srgbClr val="ffffff"/>
                </a:solidFill>
                <a:latin typeface="Arial"/>
              </a:rPr>
              <a:t>HOMEPAGE (STUDENT)</a:t>
            </a:r>
            <a:endParaRPr b="0" lang="en-US" sz="4400" spc="-1" strike="noStrike">
              <a:solidFill>
                <a:srgbClr val="ffffff"/>
              </a:solidFill>
              <a:latin typeface="Arial"/>
            </a:endParaRPr>
          </a:p>
        </p:txBody>
      </p:sp>
      <p:sp>
        <p:nvSpPr>
          <p:cNvPr id="121" name="TextShape 2"/>
          <p:cNvSpPr txBox="1"/>
          <p:nvPr/>
        </p:nvSpPr>
        <p:spPr>
          <a:xfrm>
            <a:off x="1097280" y="4754880"/>
            <a:ext cx="7772400" cy="858240"/>
          </a:xfrm>
          <a:prstGeom prst="rect">
            <a:avLst/>
          </a:prstGeom>
          <a:noFill/>
          <a:ln>
            <a:noFill/>
          </a:ln>
        </p:spPr>
        <p:txBody>
          <a:bodyPr lIns="90000" rIns="90000" tIns="45000" bIns="45000">
            <a:spAutoFit/>
          </a:bodyPr>
          <a:p>
            <a:pPr algn="just"/>
            <a:r>
              <a:rPr b="0" lang="en-US" sz="1800" spc="-1" strike="noStrike">
                <a:latin typeface="Arial"/>
              </a:rPr>
              <a:t>After logged-in of student user account, it will automatically redirected in student homepage. “start assessment” button is shortcut key for taking his exam/assessment.</a:t>
            </a:r>
            <a:endParaRPr b="0" lang="en-US" sz="1800" spc="-1" strike="noStrike">
              <a:latin typeface="Arial"/>
            </a:endParaRPr>
          </a:p>
        </p:txBody>
      </p:sp>
      <p:pic>
        <p:nvPicPr>
          <p:cNvPr id="122" name="" descr=""/>
          <p:cNvPicPr/>
          <p:nvPr/>
        </p:nvPicPr>
        <p:blipFill>
          <a:blip r:embed="rId1"/>
          <a:stretch/>
        </p:blipFill>
        <p:spPr>
          <a:xfrm>
            <a:off x="1008360" y="1097280"/>
            <a:ext cx="7587000" cy="3697560"/>
          </a:xfrm>
          <a:prstGeom prst="rect">
            <a:avLst/>
          </a:prstGeom>
          <a:ln>
            <a:noFill/>
          </a:ln>
        </p:spPr>
      </p:pic>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504000" y="301320"/>
            <a:ext cx="9071640" cy="637560"/>
          </a:xfrm>
          <a:prstGeom prst="rect">
            <a:avLst/>
          </a:prstGeom>
          <a:noFill/>
          <a:ln>
            <a:noFill/>
          </a:ln>
        </p:spPr>
        <p:txBody>
          <a:bodyPr lIns="0" rIns="0" tIns="0" bIns="0" anchor="ctr">
            <a:spAutoFit/>
          </a:bodyPr>
          <a:p>
            <a:pPr algn="ctr"/>
            <a:r>
              <a:rPr b="0" lang="en-US" sz="4400" spc="-1" strike="noStrike">
                <a:solidFill>
                  <a:srgbClr val="ffffff"/>
                </a:solidFill>
                <a:latin typeface="Arial"/>
              </a:rPr>
              <a:t>ASSESSMENT INSTRUCTION</a:t>
            </a:r>
            <a:endParaRPr b="0" lang="en-US" sz="4400" spc="-1" strike="noStrike">
              <a:solidFill>
                <a:srgbClr val="ffffff"/>
              </a:solidFill>
              <a:latin typeface="Arial"/>
            </a:endParaRPr>
          </a:p>
        </p:txBody>
      </p:sp>
      <p:sp>
        <p:nvSpPr>
          <p:cNvPr id="124" name="TextShape 2"/>
          <p:cNvSpPr txBox="1"/>
          <p:nvPr/>
        </p:nvSpPr>
        <p:spPr>
          <a:xfrm>
            <a:off x="1097280" y="4754880"/>
            <a:ext cx="7772400" cy="602280"/>
          </a:xfrm>
          <a:prstGeom prst="rect">
            <a:avLst/>
          </a:prstGeom>
          <a:noFill/>
          <a:ln>
            <a:noFill/>
          </a:ln>
        </p:spPr>
        <p:txBody>
          <a:bodyPr lIns="90000" rIns="90000" tIns="45000" bIns="45000">
            <a:spAutoFit/>
          </a:bodyPr>
          <a:p>
            <a:pPr algn="just"/>
            <a:r>
              <a:rPr b="0" lang="en-US" sz="1800" spc="-1" strike="noStrike">
                <a:latin typeface="Arial"/>
              </a:rPr>
              <a:t>Assessment Instructions for student(s), step 1 to step 5 details is to be announce by miss tessa.</a:t>
            </a:r>
            <a:endParaRPr b="0" lang="en-US" sz="1800" spc="-1" strike="noStrike">
              <a:latin typeface="Arial"/>
            </a:endParaRPr>
          </a:p>
        </p:txBody>
      </p:sp>
      <p:pic>
        <p:nvPicPr>
          <p:cNvPr id="125" name="" descr=""/>
          <p:cNvPicPr/>
          <p:nvPr/>
        </p:nvPicPr>
        <p:blipFill>
          <a:blip r:embed="rId1"/>
          <a:stretch/>
        </p:blipFill>
        <p:spPr>
          <a:xfrm>
            <a:off x="1008360" y="1068120"/>
            <a:ext cx="7678440" cy="3713040"/>
          </a:xfrm>
          <a:prstGeom prst="rect">
            <a:avLst/>
          </a:prstGeom>
          <a:ln>
            <a:noFill/>
          </a:ln>
        </p:spPr>
      </p:pic>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504000" y="301320"/>
            <a:ext cx="9071640" cy="637560"/>
          </a:xfrm>
          <a:prstGeom prst="rect">
            <a:avLst/>
          </a:prstGeom>
          <a:noFill/>
          <a:ln>
            <a:noFill/>
          </a:ln>
        </p:spPr>
        <p:txBody>
          <a:bodyPr lIns="0" rIns="0" tIns="0" bIns="0" anchor="ctr">
            <a:spAutoFit/>
          </a:bodyPr>
          <a:p>
            <a:pPr algn="ctr"/>
            <a:r>
              <a:rPr b="0" lang="en-US" sz="4400" spc="-1" strike="noStrike">
                <a:solidFill>
                  <a:srgbClr val="ffffff"/>
                </a:solidFill>
                <a:latin typeface="Arial"/>
              </a:rPr>
              <a:t>START EXAM</a:t>
            </a:r>
            <a:endParaRPr b="0" lang="en-US" sz="4400" spc="-1" strike="noStrike">
              <a:solidFill>
                <a:srgbClr val="ffffff"/>
              </a:solidFill>
              <a:latin typeface="Arial"/>
            </a:endParaRPr>
          </a:p>
        </p:txBody>
      </p:sp>
      <p:sp>
        <p:nvSpPr>
          <p:cNvPr id="127" name="TextShape 2"/>
          <p:cNvSpPr txBox="1"/>
          <p:nvPr/>
        </p:nvSpPr>
        <p:spPr>
          <a:xfrm>
            <a:off x="1097280" y="5249880"/>
            <a:ext cx="7772400" cy="602280"/>
          </a:xfrm>
          <a:prstGeom prst="rect">
            <a:avLst/>
          </a:prstGeom>
          <a:noFill/>
          <a:ln>
            <a:noFill/>
          </a:ln>
        </p:spPr>
        <p:txBody>
          <a:bodyPr lIns="90000" rIns="90000" tIns="45000" bIns="45000">
            <a:spAutoFit/>
          </a:bodyPr>
          <a:p>
            <a:pPr algn="just"/>
            <a:r>
              <a:rPr b="0" lang="en-US" sz="1800" spc="-1" strike="noStrike">
                <a:latin typeface="Arial"/>
              </a:rPr>
              <a:t>Start Assessment/Exam contains a fix 50 questions that can display randomly arranged depending of their particular domain name(s). </a:t>
            </a:r>
            <a:endParaRPr b="0" lang="en-US" sz="1800" spc="-1" strike="noStrike">
              <a:latin typeface="Arial"/>
            </a:endParaRPr>
          </a:p>
        </p:txBody>
      </p:sp>
      <p:pic>
        <p:nvPicPr>
          <p:cNvPr id="128" name="" descr=""/>
          <p:cNvPicPr/>
          <p:nvPr/>
        </p:nvPicPr>
        <p:blipFill>
          <a:blip r:embed="rId1"/>
          <a:stretch/>
        </p:blipFill>
        <p:spPr>
          <a:xfrm>
            <a:off x="825480" y="1005840"/>
            <a:ext cx="8567280" cy="4206240"/>
          </a:xfrm>
          <a:prstGeom prst="rect">
            <a:avLst/>
          </a:prstGeom>
          <a:ln>
            <a:noFill/>
          </a:ln>
        </p:spPr>
      </p:pic>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504000" y="301320"/>
            <a:ext cx="9071640" cy="637560"/>
          </a:xfrm>
          <a:prstGeom prst="rect">
            <a:avLst/>
          </a:prstGeom>
          <a:noFill/>
          <a:ln>
            <a:noFill/>
          </a:ln>
        </p:spPr>
        <p:txBody>
          <a:bodyPr lIns="0" rIns="0" tIns="0" bIns="0" anchor="ctr">
            <a:spAutoFit/>
          </a:bodyPr>
          <a:p>
            <a:pPr algn="ctr"/>
            <a:r>
              <a:rPr b="0" lang="en-US" sz="4400" spc="-1" strike="noStrike">
                <a:solidFill>
                  <a:srgbClr val="ffffff"/>
                </a:solidFill>
                <a:latin typeface="Arial"/>
              </a:rPr>
              <a:t>EXAM RESULT</a:t>
            </a:r>
            <a:endParaRPr b="0" lang="en-US" sz="4400" spc="-1" strike="noStrike">
              <a:solidFill>
                <a:srgbClr val="ffffff"/>
              </a:solidFill>
              <a:latin typeface="Arial"/>
            </a:endParaRPr>
          </a:p>
        </p:txBody>
      </p:sp>
      <p:sp>
        <p:nvSpPr>
          <p:cNvPr id="130" name="TextShape 2"/>
          <p:cNvSpPr txBox="1"/>
          <p:nvPr/>
        </p:nvSpPr>
        <p:spPr>
          <a:xfrm>
            <a:off x="1097280" y="4937760"/>
            <a:ext cx="7772400" cy="1626120"/>
          </a:xfrm>
          <a:prstGeom prst="rect">
            <a:avLst/>
          </a:prstGeom>
          <a:noFill/>
          <a:ln>
            <a:noFill/>
          </a:ln>
        </p:spPr>
        <p:txBody>
          <a:bodyPr lIns="90000" rIns="90000" tIns="45000" bIns="45000">
            <a:spAutoFit/>
          </a:bodyPr>
          <a:p>
            <a:pPr algn="just"/>
            <a:r>
              <a:rPr b="0" lang="en-US" sz="1800" spc="-1" strike="noStrike">
                <a:latin typeface="Arial"/>
              </a:rPr>
              <a:t>After taking the exam/asssessment you must click the submit button and after that, the Assessment Result will automatically display the correct/wrong answer and statistics of exam. And after you click the “close” button, the student will be automatically logged out and he/she cannot take another exam unless the teacher/admin will allow him to approve in order to start again the exam.</a:t>
            </a:r>
            <a:endParaRPr b="0" lang="en-US" sz="1800" spc="-1" strike="noStrike">
              <a:latin typeface="Arial"/>
            </a:endParaRPr>
          </a:p>
        </p:txBody>
      </p:sp>
      <p:pic>
        <p:nvPicPr>
          <p:cNvPr id="131" name="" descr=""/>
          <p:cNvPicPr/>
          <p:nvPr/>
        </p:nvPicPr>
        <p:blipFill>
          <a:blip r:embed="rId1"/>
          <a:stretch/>
        </p:blipFill>
        <p:spPr>
          <a:xfrm>
            <a:off x="1188720" y="1005840"/>
            <a:ext cx="7406640" cy="3756600"/>
          </a:xfrm>
          <a:prstGeom prst="rect">
            <a:avLst/>
          </a:prstGeom>
          <a:ln>
            <a:noFill/>
          </a:ln>
        </p:spPr>
      </p:pic>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504000" y="301320"/>
            <a:ext cx="9071640" cy="637560"/>
          </a:xfrm>
          <a:prstGeom prst="rect">
            <a:avLst/>
          </a:prstGeom>
          <a:noFill/>
          <a:ln>
            <a:noFill/>
          </a:ln>
        </p:spPr>
        <p:txBody>
          <a:bodyPr lIns="0" rIns="0" tIns="0" bIns="0" anchor="ctr">
            <a:spAutoFit/>
          </a:bodyPr>
          <a:p>
            <a:pPr algn="ctr"/>
            <a:r>
              <a:rPr b="0" lang="en-US" sz="4400" spc="-1" strike="noStrike">
                <a:solidFill>
                  <a:srgbClr val="ffffff"/>
                </a:solidFill>
                <a:latin typeface="Arial"/>
              </a:rPr>
              <a:t>HISTORY ASSESSMENT</a:t>
            </a:r>
            <a:endParaRPr b="0" lang="en-US" sz="4400" spc="-1" strike="noStrike">
              <a:solidFill>
                <a:srgbClr val="ffffff"/>
              </a:solidFill>
              <a:latin typeface="Arial"/>
            </a:endParaRPr>
          </a:p>
        </p:txBody>
      </p:sp>
      <p:sp>
        <p:nvSpPr>
          <p:cNvPr id="133" name="TextShape 2"/>
          <p:cNvSpPr txBox="1"/>
          <p:nvPr/>
        </p:nvSpPr>
        <p:spPr>
          <a:xfrm>
            <a:off x="1280160" y="5486400"/>
            <a:ext cx="7772400" cy="602280"/>
          </a:xfrm>
          <a:prstGeom prst="rect">
            <a:avLst/>
          </a:prstGeom>
          <a:noFill/>
          <a:ln>
            <a:noFill/>
          </a:ln>
        </p:spPr>
        <p:txBody>
          <a:bodyPr lIns="90000" rIns="90000" tIns="45000" bIns="45000">
            <a:spAutoFit/>
          </a:bodyPr>
          <a:p>
            <a:pPr algn="just"/>
            <a:r>
              <a:rPr b="0" lang="en-US" sz="1800" spc="-1" strike="noStrike">
                <a:latin typeface="Arial"/>
              </a:rPr>
              <a:t>History Assessment display the assessment record of particular student user.</a:t>
            </a:r>
            <a:endParaRPr b="0" lang="en-US" sz="1800" spc="-1" strike="noStrike">
              <a:latin typeface="Arial"/>
            </a:endParaRPr>
          </a:p>
        </p:txBody>
      </p:sp>
      <p:pic>
        <p:nvPicPr>
          <p:cNvPr id="134" name="" descr=""/>
          <p:cNvPicPr/>
          <p:nvPr/>
        </p:nvPicPr>
        <p:blipFill>
          <a:blip r:embed="rId1"/>
          <a:stretch/>
        </p:blipFill>
        <p:spPr>
          <a:xfrm>
            <a:off x="822960" y="1097280"/>
            <a:ext cx="8775720" cy="4262040"/>
          </a:xfrm>
          <a:prstGeom prst="rect">
            <a:avLst/>
          </a:prstGeom>
          <a:ln>
            <a:noFill/>
          </a:ln>
        </p:spPr>
      </p:pic>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504000" y="301320"/>
            <a:ext cx="9071640" cy="637560"/>
          </a:xfrm>
          <a:prstGeom prst="rect">
            <a:avLst/>
          </a:prstGeom>
          <a:noFill/>
          <a:ln>
            <a:noFill/>
          </a:ln>
        </p:spPr>
        <p:txBody>
          <a:bodyPr lIns="0" rIns="0" tIns="0" bIns="0" anchor="ctr">
            <a:spAutoFit/>
          </a:bodyPr>
          <a:p>
            <a:pPr algn="ctr"/>
            <a:r>
              <a:rPr b="0" lang="en-US" sz="4400" spc="-1" strike="noStrike">
                <a:solidFill>
                  <a:srgbClr val="ffffff"/>
                </a:solidFill>
                <a:latin typeface="Arial"/>
              </a:rPr>
              <a:t>STUDENT PROFILE</a:t>
            </a:r>
            <a:endParaRPr b="0" lang="en-US" sz="4400" spc="-1" strike="noStrike">
              <a:solidFill>
                <a:srgbClr val="ffffff"/>
              </a:solidFill>
              <a:latin typeface="Arial"/>
            </a:endParaRPr>
          </a:p>
        </p:txBody>
      </p:sp>
      <p:sp>
        <p:nvSpPr>
          <p:cNvPr id="136" name="TextShape 2"/>
          <p:cNvSpPr txBox="1"/>
          <p:nvPr/>
        </p:nvSpPr>
        <p:spPr>
          <a:xfrm>
            <a:off x="1280160" y="5486400"/>
            <a:ext cx="7772400" cy="858240"/>
          </a:xfrm>
          <a:prstGeom prst="rect">
            <a:avLst/>
          </a:prstGeom>
          <a:noFill/>
          <a:ln>
            <a:noFill/>
          </a:ln>
        </p:spPr>
        <p:txBody>
          <a:bodyPr lIns="90000" rIns="90000" tIns="45000" bIns="45000">
            <a:spAutoFit/>
          </a:bodyPr>
          <a:p>
            <a:pPr algn="just"/>
            <a:r>
              <a:rPr b="0" lang="en-US" sz="1800" spc="-1" strike="noStrike">
                <a:latin typeface="Arial"/>
              </a:rPr>
              <a:t>Student Profile, where you can edit your own profile details like fullname, email address, contact number, username, password and upload profile picture of student.</a:t>
            </a:r>
            <a:endParaRPr b="0" lang="en-US" sz="1800" spc="-1" strike="noStrike">
              <a:latin typeface="Arial"/>
            </a:endParaRPr>
          </a:p>
        </p:txBody>
      </p:sp>
      <p:pic>
        <p:nvPicPr>
          <p:cNvPr id="137" name="" descr=""/>
          <p:cNvPicPr/>
          <p:nvPr/>
        </p:nvPicPr>
        <p:blipFill>
          <a:blip r:embed="rId1"/>
          <a:stretch/>
        </p:blipFill>
        <p:spPr>
          <a:xfrm>
            <a:off x="822960" y="1117440"/>
            <a:ext cx="8775720" cy="4277520"/>
          </a:xfrm>
          <a:prstGeom prst="rect">
            <a:avLst/>
          </a:prstGeom>
          <a:ln>
            <a:noFill/>
          </a:ln>
        </p:spPr>
      </p:pic>
    </p:spTree>
  </p:cSld>
  <mc:AlternateContent>
    <mc:Choice Requires="p14">
      <p:transition spd="slow" p14:dur="2000"/>
    </mc:Choice>
    <mc:Fallback>
      <p:transition spd="slow"/>
    </mc:Fallback>
  </mc:AlternateContent>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548640" y="3383280"/>
            <a:ext cx="9071640" cy="637560"/>
          </a:xfrm>
          <a:prstGeom prst="rect">
            <a:avLst/>
          </a:prstGeom>
          <a:noFill/>
          <a:ln>
            <a:noFill/>
          </a:ln>
        </p:spPr>
        <p:txBody>
          <a:bodyPr lIns="0" rIns="0" tIns="0" bIns="0" anchor="ctr">
            <a:spAutoFit/>
          </a:bodyPr>
          <a:p>
            <a:pPr algn="ctr"/>
            <a:r>
              <a:rPr b="0" lang="en-US" sz="4400" spc="-1" strike="noStrike">
                <a:solidFill>
                  <a:srgbClr val="111111"/>
                </a:solidFill>
                <a:latin typeface="Arial"/>
              </a:rPr>
              <a:t>FIN.</a:t>
            </a:r>
            <a:endParaRPr b="0" lang="en-US" sz="4400" spc="-1" strike="noStrike">
              <a:solidFill>
                <a:srgbClr val="111111"/>
              </a:solidFill>
              <a:latin typeface="Arial"/>
            </a:endParaRPr>
          </a:p>
        </p:txBody>
      </p:sp>
    </p:spTree>
  </p:cSld>
  <mc:AlternateContent>
    <mc:Choice Requires="p14">
      <p:transition spd="slow" p14:dur="2000"/>
    </mc:Choice>
    <mc:Fallback>
      <p:transition spd="slow"/>
    </mc:Fallback>
  </mc:AlternateContent>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504000" y="301320"/>
            <a:ext cx="9071640" cy="637560"/>
          </a:xfrm>
          <a:prstGeom prst="rect">
            <a:avLst/>
          </a:prstGeom>
          <a:noFill/>
          <a:ln>
            <a:noFill/>
          </a:ln>
        </p:spPr>
        <p:txBody>
          <a:bodyPr lIns="0" rIns="0" tIns="0" bIns="0" anchor="ctr">
            <a:spAutoFit/>
          </a:bodyPr>
          <a:p>
            <a:pPr algn="ctr"/>
            <a:r>
              <a:rPr b="0" lang="en-US" sz="4400" spc="-1" strike="noStrike">
                <a:solidFill>
                  <a:srgbClr val="ffffff"/>
                </a:solidFill>
                <a:latin typeface="Arial"/>
              </a:rPr>
              <a:t>LANDING PAGE</a:t>
            </a:r>
            <a:endParaRPr b="0" lang="en-US" sz="4400" spc="-1" strike="noStrike">
              <a:solidFill>
                <a:srgbClr val="ffffff"/>
              </a:solidFill>
              <a:latin typeface="Arial"/>
            </a:endParaRPr>
          </a:p>
        </p:txBody>
      </p:sp>
      <p:pic>
        <p:nvPicPr>
          <p:cNvPr id="88" name="" descr=""/>
          <p:cNvPicPr/>
          <p:nvPr/>
        </p:nvPicPr>
        <p:blipFill>
          <a:blip r:embed="rId1"/>
          <a:stretch/>
        </p:blipFill>
        <p:spPr>
          <a:xfrm>
            <a:off x="1611000" y="1188720"/>
            <a:ext cx="6527160" cy="3232080"/>
          </a:xfrm>
          <a:prstGeom prst="rect">
            <a:avLst/>
          </a:prstGeom>
          <a:ln>
            <a:noFill/>
          </a:ln>
        </p:spPr>
      </p:pic>
      <p:sp>
        <p:nvSpPr>
          <p:cNvPr id="89" name="TextShape 2"/>
          <p:cNvSpPr txBox="1"/>
          <p:nvPr/>
        </p:nvSpPr>
        <p:spPr>
          <a:xfrm>
            <a:off x="1097280" y="4754880"/>
            <a:ext cx="7772400" cy="1370160"/>
          </a:xfrm>
          <a:prstGeom prst="rect">
            <a:avLst/>
          </a:prstGeom>
          <a:noFill/>
          <a:ln>
            <a:noFill/>
          </a:ln>
        </p:spPr>
        <p:txBody>
          <a:bodyPr lIns="90000" rIns="90000" tIns="45000" bIns="45000">
            <a:spAutoFit/>
          </a:bodyPr>
          <a:p>
            <a:pPr algn="just"/>
            <a:r>
              <a:rPr b="0" lang="en-US" sz="1800" spc="-1" strike="noStrike">
                <a:latin typeface="Arial"/>
              </a:rPr>
              <a:t>First you can see on the website called “Landing Page” where can student can register their own user account. And if they have already account, just click the “Log in here” to redirect to the login page. Landing page also includes all the details about the website but some of them are not yet include</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504000" y="301320"/>
            <a:ext cx="9071640" cy="637560"/>
          </a:xfrm>
          <a:prstGeom prst="rect">
            <a:avLst/>
          </a:prstGeom>
          <a:noFill/>
          <a:ln>
            <a:noFill/>
          </a:ln>
        </p:spPr>
        <p:txBody>
          <a:bodyPr lIns="0" rIns="0" tIns="0" bIns="0" anchor="ctr">
            <a:spAutoFit/>
          </a:bodyPr>
          <a:p>
            <a:pPr algn="ctr"/>
            <a:r>
              <a:rPr b="0" lang="en-US" sz="4400" spc="-1" strike="noStrike">
                <a:solidFill>
                  <a:srgbClr val="ffffff"/>
                </a:solidFill>
                <a:latin typeface="Arial"/>
              </a:rPr>
              <a:t>LOGIN PAGE</a:t>
            </a:r>
            <a:endParaRPr b="0" lang="en-US" sz="4400" spc="-1" strike="noStrike">
              <a:solidFill>
                <a:srgbClr val="ffffff"/>
              </a:solidFill>
              <a:latin typeface="Arial"/>
            </a:endParaRPr>
          </a:p>
        </p:txBody>
      </p:sp>
      <p:sp>
        <p:nvSpPr>
          <p:cNvPr id="91" name="TextShape 2"/>
          <p:cNvSpPr txBox="1"/>
          <p:nvPr/>
        </p:nvSpPr>
        <p:spPr>
          <a:xfrm>
            <a:off x="1097280" y="4754880"/>
            <a:ext cx="7772400" cy="858240"/>
          </a:xfrm>
          <a:prstGeom prst="rect">
            <a:avLst/>
          </a:prstGeom>
          <a:noFill/>
          <a:ln>
            <a:noFill/>
          </a:ln>
        </p:spPr>
        <p:txBody>
          <a:bodyPr lIns="90000" rIns="90000" tIns="45000" bIns="45000">
            <a:spAutoFit/>
          </a:bodyPr>
          <a:p>
            <a:pPr algn="just"/>
            <a:r>
              <a:rPr b="0" lang="en-US" sz="1800" spc="-1" strike="noStrike">
                <a:latin typeface="Arial"/>
              </a:rPr>
              <a:t>Student’s and Teacher’s (Admin) Login Page. If the username/password are not correct, there will be a pop-up message for checking if they existed in the database.</a:t>
            </a:r>
            <a:endParaRPr b="0" lang="en-US" sz="1800" spc="-1" strike="noStrike">
              <a:latin typeface="Arial"/>
            </a:endParaRPr>
          </a:p>
        </p:txBody>
      </p:sp>
      <p:pic>
        <p:nvPicPr>
          <p:cNvPr id="92" name="" descr=""/>
          <p:cNvPicPr/>
          <p:nvPr/>
        </p:nvPicPr>
        <p:blipFill>
          <a:blip r:embed="rId1"/>
          <a:stretch/>
        </p:blipFill>
        <p:spPr>
          <a:xfrm>
            <a:off x="1443600" y="1210320"/>
            <a:ext cx="6881760" cy="3361680"/>
          </a:xfrm>
          <a:prstGeom prst="rect">
            <a:avLst/>
          </a:prstGeom>
          <a:ln>
            <a:noFill/>
          </a:ln>
        </p:spPr>
      </p:pic>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504000" y="301320"/>
            <a:ext cx="9071640" cy="637560"/>
          </a:xfrm>
          <a:prstGeom prst="rect">
            <a:avLst/>
          </a:prstGeom>
          <a:noFill/>
          <a:ln>
            <a:noFill/>
          </a:ln>
        </p:spPr>
        <p:txBody>
          <a:bodyPr lIns="0" rIns="0" tIns="0" bIns="0" anchor="ctr">
            <a:spAutoFit/>
          </a:bodyPr>
          <a:p>
            <a:pPr algn="ctr"/>
            <a:r>
              <a:rPr b="0" lang="en-US" sz="4400" spc="-1" strike="noStrike">
                <a:solidFill>
                  <a:srgbClr val="ffffff"/>
                </a:solidFill>
                <a:latin typeface="Arial"/>
              </a:rPr>
              <a:t>REGISTRATION STUDENT</a:t>
            </a:r>
            <a:endParaRPr b="0" lang="en-US" sz="4400" spc="-1" strike="noStrike">
              <a:solidFill>
                <a:srgbClr val="ffffff"/>
              </a:solidFill>
              <a:latin typeface="Arial"/>
            </a:endParaRPr>
          </a:p>
        </p:txBody>
      </p:sp>
      <p:sp>
        <p:nvSpPr>
          <p:cNvPr id="94" name="TextShape 2"/>
          <p:cNvSpPr txBox="1"/>
          <p:nvPr/>
        </p:nvSpPr>
        <p:spPr>
          <a:xfrm>
            <a:off x="1097280" y="4754880"/>
            <a:ext cx="7772400" cy="858240"/>
          </a:xfrm>
          <a:prstGeom prst="rect">
            <a:avLst/>
          </a:prstGeom>
          <a:noFill/>
          <a:ln>
            <a:noFill/>
          </a:ln>
        </p:spPr>
        <p:txBody>
          <a:bodyPr lIns="90000" rIns="90000" tIns="45000" bIns="45000">
            <a:spAutoFit/>
          </a:bodyPr>
          <a:p>
            <a:pPr algn="just"/>
            <a:r>
              <a:rPr b="0" lang="en-US" sz="1800" spc="-1" strike="noStrike">
                <a:latin typeface="Arial"/>
              </a:rPr>
              <a:t>After submitting of his/her user account details of the registration, he/she cannot be log-in the system. The student will wait until the teacher approve the registration in order to enter the system.</a:t>
            </a:r>
            <a:endParaRPr b="0" lang="en-US" sz="1800" spc="-1" strike="noStrike">
              <a:latin typeface="Arial"/>
            </a:endParaRPr>
          </a:p>
        </p:txBody>
      </p:sp>
      <p:pic>
        <p:nvPicPr>
          <p:cNvPr id="95" name="" descr=""/>
          <p:cNvPicPr/>
          <p:nvPr/>
        </p:nvPicPr>
        <p:blipFill>
          <a:blip r:embed="rId1"/>
          <a:stretch/>
        </p:blipFill>
        <p:spPr>
          <a:xfrm>
            <a:off x="1463040" y="1188720"/>
            <a:ext cx="7284240" cy="3291840"/>
          </a:xfrm>
          <a:prstGeom prst="rect">
            <a:avLst/>
          </a:prstGeom>
          <a:ln>
            <a:noFill/>
          </a:ln>
        </p:spPr>
      </p:pic>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504000" y="301320"/>
            <a:ext cx="9071640" cy="637560"/>
          </a:xfrm>
          <a:prstGeom prst="rect">
            <a:avLst/>
          </a:prstGeom>
          <a:noFill/>
          <a:ln>
            <a:noFill/>
          </a:ln>
        </p:spPr>
        <p:txBody>
          <a:bodyPr lIns="0" rIns="0" tIns="0" bIns="0" anchor="ctr">
            <a:spAutoFit/>
          </a:bodyPr>
          <a:p>
            <a:pPr algn="ctr"/>
            <a:r>
              <a:rPr b="0" lang="en-US" sz="4400" spc="-1" strike="noStrike">
                <a:solidFill>
                  <a:srgbClr val="ffffff"/>
                </a:solidFill>
                <a:latin typeface="Arial"/>
              </a:rPr>
              <a:t>ADMIN DASHBOARD</a:t>
            </a:r>
            <a:endParaRPr b="0" lang="en-US" sz="4400" spc="-1" strike="noStrike">
              <a:solidFill>
                <a:srgbClr val="ffffff"/>
              </a:solidFill>
              <a:latin typeface="Arial"/>
            </a:endParaRPr>
          </a:p>
        </p:txBody>
      </p:sp>
      <p:sp>
        <p:nvSpPr>
          <p:cNvPr id="97" name="TextShape 2"/>
          <p:cNvSpPr txBox="1"/>
          <p:nvPr/>
        </p:nvSpPr>
        <p:spPr>
          <a:xfrm>
            <a:off x="1097280" y="4754880"/>
            <a:ext cx="7772400" cy="1114200"/>
          </a:xfrm>
          <a:prstGeom prst="rect">
            <a:avLst/>
          </a:prstGeom>
          <a:noFill/>
          <a:ln>
            <a:noFill/>
          </a:ln>
        </p:spPr>
        <p:txBody>
          <a:bodyPr lIns="90000" rIns="90000" tIns="45000" bIns="45000">
            <a:spAutoFit/>
          </a:bodyPr>
          <a:p>
            <a:pPr algn="just"/>
            <a:r>
              <a:rPr b="0" lang="en-US" sz="1800" spc="-1" strike="noStrike">
                <a:latin typeface="Arial"/>
              </a:rPr>
              <a:t>After teacher’s (Admin) Logged in of his/her user account, it will automatically redirecting in the Admin Dashboard where you can see all the system flow and statistics of student assessment, overall users and result of assessment. </a:t>
            </a:r>
            <a:endParaRPr b="0" lang="en-US" sz="1800" spc="-1" strike="noStrike">
              <a:latin typeface="Arial"/>
            </a:endParaRPr>
          </a:p>
        </p:txBody>
      </p:sp>
      <p:pic>
        <p:nvPicPr>
          <p:cNvPr id="98" name="" descr=""/>
          <p:cNvPicPr/>
          <p:nvPr/>
        </p:nvPicPr>
        <p:blipFill>
          <a:blip r:embed="rId1"/>
          <a:stretch/>
        </p:blipFill>
        <p:spPr>
          <a:xfrm>
            <a:off x="1577160" y="1097280"/>
            <a:ext cx="7018200" cy="3474720"/>
          </a:xfrm>
          <a:prstGeom prst="rect">
            <a:avLst/>
          </a:prstGeom>
          <a:ln>
            <a:noFill/>
          </a:ln>
        </p:spPr>
      </p:pic>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504000" y="301320"/>
            <a:ext cx="9071640" cy="637560"/>
          </a:xfrm>
          <a:prstGeom prst="rect">
            <a:avLst/>
          </a:prstGeom>
          <a:noFill/>
          <a:ln>
            <a:noFill/>
          </a:ln>
        </p:spPr>
        <p:txBody>
          <a:bodyPr lIns="0" rIns="0" tIns="0" bIns="0" anchor="ctr">
            <a:spAutoFit/>
          </a:bodyPr>
          <a:p>
            <a:pPr algn="ctr"/>
            <a:r>
              <a:rPr b="0" lang="en-US" sz="4400" spc="-1" strike="noStrike">
                <a:solidFill>
                  <a:srgbClr val="ffffff"/>
                </a:solidFill>
                <a:latin typeface="Arial"/>
              </a:rPr>
              <a:t>MANAGE ASSESSMENT</a:t>
            </a:r>
            <a:endParaRPr b="0" lang="en-US" sz="4400" spc="-1" strike="noStrike">
              <a:solidFill>
                <a:srgbClr val="ffffff"/>
              </a:solidFill>
              <a:latin typeface="Arial"/>
            </a:endParaRPr>
          </a:p>
        </p:txBody>
      </p:sp>
      <p:sp>
        <p:nvSpPr>
          <p:cNvPr id="100" name="TextShape 2"/>
          <p:cNvSpPr txBox="1"/>
          <p:nvPr/>
        </p:nvSpPr>
        <p:spPr>
          <a:xfrm>
            <a:off x="1097280" y="4754880"/>
            <a:ext cx="7772400" cy="1114200"/>
          </a:xfrm>
          <a:prstGeom prst="rect">
            <a:avLst/>
          </a:prstGeom>
          <a:noFill/>
          <a:ln>
            <a:noFill/>
          </a:ln>
        </p:spPr>
        <p:txBody>
          <a:bodyPr lIns="90000" rIns="90000" tIns="45000" bIns="45000">
            <a:spAutoFit/>
          </a:bodyPr>
          <a:p>
            <a:pPr algn="just"/>
            <a:r>
              <a:rPr b="0" lang="en-US" sz="1800" spc="-1" strike="noStrike">
                <a:latin typeface="Arial"/>
              </a:rPr>
              <a:t>Manage Assessment is also a content management system or CMS that can modify a particular question or exam that included in the system. The teacher can update of the question name, domain name, correct answer, (4) choices answers of the exam by clicking the “Update” button.</a:t>
            </a:r>
            <a:endParaRPr b="0" lang="en-US" sz="1800" spc="-1" strike="noStrike">
              <a:latin typeface="Arial"/>
            </a:endParaRPr>
          </a:p>
        </p:txBody>
      </p:sp>
      <p:pic>
        <p:nvPicPr>
          <p:cNvPr id="101" name="" descr=""/>
          <p:cNvPicPr/>
          <p:nvPr/>
        </p:nvPicPr>
        <p:blipFill>
          <a:blip r:embed="rId1"/>
          <a:stretch/>
        </p:blipFill>
        <p:spPr>
          <a:xfrm>
            <a:off x="1418040" y="1097280"/>
            <a:ext cx="7085880" cy="3566160"/>
          </a:xfrm>
          <a:prstGeom prst="rect">
            <a:avLst/>
          </a:prstGeom>
          <a:ln>
            <a:noFill/>
          </a:ln>
        </p:spPr>
      </p:pic>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504000" y="301320"/>
            <a:ext cx="9071640" cy="637560"/>
          </a:xfrm>
          <a:prstGeom prst="rect">
            <a:avLst/>
          </a:prstGeom>
          <a:noFill/>
          <a:ln>
            <a:noFill/>
          </a:ln>
        </p:spPr>
        <p:txBody>
          <a:bodyPr lIns="0" rIns="0" tIns="0" bIns="0" anchor="ctr">
            <a:spAutoFit/>
          </a:bodyPr>
          <a:p>
            <a:pPr algn="ctr"/>
            <a:r>
              <a:rPr b="0" lang="en-US" sz="4400" spc="-1" strike="noStrike">
                <a:solidFill>
                  <a:srgbClr val="ffffff"/>
                </a:solidFill>
                <a:latin typeface="Arial"/>
              </a:rPr>
              <a:t>USERS MANAGEMENT</a:t>
            </a:r>
            <a:endParaRPr b="0" lang="en-US" sz="4400" spc="-1" strike="noStrike">
              <a:solidFill>
                <a:srgbClr val="ffffff"/>
              </a:solidFill>
              <a:latin typeface="Arial"/>
            </a:endParaRPr>
          </a:p>
        </p:txBody>
      </p:sp>
      <p:sp>
        <p:nvSpPr>
          <p:cNvPr id="103" name="TextShape 2"/>
          <p:cNvSpPr txBox="1"/>
          <p:nvPr/>
        </p:nvSpPr>
        <p:spPr>
          <a:xfrm>
            <a:off x="1097280" y="4754880"/>
            <a:ext cx="7772400" cy="602280"/>
          </a:xfrm>
          <a:prstGeom prst="rect">
            <a:avLst/>
          </a:prstGeom>
          <a:noFill/>
          <a:ln>
            <a:noFill/>
          </a:ln>
        </p:spPr>
        <p:txBody>
          <a:bodyPr lIns="90000" rIns="90000" tIns="45000" bIns="45000">
            <a:spAutoFit/>
          </a:bodyPr>
          <a:p>
            <a:pPr algn="just"/>
            <a:r>
              <a:rPr b="0" lang="en-US" sz="1800" spc="-1" strike="noStrike">
                <a:latin typeface="Arial"/>
              </a:rPr>
              <a:t>Users Management where the teacher can manage the details of all Teacher and Students. This page referring for selection of two (2) users.</a:t>
            </a:r>
            <a:endParaRPr b="0" lang="en-US" sz="1800" spc="-1" strike="noStrike">
              <a:latin typeface="Arial"/>
            </a:endParaRPr>
          </a:p>
        </p:txBody>
      </p:sp>
      <p:pic>
        <p:nvPicPr>
          <p:cNvPr id="104" name="" descr=""/>
          <p:cNvPicPr/>
          <p:nvPr/>
        </p:nvPicPr>
        <p:blipFill>
          <a:blip r:embed="rId1"/>
          <a:stretch/>
        </p:blipFill>
        <p:spPr>
          <a:xfrm>
            <a:off x="926640" y="1025280"/>
            <a:ext cx="7760160" cy="3670920"/>
          </a:xfrm>
          <a:prstGeom prst="rect">
            <a:avLst/>
          </a:prstGeom>
          <a:ln>
            <a:noFill/>
          </a:ln>
        </p:spPr>
      </p:pic>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504000" y="301320"/>
            <a:ext cx="9071640" cy="637560"/>
          </a:xfrm>
          <a:prstGeom prst="rect">
            <a:avLst/>
          </a:prstGeom>
          <a:noFill/>
          <a:ln>
            <a:noFill/>
          </a:ln>
        </p:spPr>
        <p:txBody>
          <a:bodyPr lIns="0" rIns="0" tIns="0" bIns="0" anchor="ctr">
            <a:spAutoFit/>
          </a:bodyPr>
          <a:p>
            <a:pPr algn="ctr"/>
            <a:r>
              <a:rPr b="0" lang="en-US" sz="4400" spc="-1" strike="noStrike">
                <a:solidFill>
                  <a:srgbClr val="ffffff"/>
                </a:solidFill>
                <a:latin typeface="Arial"/>
              </a:rPr>
              <a:t>MANAGE ADMIN/TEACHER</a:t>
            </a:r>
            <a:endParaRPr b="0" lang="en-US" sz="4400" spc="-1" strike="noStrike">
              <a:solidFill>
                <a:srgbClr val="ffffff"/>
              </a:solidFill>
              <a:latin typeface="Arial"/>
            </a:endParaRPr>
          </a:p>
        </p:txBody>
      </p:sp>
      <p:sp>
        <p:nvSpPr>
          <p:cNvPr id="106" name="TextShape 2"/>
          <p:cNvSpPr txBox="1"/>
          <p:nvPr/>
        </p:nvSpPr>
        <p:spPr>
          <a:xfrm>
            <a:off x="1097280" y="4754880"/>
            <a:ext cx="7772400" cy="858240"/>
          </a:xfrm>
          <a:prstGeom prst="rect">
            <a:avLst/>
          </a:prstGeom>
          <a:noFill/>
          <a:ln>
            <a:noFill/>
          </a:ln>
        </p:spPr>
        <p:txBody>
          <a:bodyPr lIns="90000" rIns="90000" tIns="45000" bIns="45000">
            <a:spAutoFit/>
          </a:bodyPr>
          <a:p>
            <a:pPr algn="just"/>
            <a:r>
              <a:rPr b="0" lang="en-US" sz="1800" spc="-1" strike="noStrike">
                <a:latin typeface="Arial"/>
              </a:rPr>
              <a:t>Manage Admin/Teacher can ADD new teacher/admin user, it can also EDIT existing user and the last is the DELETE function where the user will be permanent deleted on the database of the system.</a:t>
            </a:r>
            <a:endParaRPr b="0" lang="en-US" sz="1800" spc="-1" strike="noStrike">
              <a:latin typeface="Arial"/>
            </a:endParaRPr>
          </a:p>
        </p:txBody>
      </p:sp>
      <p:pic>
        <p:nvPicPr>
          <p:cNvPr id="107" name="" descr=""/>
          <p:cNvPicPr/>
          <p:nvPr/>
        </p:nvPicPr>
        <p:blipFill>
          <a:blip r:embed="rId1"/>
          <a:stretch/>
        </p:blipFill>
        <p:spPr>
          <a:xfrm>
            <a:off x="1097280" y="1093680"/>
            <a:ext cx="7793640" cy="3661200"/>
          </a:xfrm>
          <a:prstGeom prst="rect">
            <a:avLst/>
          </a:prstGeom>
          <a:ln>
            <a:noFill/>
          </a:ln>
        </p:spPr>
      </p:pic>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504000" y="301320"/>
            <a:ext cx="9071640" cy="637560"/>
          </a:xfrm>
          <a:prstGeom prst="rect">
            <a:avLst/>
          </a:prstGeom>
          <a:noFill/>
          <a:ln>
            <a:noFill/>
          </a:ln>
        </p:spPr>
        <p:txBody>
          <a:bodyPr lIns="0" rIns="0" tIns="0" bIns="0" anchor="ctr">
            <a:spAutoFit/>
          </a:bodyPr>
          <a:p>
            <a:pPr algn="ctr"/>
            <a:r>
              <a:rPr b="0" lang="en-US" sz="4400" spc="-1" strike="noStrike">
                <a:solidFill>
                  <a:srgbClr val="ffffff"/>
                </a:solidFill>
                <a:latin typeface="Arial"/>
              </a:rPr>
              <a:t>MANAGE STUDENT</a:t>
            </a:r>
            <a:endParaRPr b="0" lang="en-US" sz="4400" spc="-1" strike="noStrike">
              <a:solidFill>
                <a:srgbClr val="ffffff"/>
              </a:solidFill>
              <a:latin typeface="Arial"/>
            </a:endParaRPr>
          </a:p>
        </p:txBody>
      </p:sp>
      <p:sp>
        <p:nvSpPr>
          <p:cNvPr id="109" name="TextShape 2"/>
          <p:cNvSpPr txBox="1"/>
          <p:nvPr/>
        </p:nvSpPr>
        <p:spPr>
          <a:xfrm>
            <a:off x="1097280" y="4754880"/>
            <a:ext cx="7772400" cy="1626120"/>
          </a:xfrm>
          <a:prstGeom prst="rect">
            <a:avLst/>
          </a:prstGeom>
          <a:noFill/>
          <a:ln>
            <a:noFill/>
          </a:ln>
        </p:spPr>
        <p:txBody>
          <a:bodyPr lIns="90000" rIns="90000" tIns="45000" bIns="45000">
            <a:spAutoFit/>
          </a:bodyPr>
          <a:p>
            <a:pPr algn="just"/>
            <a:r>
              <a:rPr b="0" lang="en-US" sz="1800" spc="-1" strike="noStrike">
                <a:latin typeface="Arial"/>
              </a:rPr>
              <a:t>Manage Student can ADD new student user, it can also EDIT existing user and the last is the DELETE function where the user will be permanent deleted on the database of the system. “Approve” yellow button refers for approval of registered students that can allow to enter in the system and “Approve” purple button refers for approval on retake exam of student(s) after he/she finished taking of the assessment/exam.</a:t>
            </a:r>
            <a:endParaRPr b="0" lang="en-US" sz="1800" spc="-1" strike="noStrike">
              <a:latin typeface="Arial"/>
            </a:endParaRPr>
          </a:p>
        </p:txBody>
      </p:sp>
      <p:pic>
        <p:nvPicPr>
          <p:cNvPr id="110" name="" descr=""/>
          <p:cNvPicPr/>
          <p:nvPr/>
        </p:nvPicPr>
        <p:blipFill>
          <a:blip r:embed="rId1"/>
          <a:stretch/>
        </p:blipFill>
        <p:spPr>
          <a:xfrm>
            <a:off x="1188720" y="1061280"/>
            <a:ext cx="7460280" cy="3657600"/>
          </a:xfrm>
          <a:prstGeom prst="rect">
            <a:avLst/>
          </a:prstGeom>
          <a:ln>
            <a:noFill/>
          </a:ln>
        </p:spPr>
      </p:pic>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32</TotalTime>
  <Application>LibreOffice/6.1.4.2$Windows_X86_64 LibreOffice_project/9d0f32d1f0b509096fd65e0d4bec26ddd1938fd3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2019-08-06T19:50:28Z</dcterms:created>
  <dc:creator/>
  <dc:description/>
  <dc:language>en-US</dc:language>
  <cp:lastModifiedBy/>
  <dcterms:modified xsi:type="dcterms:W3CDTF">2019-08-06T21:35:44Z</dcterms:modified>
  <cp:revision>11</cp:revision>
  <dc:subject/>
  <dc:title>Blue Curve</dc:title>
</cp:coreProperties>
</file>