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4400">
                <a:solidFill>
                  <a:srgbClr val="0000FF"/>
                </a:solidFill>
                <a:latin typeface="Calibri"/>
              </a:rPr>
              <a:t>Existence of IOT and its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0" sz="2800">
                <a:solidFill>
                  <a:srgbClr val="0000FF"/>
                </a:solidFill>
                <a:latin typeface="Arial"/>
              </a:rPr>
              <a:t>Transforming Day-to-Day Life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Industry</a:t>
            </a:r>
          </a:p>
        </p:txBody>
      </p:sp>
      <p:pic>
        <p:nvPicPr>
          <p:cNvPr id="3" name="Picture 2" descr="slide_10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revolutionized various industries, from manufacturing to healthcare, and will continue to drive innovation and growth [10].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Applications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Predictive Maintenance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Quality Control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Supply Chain Management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Society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a significant impact on society, from improving public services to enhancing citizen engagement [12].</a:t>
            </a:r>
          </a:p>
        </p:txBody>
      </p:sp>
      <p:pic>
        <p:nvPicPr>
          <p:cNvPr id="4" name="Picture 3" descr="slide_12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Environment</a:t>
            </a:r>
          </a:p>
        </p:txBody>
      </p:sp>
      <p:pic>
        <p:nvPicPr>
          <p:cNvPr id="3" name="Picture 2" descr="slide_1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can help mitigate environmental challenges, such as climate change, by optimizing resource usage and reducing waste [13].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Energy Efficiency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Water Conservation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Waste Reduction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The future of IOT is promising, with emerging technologies and innovations that will continue to transform our lives [15].</a:t>
            </a:r>
          </a:p>
        </p:txBody>
      </p:sp>
      <p:pic>
        <p:nvPicPr>
          <p:cNvPr id="4" name="Picture 3" descr="slide_15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Humans</a:t>
            </a:r>
          </a:p>
        </p:txBody>
      </p:sp>
      <p:pic>
        <p:nvPicPr>
          <p:cNvPr id="3" name="Picture 2" descr="slide_16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will continue to impact human life, from improving healthcare to enhancing daily experiences [16].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Challenges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Security Concerns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Data Privacy Issues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Interoperability Problems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Business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transformed the business landscape, from improving operational efficiency to enhancing customer experiences [18].</a:t>
            </a:r>
          </a:p>
        </p:txBody>
      </p:sp>
      <p:pic>
        <p:nvPicPr>
          <p:cNvPr id="4" name="Picture 3" descr="slide_18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Education</a:t>
            </a:r>
          </a:p>
        </p:txBody>
      </p:sp>
      <p:pic>
        <p:nvPicPr>
          <p:cNvPr id="3" name="Picture 2" descr="slide_19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can improve education by providing personalized learning experiences, enhancing teacher-student interaction, and increasing access to educational resources [19].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Smart Home Automation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Wearable Devices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Industrial Automation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[1] IEEE Internet of Things Journal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[2] IOT Council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[3] Harvard Business Review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[4] Journal of Medical Systems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[5] McKinsey &amp; Company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[6] Cybersecurity and Infrastructure Security Agency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[7] Gartner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[8] International Journal of Advanced Research in Computer Science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[9] Smart Cities Council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[10] Industrial Internet Consortium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[11] Journal of Intelligent Manufacturing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[12] National League of Cities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[13] Environmental Protection Agency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[14] United Nations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[15] World Economic Forum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[16] Pew Research Center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[17] Institute of Electrical and Electronics Engineers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[18] Business Insider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[19] Education Week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Impact on Daily 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made our lives more convenient, efficient, and connected [3].</a:t>
            </a:r>
          </a:p>
        </p:txBody>
      </p:sp>
      <p:pic>
        <p:nvPicPr>
          <p:cNvPr id="4" name="Picture 3" descr="slide_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in Healthcare</a:t>
            </a:r>
          </a:p>
        </p:txBody>
      </p:sp>
      <p:pic>
        <p:nvPicPr>
          <p:cNvPr id="3" name="Picture 2" descr="slide_4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revolutionized the healthcare industry with remote patient monitoring, telemedicine, and personalized medicine [4].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Increased Efficiency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Improved Productivity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Enhanced Customer Experience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Despite its benefits, IOT also poses several challenges, including security concerns, data privacy issues, and interoperability problems [6].</a:t>
            </a:r>
          </a:p>
        </p:txBody>
      </p:sp>
      <p:pic>
        <p:nvPicPr>
          <p:cNvPr id="4" name="Picture 3" descr="slide_6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Future Outlook</a:t>
            </a:r>
          </a:p>
        </p:txBody>
      </p:sp>
      <p:pic>
        <p:nvPicPr>
          <p:cNvPr id="3" name="Picture 2" descr="slide_7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958"/>
            <a:ext cx="3337242" cy="33372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30352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The future of IOT holds tremendous promise, with emerging technologies like artificial intelligence, blockchain, and 5G networks [7].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Edge Computing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Artificial Intelligence</a:t>
            </a:r>
          </a:p>
          <a:p>
            <a:pPr/>
            <a:r>
              <a:rPr sz="2400" b="0">
                <a:solidFill>
                  <a:srgbClr val="000000"/>
                </a:solidFill>
                <a:latin typeface="Arial"/>
              </a:rPr>
              <a:t>5G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IOT and Daily 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IOT has transformed daily life, from smart homes to wearable devices, and will continue to impact our lives in the future [9].</a:t>
            </a:r>
          </a:p>
        </p:txBody>
      </p:sp>
      <p:pic>
        <p:nvPicPr>
          <p:cNvPr id="4" name="Picture 3" descr="slide_9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