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4400">
                <a:solidFill>
                  <a:srgbClr val="000000"/>
                </a:solidFill>
                <a:latin typeface="Calibri"/>
              </a:rPr>
              <a:t>Impact of IoT on Daily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0" sz="2800">
                <a:solidFill>
                  <a:srgbClr val="000000"/>
                </a:solidFill>
                <a:latin typeface="Arial"/>
              </a:rPr>
              <a:t>How IoT is Changing the Way We Live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Calibri"/>
              </a:rPr>
              <a:t>IoT in Education</a:t>
            </a:r>
          </a:p>
        </p:txBody>
      </p:sp>
      <p:pic>
        <p:nvPicPr>
          <p:cNvPr id="3" name="Picture 2" descr="slide_10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Arial"/>
              </a:rPr>
              <a:t>IoT is transforming education with interactive learning platforms, virtual labs, and personalized learning experiences, improving student outcomes and engagement [15].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IoT is revolutionizing various aspects of daily life, from smart homes to industrial automation.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While IoT offers numerous benefits, it also raises concerns about security, privacy, and interoperability.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As IoT continues to evolve, it is essential to address these challenges and ensure a secure, efficient, and beneficial IoT ecosystem.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References (continued)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References (continued)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References (continued)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References (continued)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Times New Roman"/>
              </a:rPr>
              <a:t>Applications of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Smart Homes: IoT enables remote monitoring and control of home appliances, lighting, and security systems [1].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Wearables: IoT-based wearables track fitness, health, and location, providing valuable insights into daily activities [2].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Industrial Automation: IoT optimizes manufacturing processes, predictive maintenance, and quality control [3].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Benefits of IoT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offers numerous benefits, including increased efficiency, convenience, and cost savings. It also enables real-time monitoring and data analysis, leading to better decision-making [4].</a:t>
            </a:r>
          </a:p>
        </p:txBody>
      </p:sp>
      <p:pic>
        <p:nvPicPr>
          <p:cNvPr id="4" name="Picture 3" descr="slide_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Calibri"/>
              </a:rPr>
              <a:t>IoT in Transportation</a:t>
            </a:r>
          </a:p>
        </p:txBody>
      </p:sp>
      <p:pic>
        <p:nvPicPr>
          <p:cNvPr id="3" name="Picture 2" descr="slide_4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Arial"/>
              </a:rPr>
              <a:t>IoT is transforming the transportation sector with self-driving cars, smart traffic management, and predictive maintenance, reducing accidents and improving commute times [5].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Times New Roman"/>
              </a:rPr>
              <a:t>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Security: IoT devices are vulnerable to cyber threats, compromising personal data and safety [6].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Privacy: IoT devices collect vast amounts of personal data, raising concerns about data protection and surveillance [7].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Interoperability: IoT devices from different manufacturers may not be compatible, hindering seamless integration [8].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Future of IoT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The future of IoT holds tremendous potential, with emerging technologies like artificial intelligence, blockchain, and 5G networks, expected to drive innovation and growth [9].</a:t>
            </a:r>
          </a:p>
        </p:txBody>
      </p:sp>
      <p:pic>
        <p:nvPicPr>
          <p:cNvPr id="4" name="Picture 3" descr="slide_6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Calibri"/>
              </a:rPr>
              <a:t>IoT in Healthcare</a:t>
            </a:r>
          </a:p>
        </p:txBody>
      </p:sp>
      <p:pic>
        <p:nvPicPr>
          <p:cNvPr id="3" name="Picture 2" descr="slide_7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Arial"/>
              </a:rPr>
              <a:t>IoT is revolutionizing healthcare with remote patient monitoring, telemedicine, and personalized medicine, improving patient outcomes and reducing costs [10].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Times New Roman"/>
              </a:rPr>
              <a:t>Impact on Daily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Increased convenience: IoT enables smart home automation, making daily tasks easier and more efficient [11].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Improved safety: IoT-based security systems and wearables enhance personal safety and emergency response [12].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Enhanced productivity: IoT optimizes workflows, reduces downtime, and increases productivity in various industries [13].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00"/>
                </a:solidFill>
                <a:latin typeface="Arial"/>
              </a:rPr>
              <a:t>IoT and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can help mitigate environmental challenges by monitoring air and water quality, detecting natural disasters, and optimizing resource consumption [14].</a:t>
            </a:r>
          </a:p>
        </p:txBody>
      </p:sp>
      <p:pic>
        <p:nvPicPr>
          <p:cNvPr id="4" name="Picture 3" descr="slide_9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