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311" r:id="rId5"/>
    <p:sldId id="283" r:id="rId6"/>
    <p:sldId id="268" r:id="rId7"/>
    <p:sldId id="260" r:id="rId8"/>
    <p:sldId id="281" r:id="rId9"/>
    <p:sldId id="282" r:id="rId10"/>
    <p:sldId id="312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EB"/>
    <a:srgbClr val="A9E1E9"/>
    <a:srgbClr val="76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2" d="100"/>
          <a:sy n="82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38B1-0138-40B5-9EBA-11ED0E7B6840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1182A-F9EF-480F-979D-9E88B3C5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6FFB0C-CE3C-4482-B9E0-0FBB0F881A13}" type="datetimeFigureOut">
              <a:rPr lang="en-US" smtClean="0"/>
              <a:t>9/2/2018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Batch 44- </a:t>
            </a:r>
            <a:r>
              <a:rPr lang="en-IN" dirty="0" err="1"/>
              <a:t>MiTH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ABHISHEK SHETTY</a:t>
            </a:r>
          </a:p>
          <a:p>
            <a:pPr algn="ctr"/>
            <a:r>
              <a:rPr lang="en-IN" sz="3200" dirty="0"/>
              <a:t>ID: 2139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96BA-16F2-4FA3-9A34-F1E0666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14F9-4740-4A2B-981A-7D4516D6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Dummifying</a:t>
            </a:r>
            <a:r>
              <a:rPr lang="en-US" dirty="0"/>
              <a:t> the train and validation data using the dummy object</a:t>
            </a:r>
          </a:p>
          <a:p>
            <a:r>
              <a:rPr lang="en-US" dirty="0"/>
              <a:t>Tuning parameter list </a:t>
            </a:r>
          </a:p>
          <a:p>
            <a:r>
              <a:rPr lang="en-US" dirty="0"/>
              <a:t>AUC:- 0.53914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BCC09-BF67-4ECD-8EDF-FE1CFB50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54" y="3429000"/>
            <a:ext cx="5310346" cy="32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7584" y="5289815"/>
            <a:ext cx="7416824" cy="1034785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– 63.84% and Sensitivity – 60.58%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attained  in Test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980726"/>
            <a:ext cx="7416824" cy="4176465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71B97-9319-4B17-9CE1-A9D7F5F2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013453"/>
            <a:ext cx="5467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0" indent="0">
              <a:buNone/>
            </a:pP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Predict readmission of a Diabetic patient in order to 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improve the quality of care and also reduces the medical expenses on readmission</a:t>
            </a:r>
            <a:r>
              <a:rPr lang="en-US" b="1" dirty="0"/>
              <a:t>.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Yes – Patient will be readmitted </a:t>
            </a:r>
          </a:p>
          <a:p>
            <a:pPr lvl="1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No  -  Patient will not be readmitted</a:t>
            </a:r>
          </a:p>
          <a:p>
            <a:pPr lvl="1">
              <a:buNone/>
            </a:pP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Approaches taken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Naiver Bayes </a:t>
            </a: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Data Analysis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3136"/>
          </a:xfrm>
        </p:spPr>
        <p:txBody>
          <a:bodyPr>
            <a:no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31513 observations of 41 predictor variables, 1 target variable and 1 ID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Yes – Patient will be readmitted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 No – Patient will not be readmitted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No. of Numeric Attributes - 07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No. of Categorical Attributes - 34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NA values observed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851-840B-4B88-8A13-11DC8446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1F7C-B620-4B0C-9E20-FCE3F1E5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Imputation of missing values</a:t>
            </a:r>
          </a:p>
          <a:p>
            <a:r>
              <a:rPr lang="en-US" dirty="0"/>
              <a:t>Multi-Collinearity check for Numeric Data</a:t>
            </a:r>
          </a:p>
          <a:p>
            <a:r>
              <a:rPr lang="en-US" dirty="0"/>
              <a:t>Separation of train and test data from the column “</a:t>
            </a:r>
            <a:r>
              <a:rPr lang="en-US" dirty="0" err="1"/>
              <a:t>istrain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DFE31-268B-4B11-958C-369D8FFC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662733"/>
            <a:ext cx="4462231" cy="2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Box Plot Analysis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People spending more days also have been observed to get readmitted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Few outliers observed in readmission of patients who did undergo 8 or more than 8 diagnosis.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E8466-AA6D-4878-AC27-C0CAD6F3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318215" cy="266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20F5E-3E0B-4B50-92B1-400AD24C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12" y="1413665"/>
            <a:ext cx="4494256" cy="26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Removed the variables with no variation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Converted the below Categorical variables to Factor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Converted the below variables to Date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</p:txBody>
      </p:sp>
    </p:spTree>
    <p:extLst>
      <p:ext uri="{BB962C8B-B14F-4D97-AF65-F5344CB8AC3E}">
        <p14:creationId xmlns:p14="http://schemas.microsoft.com/office/powerpoint/2010/main" val="278127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63190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Collinear Attributes(Numeric and Categorical) -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-  Built a Logistic Model and then run a VIF to check the               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   correlation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-  Also saw some insignificant variables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2636912"/>
            <a:ext cx="8784976" cy="3352800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7CFB8-6483-404E-9C11-30B69B70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9" y="2602596"/>
            <a:ext cx="4043425" cy="33064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700808"/>
            <a:ext cx="3816424" cy="4288904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09628-8B9B-4FE6-AB9D-C4A0313044FB}"/>
              </a:ext>
            </a:extLst>
          </p:cNvPr>
          <p:cNvSpPr txBox="1"/>
          <p:nvPr/>
        </p:nvSpPr>
        <p:spPr>
          <a:xfrm>
            <a:off x="457200" y="548680"/>
            <a:ext cx="77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Performed STEP AIC operation to obtain significant variables .</a:t>
            </a:r>
          </a:p>
          <a:p>
            <a:r>
              <a:rPr lang="en-US" dirty="0"/>
              <a:t>VIF values provided better visibility in selecting columns.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E87B8-E075-4B80-B858-7D0BF859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6324600" cy="535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43A97-16C4-468C-B845-B204DAE9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72" y="2764507"/>
            <a:ext cx="5025466" cy="2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5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Base Logistic Model ( Model 1)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Split the data into train(70) and validation(30)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Built a base model using Logistic Regression after all the Pre-Processing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AUC - 0.56595307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3FD1E-CE1C-432D-8426-D3819636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291338"/>
            <a:ext cx="5540086" cy="34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1757</TotalTime>
  <Words>306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Flow</vt:lpstr>
      <vt:lpstr>Batch 44- MiTH</vt:lpstr>
      <vt:lpstr>PowerPoint Presentation</vt:lpstr>
      <vt:lpstr>Data Analysis and Visualization</vt:lpstr>
      <vt:lpstr>Exploratory Data Analysis</vt:lpstr>
      <vt:lpstr>PowerPoint Presentation</vt:lpstr>
      <vt:lpstr>Data Pre-Processing</vt:lpstr>
      <vt:lpstr>PowerPoint Presentation</vt:lpstr>
      <vt:lpstr>PowerPoint Presentation</vt:lpstr>
      <vt:lpstr>Model Building</vt:lpstr>
      <vt:lpstr>Xgboost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42</dc:title>
  <dc:creator>ADMIN</dc:creator>
  <cp:lastModifiedBy>ABHISHEK UMESH SHETTY</cp:lastModifiedBy>
  <cp:revision>110</cp:revision>
  <dcterms:created xsi:type="dcterms:W3CDTF">2018-06-03T05:07:22Z</dcterms:created>
  <dcterms:modified xsi:type="dcterms:W3CDTF">2018-09-02T01:33:26Z</dcterms:modified>
</cp:coreProperties>
</file>