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56" r:id="rId5"/>
    <p:sldId id="257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AE6BAE-830B-4BD0-AF60-39438F9C757D}">
          <p14:sldIdLst>
            <p14:sldId id="258"/>
            <p14:sldId id="260"/>
            <p14:sldId id="263"/>
            <p14:sldId id="256"/>
            <p14:sldId id="257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A57F-2AB6-47CC-8D9D-84D6F8EBF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C8CAD-57CE-4BAC-A68D-70BC4E99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1765-C167-4172-9B16-00D0AA7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6E5ED-01B3-45C2-8495-67BCD005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96F35-5331-40A5-A4BA-4EDFDF49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8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AB0D-594D-433B-B777-3A23DB6A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CDBF7-B62B-4334-B1BC-F51BB56A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7470-18ED-447E-9C31-17424234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7FD0-66EC-4594-A7BF-8955D54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DFA6-75D4-4B9F-A9A1-5AFD963D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0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DEB1E-0B5A-4E18-B1BA-868B78464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9F023-F6C0-4599-901D-3ACB697B8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23C3-7BA8-4B3C-96E5-194C9AE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5F57-590C-4DBC-B487-AD1ADFE7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ECB0-675A-4F8D-A15E-C61242CA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7378-785C-4CB3-B335-074E586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4C45-DB6C-46DD-B417-C5E399DF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72E2-30B3-4A10-8EC1-2711C439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189A-D8C4-4204-BFC4-47E55F8D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099F-9624-499C-A510-51BC5C4A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509F-163A-4047-947B-36E5BD79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1F61-B241-4CAF-93AB-4AC5E4EC8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67C6-A690-42C7-9942-A163138E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CDD9-D135-47BB-A870-F18D9F8E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863F-01FE-4FC8-BB0E-D0083D69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C444-C0D5-4C3D-8247-8202D76A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3B1C-6ACB-4E51-9AA4-32CA3BDB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01C2-01AF-4638-B8B4-138B5D691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F0A1-C190-4C18-B3C5-F019F14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23194-E259-4791-A595-68879083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DD52-CB36-465D-92F4-0C8F5C1F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5599-6679-4C39-A946-EF732347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4F81-D448-440F-B0CC-9A5DF8EC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DCE6-478D-41A6-983C-63F0D3479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471F2-852B-45D9-B90F-B916B9A4D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E69F7-CDB7-4C4D-B56C-E029C4860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1BFED-7DF5-4B75-A3BF-540C4A5E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9BBB2-6FE3-45BB-95D2-64315B47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CC7F8-E3F6-465E-A568-FD830A82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7320-AD20-4A92-A7AD-F385D9F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38A09-E3AD-4E62-A970-7FC2D804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BA25-E211-471F-A223-56081593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A4093-356A-4726-ACB7-7FC0B81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2C1AC-FEED-478C-9468-BB069826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EACEB-6783-480F-918A-80CE4F0C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85A8-BC90-4CBA-8C5D-5841F093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85A9-1260-4D4D-A97D-D8F36E72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A26E-6018-417B-9767-08FF3661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247B-2193-4941-B9CF-17F505C8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09F50-24CA-4BC5-8FA0-23A8B0FC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A9B4F-C736-4F5A-92F0-9D262212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643C-516A-4E4E-833A-4247AE33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7BAE-38FB-4233-9C76-05FAF265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E54B6-CA3A-485C-B597-7AAB8C741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055F-4062-4309-84EA-2F9D3F21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3297B-76B0-4D21-9460-DBDD6A53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66F5-9735-4FE2-A3D2-184B4478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0FB0D-6C8A-41E5-8AD0-AE1EAB9D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E4B72-0BE4-4F1B-9BEA-3218182E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53F2C-A458-4317-8610-EBEED21D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17E-A901-47DA-AE3B-84A93B67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5C28-AA93-4269-9C02-CDD958889DF5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ABC6-4DF2-4EF5-ADB3-034C2EE3A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4450-D183-4160-B39B-54EFFD5EE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A294-4579-4510-8D09-6A2F1BEA6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9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22F5796-F0AB-495E-8917-14210958C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6" r="1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BD497-7531-4F51-9395-59DC9BB59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69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F125-6A0A-4114-9084-E798B041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App Trader Presentation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31891-462D-4116-B51E-5E01620D8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Hangry Hagryphi Analytics Team</a:t>
            </a:r>
          </a:p>
        </p:txBody>
      </p:sp>
    </p:spTree>
    <p:extLst>
      <p:ext uri="{BB962C8B-B14F-4D97-AF65-F5344CB8AC3E}">
        <p14:creationId xmlns:p14="http://schemas.microsoft.com/office/powerpoint/2010/main" val="12621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0CDA-4FCB-44F9-976D-B992F2D18CED}"/>
              </a:ext>
            </a:extLst>
          </p:cNvPr>
          <p:cNvSpPr txBox="1">
            <a:spLocks/>
          </p:cNvSpPr>
          <p:nvPr/>
        </p:nvSpPr>
        <p:spPr>
          <a:xfrm>
            <a:off x="4776788" y="840828"/>
            <a:ext cx="6780213" cy="2331531"/>
          </a:xfrm>
          <a:prstGeom prst="rect">
            <a:avLst/>
          </a:prstGeom>
        </p:spPr>
        <p:txBody>
          <a:bodyPr wrap="square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Hitman Sniper</a:t>
            </a:r>
          </a:p>
          <a:p>
            <a:r>
              <a:rPr lang="en-US" sz="3000" dirty="0"/>
              <a:t>H*nest Meditation</a:t>
            </a:r>
          </a:p>
          <a:p>
            <a:r>
              <a:rPr lang="en-US" sz="3000" dirty="0"/>
              <a:t>Where’s My Water?</a:t>
            </a:r>
          </a:p>
          <a:p>
            <a:r>
              <a:rPr lang="en-US" sz="3000" dirty="0"/>
              <a:t>sugar, sugar</a:t>
            </a:r>
          </a:p>
          <a:p>
            <a:r>
              <a:rPr lang="en-US" sz="3000" dirty="0"/>
              <a:t>Fruit Ninja Classic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2AE1-8F79-4F10-9D4B-0BDA43144C25}"/>
              </a:ext>
            </a:extLst>
          </p:cNvPr>
          <p:cNvSpPr txBox="1">
            <a:spLocks/>
          </p:cNvSpPr>
          <p:nvPr/>
        </p:nvSpPr>
        <p:spPr>
          <a:xfrm>
            <a:off x="4776788" y="3172359"/>
            <a:ext cx="6780213" cy="3278188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 Jump: Animal Jam Kangaroos!</a:t>
            </a:r>
          </a:p>
          <a:p>
            <a:r>
              <a:rPr lang="en-US" dirty="0"/>
              <a:t>Five Nights at Freddy’s 3</a:t>
            </a:r>
          </a:p>
          <a:p>
            <a:r>
              <a:rPr lang="en-US" dirty="0"/>
              <a:t>Riptide GP: Renegade</a:t>
            </a:r>
          </a:p>
          <a:p>
            <a:r>
              <a:rPr lang="en-US" dirty="0"/>
              <a:t>Tsuro - The Game of the Path</a:t>
            </a:r>
          </a:p>
          <a:p>
            <a:r>
              <a:rPr lang="en-US" dirty="0"/>
              <a:t>Bloons TD 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96D89-D59E-4DA8-BB0A-ED721DB7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These are the apps you should buy</a:t>
            </a:r>
          </a:p>
        </p:txBody>
      </p:sp>
    </p:spTree>
    <p:extLst>
      <p:ext uri="{BB962C8B-B14F-4D97-AF65-F5344CB8AC3E}">
        <p14:creationId xmlns:p14="http://schemas.microsoft.com/office/powerpoint/2010/main" val="27155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387335-8474-4975-9648-AA7CE000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180222"/>
            <a:ext cx="9062720" cy="5452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2B41C3-8AAE-442E-8E84-E6B22402138B}"/>
              </a:ext>
            </a:extLst>
          </p:cNvPr>
          <p:cNvSpPr txBox="1"/>
          <p:nvPr/>
        </p:nvSpPr>
        <p:spPr>
          <a:xfrm>
            <a:off x="2852420" y="355600"/>
            <a:ext cx="648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Lifetime Net Profit Per App in Both Stores</a:t>
            </a:r>
          </a:p>
        </p:txBody>
      </p:sp>
    </p:spTree>
    <p:extLst>
      <p:ext uri="{BB962C8B-B14F-4D97-AF65-F5344CB8AC3E}">
        <p14:creationId xmlns:p14="http://schemas.microsoft.com/office/powerpoint/2010/main" val="241123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0B88F0-6594-4721-9929-958068C1A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54312"/>
              </p:ext>
            </p:extLst>
          </p:nvPr>
        </p:nvGraphicFramePr>
        <p:xfrm>
          <a:off x="590551" y="723894"/>
          <a:ext cx="11010898" cy="5449063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284176">
                  <a:extLst>
                    <a:ext uri="{9D8B030D-6E8A-4147-A177-3AD203B41FA5}">
                      <a16:colId xmlns:a16="http://schemas.microsoft.com/office/drawing/2014/main" val="3691800809"/>
                    </a:ext>
                  </a:extLst>
                </a:gridCol>
                <a:gridCol w="658897">
                  <a:extLst>
                    <a:ext uri="{9D8B030D-6E8A-4147-A177-3AD203B41FA5}">
                      <a16:colId xmlns:a16="http://schemas.microsoft.com/office/drawing/2014/main" val="4057622554"/>
                    </a:ext>
                  </a:extLst>
                </a:gridCol>
                <a:gridCol w="893171">
                  <a:extLst>
                    <a:ext uri="{9D8B030D-6E8A-4147-A177-3AD203B41FA5}">
                      <a16:colId xmlns:a16="http://schemas.microsoft.com/office/drawing/2014/main" val="3956426139"/>
                    </a:ext>
                  </a:extLst>
                </a:gridCol>
                <a:gridCol w="629613">
                  <a:extLst>
                    <a:ext uri="{9D8B030D-6E8A-4147-A177-3AD203B41FA5}">
                      <a16:colId xmlns:a16="http://schemas.microsoft.com/office/drawing/2014/main" val="375131371"/>
                    </a:ext>
                  </a:extLst>
                </a:gridCol>
                <a:gridCol w="1039592">
                  <a:extLst>
                    <a:ext uri="{9D8B030D-6E8A-4147-A177-3AD203B41FA5}">
                      <a16:colId xmlns:a16="http://schemas.microsoft.com/office/drawing/2014/main" val="2689981032"/>
                    </a:ext>
                  </a:extLst>
                </a:gridCol>
                <a:gridCol w="1229941">
                  <a:extLst>
                    <a:ext uri="{9D8B030D-6E8A-4147-A177-3AD203B41FA5}">
                      <a16:colId xmlns:a16="http://schemas.microsoft.com/office/drawing/2014/main" val="387064129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1136443512"/>
                    </a:ext>
                  </a:extLst>
                </a:gridCol>
                <a:gridCol w="1434931">
                  <a:extLst>
                    <a:ext uri="{9D8B030D-6E8A-4147-A177-3AD203B41FA5}">
                      <a16:colId xmlns:a16="http://schemas.microsoft.com/office/drawing/2014/main" val="3140421380"/>
                    </a:ext>
                  </a:extLst>
                </a:gridCol>
                <a:gridCol w="1464215">
                  <a:extLst>
                    <a:ext uri="{9D8B030D-6E8A-4147-A177-3AD203B41FA5}">
                      <a16:colId xmlns:a16="http://schemas.microsoft.com/office/drawing/2014/main" val="828950874"/>
                    </a:ext>
                  </a:extLst>
                </a:gridCol>
              </a:tblGrid>
              <a:tr h="271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Lifespan in Years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Lifetime Earnings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Lifetime Cost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Lifetime Net Profit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0303430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Hitman Sniper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$0.99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$230,000.00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2874034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Hitman Sniper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$0.99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$306,000.00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$71,200.00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$234,800.00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3510648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H*nest Meditation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Entertainment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$220,100.00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0180787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H*nest Meditation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Lifestyle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$324,000.00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$84,700.00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$239,300.00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317264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Where's My Water?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$220,100.00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0996426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Where's My Water?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$312,000.00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$82,300.00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$229,700.00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209603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sugar, sugar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$282,000.00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$68,400.00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$213,600.00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809697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sugar, sugar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$0.99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$230,000.00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7248097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Fruit Ninja Classic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$0.99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$288,000.00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$67,600.00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$220,400.00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7543535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Fruit Ninja Classic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$220,100.00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1682774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 Jump: Animal Jam Kangaroos!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$294,000.00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$78,700.00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$215,300.00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9538095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 Jump: Animal Jam Kangaroos!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$79,900.00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$220,100.00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1599756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Five Nights at Freddy's 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$89,900.00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163815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Five Nights at Freddy's 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$312,000.00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$92,300.00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$219,700.00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0643341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Riptide GP: Renegade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$89,900.00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1081749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Riptide GP: Renegade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$312,000.00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$92,300.00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$219,700.00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121249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Tsuro - The Game of the Path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$89,900.00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0780692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Tsuro - The Game of the Path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$312,000.00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$92,300.00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$219,700.00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1854147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Bloons TD 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$300,000.00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$89,900.00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$210,100.00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3142127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Bloons TD 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$2.99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$306,000.00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$91,100.00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$214,900.00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9771983"/>
                  </a:ext>
                </a:extLst>
              </a:tr>
              <a:tr h="246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$6,048,000.00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$1,640,100.00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$4,407,900.00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876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B60-45FA-45B9-86F1-1EEDED44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7A49-CD06-4D88-9260-3F1D2BFD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Apps available in both the App Store and Google Play Store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Apps with purchase cost greater than $0.00</a:t>
            </a:r>
          </a:p>
          <a:p>
            <a:endParaRPr lang="en-US" sz="3600" dirty="0"/>
          </a:p>
          <a:p>
            <a:r>
              <a:rPr lang="en-US" sz="3600" dirty="0"/>
              <a:t>Apps with a rating above 4.0</a:t>
            </a:r>
          </a:p>
        </p:txBody>
      </p:sp>
    </p:spTree>
    <p:extLst>
      <p:ext uri="{BB962C8B-B14F-4D97-AF65-F5344CB8AC3E}">
        <p14:creationId xmlns:p14="http://schemas.microsoft.com/office/powerpoint/2010/main" val="205159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8BAC5F-6862-4160-8398-FB7C14E5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" y="1724703"/>
            <a:ext cx="12141652" cy="3408594"/>
          </a:xfrm>
        </p:spPr>
      </p:pic>
    </p:spTree>
    <p:extLst>
      <p:ext uri="{BB962C8B-B14F-4D97-AF65-F5344CB8AC3E}">
        <p14:creationId xmlns:p14="http://schemas.microsoft.com/office/powerpoint/2010/main" val="91580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3EB-0670-4BED-994B-7584AC6C3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7384"/>
            <a:ext cx="9144000" cy="1210934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80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439</Words>
  <Application>Microsoft Office PowerPoint</Application>
  <PresentationFormat>Widescreen</PresentationFormat>
  <Paragraphs>214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Hangry Hagryphi Analytics Team</vt:lpstr>
      <vt:lpstr>These are the apps you should buy</vt:lpstr>
      <vt:lpstr>PowerPoint Presentation</vt:lpstr>
      <vt:lpstr>PowerPoint Presentation</vt:lpstr>
      <vt:lpstr>Assumptions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Taryn Patterson</dc:creator>
  <cp:lastModifiedBy>Taryn Patterson</cp:lastModifiedBy>
  <cp:revision>11</cp:revision>
  <dcterms:created xsi:type="dcterms:W3CDTF">2021-08-24T23:49:42Z</dcterms:created>
  <dcterms:modified xsi:type="dcterms:W3CDTF">2021-08-25T02:18:44Z</dcterms:modified>
</cp:coreProperties>
</file>