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Comparison</a:t>
            </a:r>
            <a:r>
              <a:rPr lang="en-AU" baseline="0"/>
              <a:t> of Cumulative Robot and Labour Costs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33595800524935"/>
          <c:y val="0.14718253968253969"/>
          <c:w val="0.87683070866141732"/>
          <c:h val="0.669986564179477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Robot Cost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107100</c:v>
                </c:pt>
                <c:pt idx="1">
                  <c:v>113100</c:v>
                </c:pt>
                <c:pt idx="2">
                  <c:v>119100</c:v>
                </c:pt>
                <c:pt idx="3">
                  <c:v>125100</c:v>
                </c:pt>
                <c:pt idx="4">
                  <c:v>131100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Labour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60000</c:v>
                </c:pt>
                <c:pt idx="1">
                  <c:v>120000</c:v>
                </c:pt>
                <c:pt idx="2">
                  <c:v>180000</c:v>
                </c:pt>
                <c:pt idx="3">
                  <c:v>240000</c:v>
                </c:pt>
                <c:pt idx="4">
                  <c:v>300000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044632"/>
        <c:axId val="358014632"/>
      </c:lineChart>
      <c:catAx>
        <c:axId val="35504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014632"/>
        <c:crosses val="autoZero"/>
        <c:auto val="1"/>
        <c:lblAlgn val="ctr"/>
        <c:lblOffset val="100"/>
        <c:noMultiLvlLbl val="0"/>
      </c:catAx>
      <c:valAx>
        <c:axId val="35801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04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11-Nov-16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Implementing an Automated Solution for the Johnston Timber Company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William Johnston 		z3373093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89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Currently employ two workers for the spraying of processed timber</a:t>
            </a:r>
          </a:p>
          <a:p>
            <a:r>
              <a:rPr lang="en-AU" sz="2000" dirty="0" smtClean="0"/>
              <a:t>Cost $60,000 p.a. each </a:t>
            </a:r>
          </a:p>
          <a:p>
            <a:r>
              <a:rPr lang="en-AU" sz="2000" dirty="0" smtClean="0"/>
              <a:t>Output of roughly 200,000 planks per year </a:t>
            </a:r>
          </a:p>
          <a:p>
            <a:r>
              <a:rPr lang="en-AU" sz="2000" dirty="0" smtClean="0"/>
              <a:t>Cost of 40 cents per plank in labour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862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ABB IRB 120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Automated Robot Arm to replace one of the worker, other will remain for purposes of quality control</a:t>
            </a:r>
          </a:p>
          <a:p>
            <a:r>
              <a:rPr lang="en-AU" sz="2000" dirty="0" smtClean="0"/>
              <a:t>Faster, more accurate, and more reliable than a single worker</a:t>
            </a:r>
          </a:p>
          <a:p>
            <a:r>
              <a:rPr lang="en-AU" sz="2000" dirty="0" smtClean="0"/>
              <a:t>Total implementation cost of $107,100</a:t>
            </a:r>
          </a:p>
          <a:p>
            <a:r>
              <a:rPr lang="en-AU" sz="2000" dirty="0" smtClean="0"/>
              <a:t>Lifespan of 10+ years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412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Equipment Effectiveness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Performance 	95-100% </a:t>
            </a:r>
          </a:p>
          <a:p>
            <a:r>
              <a:rPr lang="en-AU" sz="2000" dirty="0" smtClean="0"/>
              <a:t>Availability 		60%</a:t>
            </a:r>
          </a:p>
          <a:p>
            <a:r>
              <a:rPr lang="en-AU" sz="2000" dirty="0" smtClean="0"/>
              <a:t>Quality 			95-100%</a:t>
            </a:r>
          </a:p>
          <a:p>
            <a:r>
              <a:rPr lang="en-AU" sz="2000" dirty="0" smtClean="0"/>
              <a:t>Total 			54%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0740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Payback Period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Total Cost of $107,100</a:t>
            </a:r>
          </a:p>
          <a:p>
            <a:r>
              <a:rPr lang="en-AU" sz="2000" dirty="0" smtClean="0"/>
              <a:t>Payback period of under 13 months</a:t>
            </a:r>
          </a:p>
          <a:p>
            <a:r>
              <a:rPr lang="en-AU" sz="2000" dirty="0" smtClean="0"/>
              <a:t>Expected 9 years of operation past the payback period </a:t>
            </a:r>
          </a:p>
          <a:p>
            <a:r>
              <a:rPr lang="en-AU" sz="2000" dirty="0" smtClean="0"/>
              <a:t>Ongoing costs $6,000 p.a.</a:t>
            </a:r>
          </a:p>
          <a:p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8027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Cumulative Costs</a:t>
            </a:r>
            <a:endParaRPr lang="en-AU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91832016"/>
              </p:ext>
            </p:extLst>
          </p:nvPr>
        </p:nvGraphicFramePr>
        <p:xfrm>
          <a:off x="1780422" y="2037348"/>
          <a:ext cx="8157787" cy="4565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3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Currently producing 200,000 planks per year with two workers</a:t>
            </a:r>
          </a:p>
          <a:p>
            <a:r>
              <a:rPr lang="en-AU" sz="2000" dirty="0" smtClean="0"/>
              <a:t>Single robot arm has an expected output of 270,000 planks per year</a:t>
            </a:r>
          </a:p>
          <a:p>
            <a:r>
              <a:rPr lang="en-AU" sz="2000" dirty="0" smtClean="0"/>
              <a:t>Productivity increased by 35% 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370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Safety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Will have to conform to strict Australian Safety Standards</a:t>
            </a:r>
          </a:p>
          <a:p>
            <a:r>
              <a:rPr lang="en-AU" sz="2000" dirty="0" smtClean="0"/>
              <a:t>Increase safety inside processing plant</a:t>
            </a:r>
          </a:p>
          <a:p>
            <a:r>
              <a:rPr lang="en-AU" sz="2000" dirty="0" smtClean="0"/>
              <a:t>Remove workers from hazardous areas</a:t>
            </a:r>
          </a:p>
          <a:p>
            <a:r>
              <a:rPr lang="en-AU" sz="2000" dirty="0" smtClean="0"/>
              <a:t>Workplace injuries expected to be drastically reduced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8003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</TotalTime>
  <Words>183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Implementing an Automated Solution for the Johnston Timber Company</vt:lpstr>
      <vt:lpstr>Current Process</vt:lpstr>
      <vt:lpstr>ABB IRB 120</vt:lpstr>
      <vt:lpstr>Overall Equipment Effectiveness</vt:lpstr>
      <vt:lpstr>Payback Period</vt:lpstr>
      <vt:lpstr>Cumulative Costs</vt:lpstr>
      <vt:lpstr>Productivity</vt:lpstr>
      <vt:lpstr>Safety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Automated Solution for the Johnston Timber Company</dc:title>
  <dc:creator>Will</dc:creator>
  <cp:lastModifiedBy>Will</cp:lastModifiedBy>
  <cp:revision>3</cp:revision>
  <dcterms:created xsi:type="dcterms:W3CDTF">2016-11-11T02:10:13Z</dcterms:created>
  <dcterms:modified xsi:type="dcterms:W3CDTF">2016-11-11T02:36:21Z</dcterms:modified>
</cp:coreProperties>
</file>