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mtClean="0"/>
              <a:t>Test upload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782906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Rockwell</vt:lpstr>
      <vt:lpstr>Wingdings</vt:lpstr>
      <vt:lpstr>Atlas</vt:lpstr>
      <vt:lpstr>Test upload</vt:lpstr>
    </vt:vector>
  </TitlesOfParts>
  <Company>Defence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upload</dc:title>
  <dc:creator>Brien, Russell LT</dc:creator>
  <cp:lastModifiedBy>Brien, Russell LT</cp:lastModifiedBy>
  <cp:revision>1</cp:revision>
  <dcterms:created xsi:type="dcterms:W3CDTF">2021-07-22T04:18:18Z</dcterms:created>
  <dcterms:modified xsi:type="dcterms:W3CDTF">2021-07-22T04:18:39Z</dcterms:modified>
</cp:coreProperties>
</file>