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3"/>
    <p:restoredTop sz="94610"/>
  </p:normalViewPr>
  <p:slideViewPr>
    <p:cSldViewPr showGuides="1">
      <p:cViewPr>
        <p:scale>
          <a:sx n="121" d="100"/>
          <a:sy n="121" d="100"/>
        </p:scale>
        <p:origin x="-432" y="-3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76400"/>
            <a:ext cx="7490735" cy="305974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155901" y="130894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6" y="2834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62209" y="2863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3324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469294" y="3034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846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54508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13" y="225762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712313" y="258060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2723496"/>
            <a:ext cx="434318" cy="3113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13" y="290358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3034891"/>
            <a:ext cx="434318" cy="115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13" y="322655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318" cy="3345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755872" y="2206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4233181" y="253617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53482" y="2664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367100" y="2172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911329" y="2262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57898" y="2519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177947" y="19981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815314" y="2177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16E63AF-16D2-384C-9B17-043BF18F114C}"/>
              </a:ext>
            </a:extLst>
          </p:cNvPr>
          <p:cNvCxnSpPr>
            <a:endCxn id="76" idx="1"/>
          </p:cNvCxnSpPr>
          <p:nvPr/>
        </p:nvCxnSpPr>
        <p:spPr>
          <a:xfrm rot="5400000" flipH="1" flipV="1">
            <a:off x="7291662" y="2603228"/>
            <a:ext cx="623360" cy="21794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>
            <a:extLst>
              <a:ext uri="{FF2B5EF4-FFF2-40B4-BE49-F238E27FC236}">
                <a16:creationId xmlns:a16="http://schemas.microsoft.com/office/drawing/2014/main" id="{F362D17D-8B10-5B46-BED1-5103F3ED6097}"/>
              </a:ext>
            </a:extLst>
          </p:cNvPr>
          <p:cNvSpPr/>
          <p:nvPr/>
        </p:nvSpPr>
        <p:spPr>
          <a:xfrm>
            <a:off x="7804918" y="371773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Timetable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Rectangle 8">
            <a:extLst>
              <a:ext uri="{FF2B5EF4-FFF2-40B4-BE49-F238E27FC236}">
                <a16:creationId xmlns:a16="http://schemas.microsoft.com/office/drawing/2014/main" id="{79FBF214-B502-D241-BE09-D8F82A9F3E4E}"/>
              </a:ext>
            </a:extLst>
          </p:cNvPr>
          <p:cNvSpPr/>
          <p:nvPr/>
        </p:nvSpPr>
        <p:spPr>
          <a:xfrm>
            <a:off x="7804918" y="404070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Passwords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5" name="Rectangle 8">
            <a:extLst>
              <a:ext uri="{FF2B5EF4-FFF2-40B4-BE49-F238E27FC236}">
                <a16:creationId xmlns:a16="http://schemas.microsoft.com/office/drawing/2014/main" id="{5C7BEF09-CB87-D748-810D-F5191B937650}"/>
              </a:ext>
            </a:extLst>
          </p:cNvPr>
          <p:cNvSpPr/>
          <p:nvPr/>
        </p:nvSpPr>
        <p:spPr>
          <a:xfrm>
            <a:off x="7804549" y="438100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Notes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D3545687-EB2A-F04F-AEFC-1F028DF6A179}"/>
              </a:ext>
            </a:extLst>
          </p:cNvPr>
          <p:cNvSpPr/>
          <p:nvPr/>
        </p:nvSpPr>
        <p:spPr>
          <a:xfrm>
            <a:off x="6802602" y="401887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Self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84A00F0-742A-1B4F-8F07-53E9CAE944B4}"/>
              </a:ext>
            </a:extLst>
          </p:cNvPr>
          <p:cNvCxnSpPr>
            <a:cxnSpLocks/>
            <a:stCxn id="106" idx="3"/>
            <a:endCxn id="104" idx="1"/>
          </p:cNvCxnSpPr>
          <p:nvPr/>
        </p:nvCxnSpPr>
        <p:spPr>
          <a:xfrm flipV="1">
            <a:off x="7510788" y="4183600"/>
            <a:ext cx="294130" cy="86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94E4530-0399-5C45-8A3C-74E81078462D}"/>
              </a:ext>
            </a:extLst>
          </p:cNvPr>
          <p:cNvCxnSpPr>
            <a:cxnSpLocks/>
          </p:cNvCxnSpPr>
          <p:nvPr/>
        </p:nvCxnSpPr>
        <p:spPr>
          <a:xfrm>
            <a:off x="7639411" y="4523892"/>
            <a:ext cx="167937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F00CFFB-9373-F349-80CF-F551E4B77B2E}"/>
              </a:ext>
            </a:extLst>
          </p:cNvPr>
          <p:cNvCxnSpPr>
            <a:cxnSpLocks/>
          </p:cNvCxnSpPr>
          <p:nvPr/>
        </p:nvCxnSpPr>
        <p:spPr>
          <a:xfrm>
            <a:off x="7639411" y="3867327"/>
            <a:ext cx="165507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7CEBDFB-39E1-184E-BE53-1361C0287345}"/>
              </a:ext>
            </a:extLst>
          </p:cNvPr>
          <p:cNvCxnSpPr>
            <a:cxnSpLocks/>
            <a:stCxn id="78" idx="2"/>
            <a:endCxn id="106" idx="0"/>
          </p:cNvCxnSpPr>
          <p:nvPr/>
        </p:nvCxnSpPr>
        <p:spPr>
          <a:xfrm flipH="1">
            <a:off x="7156695" y="3121581"/>
            <a:ext cx="3276" cy="89729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BED3EC9-4E69-B642-8811-AE3C5CD02717}"/>
              </a:ext>
            </a:extLst>
          </p:cNvPr>
          <p:cNvCxnSpPr/>
          <p:nvPr/>
        </p:nvCxnSpPr>
        <p:spPr>
          <a:xfrm>
            <a:off x="7639411" y="3852914"/>
            <a:ext cx="0" cy="678686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37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Loh Wei Jie, Oscar</cp:lastModifiedBy>
  <cp:revision>92</cp:revision>
  <dcterms:created xsi:type="dcterms:W3CDTF">2016-07-22T14:33:02Z</dcterms:created>
  <dcterms:modified xsi:type="dcterms:W3CDTF">2018-09-18T09:27:27Z</dcterms:modified>
</cp:coreProperties>
</file>