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3"/>
  </p:normalViewPr>
  <p:slideViewPr>
    <p:cSldViewPr showGuides="1">
      <p:cViewPr>
        <p:scale>
          <a:sx n="124" d="100"/>
          <a:sy n="124" d="100"/>
        </p:scale>
        <p:origin x="-648" y="-3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Isosceles Triangle 102">
            <a:extLst>
              <a:ext uri="{FF2B5EF4-FFF2-40B4-BE49-F238E27FC236}">
                <a16:creationId xmlns:a16="http://schemas.microsoft.com/office/drawing/2014/main" id="{34DA002A-2E7A-F145-BF3C-36F133BD0570}"/>
              </a:ext>
            </a:extLst>
          </p:cNvPr>
          <p:cNvSpPr/>
          <p:nvPr/>
        </p:nvSpPr>
        <p:spPr>
          <a:xfrm rot="10800000" flipV="1">
            <a:off x="3412708" y="3527216"/>
            <a:ext cx="270504" cy="15925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CE626D0F-AE1F-4B4E-A16C-BA317D15F1BA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V="1">
            <a:off x="3486210" y="3748218"/>
            <a:ext cx="12350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F832990A-E108-4B4D-8B9A-D133CC2DD4EC}"/>
              </a:ext>
            </a:extLst>
          </p:cNvPr>
          <p:cNvSpPr/>
          <p:nvPr/>
        </p:nvSpPr>
        <p:spPr>
          <a:xfrm>
            <a:off x="2963041" y="378770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XmlSelf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59</cp:revision>
  <dcterms:created xsi:type="dcterms:W3CDTF">2016-07-22T14:33:02Z</dcterms:created>
  <dcterms:modified xsi:type="dcterms:W3CDTF">2018-09-18T09:34:29Z</dcterms:modified>
</cp:coreProperties>
</file>