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Presentation: 1.pptx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Slide #1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51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Presentation: 1.pptx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Slide #2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8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Presentation: 1.pptx</vt:lpstr>
      <vt:lpstr>Presentation: 1.pptx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</dc:title>
  <dc:creator>Adam Kewley</dc:creator>
  <cp:lastModifiedBy>Adam Kewley</cp:lastModifiedBy>
  <cp:revision>2</cp:revision>
  <dcterms:created xsi:type="dcterms:W3CDTF">2006-08-16T00:00:00Z</dcterms:created>
  <dcterms:modified xsi:type="dcterms:W3CDTF">2014-07-03T11:48:55Z</dcterms:modified>
</cp:coreProperties>
</file>