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7/10/19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4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7/10/19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0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7/10/19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6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7/10/19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46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7/10/19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00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7/10/19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0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7/10/19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9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7/10/19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3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4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4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96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054D84-6ECD-4F44-AB86-B56218CC9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34" b="5996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DAAB3-1559-394F-8970-1ED6A5D77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277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Websocket</a:t>
            </a:r>
            <a:r>
              <a:rPr lang="en-US" sz="4400" dirty="0">
                <a:solidFill>
                  <a:schemeClr val="tx1"/>
                </a:solidFill>
              </a:rPr>
              <a:t> based online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2E372-E7BF-A145-A7B4-3FD6B2A15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0" y="4608576"/>
            <a:ext cx="3205640" cy="774186"/>
          </a:xfrm>
        </p:spPr>
        <p:txBody>
          <a:bodyPr anchor="t">
            <a:normAutofit/>
          </a:bodyPr>
          <a:lstStyle/>
          <a:p>
            <a:endParaRPr lang="en-US" sz="2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6384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9C1A5C-8DCC-6E4D-B0CD-18EA342B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386" y="738202"/>
            <a:ext cx="6583227" cy="483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3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0612A3-B1F8-8B46-BAAF-9E43F878E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233" y="557213"/>
            <a:ext cx="6247534" cy="528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9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05D6C1-1B01-CC41-98B0-ED8F1DE74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581" y="1785257"/>
            <a:ext cx="7024838" cy="328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84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C52578-93E3-1E43-A3BC-864ADD42D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086" y="700088"/>
            <a:ext cx="7775828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6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D0D32D-DBF7-F448-A5DE-1806A33AF2E2}"/>
              </a:ext>
            </a:extLst>
          </p:cNvPr>
          <p:cNvSpPr txBox="1"/>
          <p:nvPr/>
        </p:nvSpPr>
        <p:spPr>
          <a:xfrm>
            <a:off x="3836504" y="758951"/>
            <a:ext cx="7319175" cy="3374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54DE91CC-316B-4075-8CBC-00672C291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6D44C-5F7C-41A5-BDC7-B2ADF0414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11766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2624"/>
      </a:dk2>
      <a:lt2>
        <a:srgbClr val="E2E3E8"/>
      </a:lt2>
      <a:accent1>
        <a:srgbClr val="B2A120"/>
      </a:accent1>
      <a:accent2>
        <a:srgbClr val="D56F17"/>
      </a:accent2>
      <a:accent3>
        <a:srgbClr val="E73229"/>
      </a:accent3>
      <a:accent4>
        <a:srgbClr val="D5175E"/>
      </a:accent4>
      <a:accent5>
        <a:srgbClr val="E729BE"/>
      </a:accent5>
      <a:accent6>
        <a:srgbClr val="AE17D5"/>
      </a:accent6>
      <a:hlink>
        <a:srgbClr val="C24994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Macintosh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RetrospectVTI</vt:lpstr>
      <vt:lpstr>Websocket based online game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Websocket based online game</dc:title>
  <dc:creator>최명원</dc:creator>
  <cp:lastModifiedBy>최명원</cp:lastModifiedBy>
  <cp:revision>2</cp:revision>
  <dcterms:created xsi:type="dcterms:W3CDTF">2019-07-10T11:08:38Z</dcterms:created>
  <dcterms:modified xsi:type="dcterms:W3CDTF">2019-07-10T11:11:26Z</dcterms:modified>
</cp:coreProperties>
</file>