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ED17B-B55D-4F68-B357-88D509ED8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1D61E1-8E60-41D6-89CF-37F57F115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A5857A-5148-4BA9-9C9F-65EC9E11E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950A-FA1C-4B93-A58E-ECEF66330910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5D0537-570D-412F-9E02-6E52FF469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B30252-73AE-4F96-915A-00A354B32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4CB44-F08D-475F-B3C0-A9BA9033B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215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EE9D4-D4D0-467C-B93C-861ED5361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1C83B8-2F69-4D2F-BF68-EB719BE5A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570B23-E102-4176-BEBF-10DDC8296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950A-FA1C-4B93-A58E-ECEF66330910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C6F09E-3852-48B6-AE47-592C5CBA3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243EF6-DAC8-4E7C-BD9F-6AFA57833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4CB44-F08D-475F-B3C0-A9BA9033B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736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6C6268B-D885-4F60-95D7-E2CE27D44B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C2EE23-5194-4F28-BDF4-E03A157B1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6570DF-683F-41D8-A195-B89CB6F94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950A-FA1C-4B93-A58E-ECEF66330910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7F1071-68FA-4035-93D9-D1AE70226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08B63F-CC0D-4CDA-AC26-8EA0C7235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4CB44-F08D-475F-B3C0-A9BA9033B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850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157DC-67BD-48C3-9DEF-4A6204D58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77B558-A22F-4F4D-A75B-707DAFD84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01331D-ABCA-4779-A5CD-DEB8D478D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950A-FA1C-4B93-A58E-ECEF66330910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D181F2-7C7A-406C-9075-615FC8437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816093-9BBF-40A8-A788-BF4B9F6D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4CB44-F08D-475F-B3C0-A9BA9033B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69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0E4381-D7B7-45C0-ACC8-ABF96E620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7F4B20-1266-48E5-BA49-D03F4D8BD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ADBE83-FDEB-47F9-909C-D5A6D6D2B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950A-FA1C-4B93-A58E-ECEF66330910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BF5702-515D-4BBA-BA10-48DDC6EC2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D1BD23-62AC-4B58-92C1-F7E8E65EE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4CB44-F08D-475F-B3C0-A9BA9033B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269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AE269-EB9D-4549-8E39-DACB8A8FC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470DB8-6D34-4AC1-9A12-E6394EA20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C090EC-C516-4B2E-82A2-C8CAD26CA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8FE5DC-B3BB-4B98-81DB-D80188BB9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950A-FA1C-4B93-A58E-ECEF66330910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F62E13-437F-4C08-AFBA-8EFD549BB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80ED8-58F5-4ABC-99FA-CC395DF25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4CB44-F08D-475F-B3C0-A9BA9033B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674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8AFBF-A8F8-4EF3-94FF-01EC27EE2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112D00-D6FA-423E-B5AE-9D6B05279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981109-BEC8-4FF6-A371-CD9A3581F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DFF088F-E251-4068-A874-1C8E45380E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96F714-07CC-4B9B-AAE0-0E20B3896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C0A50A-D196-4692-AE55-8CFA22667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950A-FA1C-4B93-A58E-ECEF66330910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F3A22D-9B03-41C4-B6FA-A2498B4AF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1E6552-2BE3-46E9-953B-8EA897DE7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4CB44-F08D-475F-B3C0-A9BA9033B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736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6F869-23F8-4CD2-86B7-2D9C3C9F1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A65CA9-4A5C-4EF4-B8E3-2DF80B163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950A-FA1C-4B93-A58E-ECEF66330910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3FB5FE-AA6F-45E1-9B26-A35B4CFF2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92D19A-CA11-4271-AD96-7B5EA6C92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4CB44-F08D-475F-B3C0-A9BA9033B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27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3178FD9-98E1-4EE3-BD51-EFFDCAC3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950A-FA1C-4B93-A58E-ECEF66330910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C458CC-37E9-44F5-B643-404EFA6A5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2E478D-DD44-4AD4-A0E8-DA37D3A4B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4CB44-F08D-475F-B3C0-A9BA9033B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609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3AB8D-96FA-41B7-8D39-ADACB7102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DAC51D-3C51-411B-ADB5-F851E4A1A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0C8727-F759-4BE4-B8B4-2723F0EB7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284C1E-8C49-426F-916C-A4B728B7E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950A-FA1C-4B93-A58E-ECEF66330910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EE8585-8F15-462F-A35E-531354ECE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264140-17EE-43BD-8302-0F064B890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4CB44-F08D-475F-B3C0-A9BA9033B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92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37D260-E8A6-4AA6-A372-3A7096FD1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7162C19-35A1-469E-9BAD-6015579968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815642-AD3A-4B59-940C-F71316B5E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67EA01-0E3B-4480-92CE-DD496D3F0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950A-FA1C-4B93-A58E-ECEF66330910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3D6222-A904-451E-AB7A-B099F5D54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40682C-546C-4D2D-A5B3-CAB664818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4CB44-F08D-475F-B3C0-A9BA9033B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66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4E66308-4D7D-4096-8B36-52A54975D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D99F01-6A53-4D91-B977-785DE5185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0C2985-FE12-4A75-A625-1FC9F931C3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4950A-FA1C-4B93-A58E-ECEF66330910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9244B5-67CF-4CF5-88A0-95B354310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601669-5565-404F-9600-FF2374006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4CB44-F08D-475F-B3C0-A9BA9033B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645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3D2948-D9F5-45A6-87AC-AC05E14E9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DCF86E-BB8A-497A-BEEF-42BB75587F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2048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AF63F3-3E41-440A-88FE-AC15666B5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373A3C"/>
                </a:solidFill>
                <a:effectLst/>
              </a:rPr>
              <a:t>C</a:t>
            </a:r>
            <a:r>
              <a:rPr lang="en-US" altLang="ko-KR" b="0" i="0" dirty="0">
                <a:solidFill>
                  <a:srgbClr val="373A3C"/>
                </a:solidFill>
                <a:effectLst/>
              </a:rPr>
              <a:t>ascading </a:t>
            </a:r>
            <a:r>
              <a:rPr lang="en-US" altLang="ko-KR" b="1" i="0" dirty="0">
                <a:solidFill>
                  <a:srgbClr val="373A3C"/>
                </a:solidFill>
                <a:effectLst/>
              </a:rPr>
              <a:t>S</a:t>
            </a:r>
            <a:r>
              <a:rPr lang="en-US" altLang="ko-KR" b="0" i="0" dirty="0">
                <a:solidFill>
                  <a:srgbClr val="373A3C"/>
                </a:solidFill>
                <a:effectLst/>
              </a:rPr>
              <a:t>tyle </a:t>
            </a:r>
            <a:r>
              <a:rPr lang="en-US" altLang="ko-KR" b="1" i="0" dirty="0">
                <a:solidFill>
                  <a:srgbClr val="373A3C"/>
                </a:solidFill>
                <a:effectLst/>
              </a:rPr>
              <a:t>S</a:t>
            </a:r>
            <a:r>
              <a:rPr lang="en-US" altLang="ko-KR" b="0" i="0" dirty="0">
                <a:solidFill>
                  <a:srgbClr val="373A3C"/>
                </a:solidFill>
                <a:effectLst/>
              </a:rPr>
              <a:t>heet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EA5599-BFB7-4782-8E58-63178FE26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is designed to enable the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separation of presentation and content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including </a:t>
            </a:r>
            <a:r>
              <a:rPr lang="en-US" altLang="ko-KR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</a:rPr>
              <a:t>layout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altLang="ko-KR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</a:rPr>
              <a:t>colors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and </a:t>
            </a:r>
            <a:r>
              <a:rPr lang="en-US" altLang="ko-KR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</a:rPr>
              <a:t>fonts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name </a:t>
            </a:r>
            <a:r>
              <a:rPr lang="en-US" altLang="ko-KR" b="0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cascading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comes from the specified priority scheme to determine which style rule applies if more than one rule matches a particular element. This cascading priority scheme is predictable.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11190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26997F-A53C-4163-A24C-8EC31EF82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Selector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59DF74-77A3-49E4-A6B0-890D99617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04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EAEA7-EC40-484D-87C2-1927DCE91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373A3C"/>
                </a:solidFill>
                <a:effectLst/>
              </a:rPr>
              <a:t>C</a:t>
            </a:r>
            <a:r>
              <a:rPr lang="en-US" altLang="ko-KR" b="0" i="0" dirty="0">
                <a:solidFill>
                  <a:srgbClr val="373A3C"/>
                </a:solidFill>
                <a:effectLst/>
              </a:rPr>
              <a:t>ascading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ACD5F7-01E1-440A-8724-2FBA4D3C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3921809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59</Words>
  <Application>Microsoft Office PowerPoint</Application>
  <PresentationFormat>와이드스크린</PresentationFormat>
  <Paragraphs>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나눔바른고딕</vt:lpstr>
      <vt:lpstr>나눔스퀘어</vt:lpstr>
      <vt:lpstr>맑은 고딕</vt:lpstr>
      <vt:lpstr>Arial</vt:lpstr>
      <vt:lpstr>Office 테마</vt:lpstr>
      <vt:lpstr>CSS</vt:lpstr>
      <vt:lpstr>Cascading Style Sheet</vt:lpstr>
      <vt:lpstr>The Selector</vt:lpstr>
      <vt:lpstr>Cascading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Myeongwon</dc:creator>
  <cp:lastModifiedBy>Choi Myeongwon</cp:lastModifiedBy>
  <cp:revision>4</cp:revision>
  <dcterms:created xsi:type="dcterms:W3CDTF">2020-07-08T06:10:25Z</dcterms:created>
  <dcterms:modified xsi:type="dcterms:W3CDTF">2020-07-08T07:18:31Z</dcterms:modified>
</cp:coreProperties>
</file>