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4"/>
            <a:ext cx="5723468" cy="2396065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Creating Views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13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a 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DROP VIEW &lt;view-name&gt;;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Example:</a:t>
            </a:r>
          </a:p>
          <a:p>
            <a:pPr marL="365760" lvl="1" indent="0"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DROP VIEW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Book_Vu_FIC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82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Data from View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162800" cy="121920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SELECT  *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FROM Book_Vu_FIC;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13598"/>
              </p:ext>
            </p:extLst>
          </p:nvPr>
        </p:nvGraphicFramePr>
        <p:xfrm>
          <a:off x="150541" y="2743200"/>
          <a:ext cx="8460059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25430" imgH="2010056" progId="Paint.Picture">
                  <p:embed/>
                </p:oleObj>
              </mc:Choice>
              <mc:Fallback>
                <p:oleObj name="Bitmap Image" r:id="rId2" imgW="6125430" imgH="201005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41" y="2743200"/>
                        <a:ext cx="8460059" cy="358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98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Data from View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419599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Whenever we access data using a view, the Oracle server performs the following operations: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It retrieves the view definition from the data dictionary table USER_VIEWS.</a:t>
            </a:r>
          </a:p>
          <a:p>
            <a:pPr lvl="1">
              <a:buFont typeface="Wingdings" pitchFamily="2" charset="2"/>
              <a:buChar char="v"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It checks access privileges for the view base table. </a:t>
            </a:r>
          </a:p>
          <a:p>
            <a:pPr lvl="1">
              <a:buFont typeface="Wingdings" pitchFamily="2" charset="2"/>
              <a:buChar char="v"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It then converts the view query into an equivalent operation on the underlying table or tables.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67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Insert, Update and Delete data through a View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190999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We can perform any DML statement on a view only if the view definition does not have the following:</a:t>
            </a:r>
          </a:p>
          <a:p>
            <a:pPr marL="64008" indent="0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DISTINCT Clause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 BY Clause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START WITH Clause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CONNECT BY Clause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ROWNUM Clause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Set operators (UNION, UNION ALL, INTERSECT or MINUS)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Subquery in the SELECT clause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53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257"/>
            <a:ext cx="8686800" cy="36038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Specifies that INSERTs and UPDATEs performed through the view cannot create rows which the view cannot select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It allows integrity constraints and data validation checks to be enforced on data being inserted or updated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95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CHECK 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19256"/>
            <a:ext cx="8610600" cy="397674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creating a VIEW  using WITH CHECK OPTION clause</a:t>
            </a:r>
          </a:p>
          <a:p>
            <a:endParaRPr lang="en-GB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CREATE OR REPLACE VIEW Book_Vu_FIC 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AS 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SELECT *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FROM Books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WHERE Type = ‘FIC’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     WITH CHECK OPTION CONSTRAINT Book_Vu_FIC ;</a:t>
            </a:r>
            <a:endParaRPr lang="en-GB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67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READ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4599"/>
            <a:ext cx="7315200" cy="3208469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An attempt to perform any DML operation on the view will be denied and an error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401901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READ ONLY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256"/>
            <a:ext cx="8686800" cy="3976743"/>
          </a:xfrm>
        </p:spPr>
        <p:txBody>
          <a:bodyPr>
            <a:normAutofit fontScale="85000" lnSpcReduction="10000"/>
          </a:bodyPr>
          <a:lstStyle/>
          <a:p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creating a VIEW  using WITH READ ONLY clause</a:t>
            </a:r>
          </a:p>
          <a:p>
            <a:endParaRPr lang="en-GB" b="1" u="sng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CREATE  OR REPLACE VIEW Book_Vu_FIC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 (Code, Book_Title, Book_Price, Publisher)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AS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SELECT B_Code, Title, Price, P_Code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FROM Books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WHERE Type = ‘FIC’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WITH READ ONLY ;</a:t>
            </a:r>
          </a:p>
        </p:txBody>
      </p:sp>
    </p:spTree>
    <p:extLst>
      <p:ext uri="{BB962C8B-B14F-4D97-AF65-F5344CB8AC3E}">
        <p14:creationId xmlns:p14="http://schemas.microsoft.com/office/powerpoint/2010/main" val="340922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65245" cy="1202485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7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741869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Describe a View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Create, Alter and Drop a View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Retrieve data through view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Insert, update and delete data through view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Tutorial questions</a:t>
            </a:r>
          </a:p>
        </p:txBody>
      </p:sp>
    </p:spTree>
    <p:extLst>
      <p:ext uri="{BB962C8B-B14F-4D97-AF65-F5344CB8AC3E}">
        <p14:creationId xmlns:p14="http://schemas.microsoft.com/office/powerpoint/2010/main" val="343723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sz="49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19256"/>
            <a:ext cx="8534400" cy="39005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view is a virtual table. It consists of rows and columns just like a table. 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view can be built on top of a single table or multiple tables. It can also be built on top of another view.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table on which a view is based are known as the </a:t>
            </a: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base tables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68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VIEWS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28911"/>
              </p:ext>
            </p:extLst>
          </p:nvPr>
        </p:nvGraphicFramePr>
        <p:xfrm>
          <a:off x="304800" y="1524000"/>
          <a:ext cx="8458200" cy="4953000"/>
        </p:xfrm>
        <a:graphic>
          <a:graphicData uri="http://schemas.openxmlformats.org/drawingml/2006/table">
            <a:tbl>
              <a:tblPr firstRow="1" firstCol="1" bandRow="1"/>
              <a:tblGrid>
                <a:gridCol w="269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3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Ease of use</a:t>
                      </a:r>
                      <a:r>
                        <a:rPr lang="en-GB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:</a:t>
                      </a:r>
                      <a:endParaRPr lang="en-GB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A view hides the complexity of the database tables from end users. Essentially we can think of views as a layer of abstraction on top of the database tables. </a:t>
                      </a:r>
                      <a:endParaRPr lang="en-GB" sz="2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Space savings</a:t>
                      </a:r>
                      <a:r>
                        <a:rPr lang="en-GB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:</a:t>
                      </a:r>
                      <a:endParaRPr lang="en-GB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Views take very little space to store, since they do not store actual data. </a:t>
                      </a:r>
                      <a:endParaRPr lang="en-GB" sz="2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Additional data security</a:t>
                      </a:r>
                      <a:r>
                        <a:rPr lang="en-GB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:</a:t>
                      </a:r>
                      <a:endParaRPr lang="en-GB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Times New Roman"/>
                          <a:cs typeface="Calibri"/>
                        </a:rPr>
                        <a:t>Views can include only certain columns in the table so that only the non-sensitive columns are included and exposed to the end user. In addition, some databases allow views to have different security settings, thus hiding sensitive data from prying eyes. </a:t>
                      </a:r>
                      <a:endParaRPr lang="en-GB" sz="2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5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VIEWS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51781"/>
              </p:ext>
            </p:extLst>
          </p:nvPr>
        </p:nvGraphicFramePr>
        <p:xfrm>
          <a:off x="609600" y="1752599"/>
          <a:ext cx="8305800" cy="47244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SIMPLE VIEWS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COMPLEX VIEWS</a:t>
                      </a:r>
                      <a:endParaRPr lang="en-GB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Simple views</a:t>
                      </a:r>
                      <a:r>
                        <a:rPr lang="en-US" sz="24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derive data from only one table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Complex views derive</a:t>
                      </a:r>
                      <a:r>
                        <a:rPr lang="en-US" sz="24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data from many tables</a:t>
                      </a:r>
                      <a:endParaRPr lang="en-GB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Simple views do not contain functions or groups of data</a:t>
                      </a:r>
                      <a:endParaRPr lang="en-GB" sz="2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Complex views contain functions or groups of data</a:t>
                      </a:r>
                      <a:endParaRPr lang="en-GB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We can perform DML operations through the view</a:t>
                      </a:r>
                      <a:endParaRPr lang="en-GB" sz="2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Complex views do not always allow DML operations through the view</a:t>
                      </a:r>
                      <a:endParaRPr lang="en-GB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71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43399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Syntax: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CREATE [OR REPLACE] [FORCE | </a:t>
            </a:r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NOFORCE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] VIEW view-name [(alias [, alias]…)]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AS subquery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[WITH CHECK OPTION [CONSTRAINT constraint-name]]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[WITH READ ONLY [CONSTRAINT constraint-name]]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072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Explanation: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2131"/>
              </p:ext>
            </p:extLst>
          </p:nvPr>
        </p:nvGraphicFramePr>
        <p:xfrm>
          <a:off x="381000" y="2209800"/>
          <a:ext cx="8458200" cy="4479359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9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9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OR REPLACE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Re-creates a view if it already exists.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FORCE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Creates the view regardless of whether the table exists or not.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5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NOFORCE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Creates the view only if the base table exists.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View-name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Name of the view.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Alias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Specifies names for the expressions selected by the view’s query.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0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Subquery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Complete SELECT statement to create a view.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2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WITH CHECK OPTION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Specifies only rows accessible to the view can be inserted or updated.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Constraint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Name assigned to the CHECK OPTION constraint.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2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WITH READ ONLY</a:t>
                      </a:r>
                      <a:endParaRPr lang="en-GB" sz="140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Ensures that no DML operation can be performed on this view.</a:t>
                      </a:r>
                      <a:endParaRPr lang="en-GB" sz="14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7924800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CREATE VIEW Book_Vu_FIC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AS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SELECT B_Code, Title, Price, P_Code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FROM Books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	WHERE Type = ‘FIC’;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42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a 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257"/>
            <a:ext cx="9144000" cy="360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CREATE  OR REPLACE VIEW Book_Vu_FIC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(Code, Book_Title, Book_Price, Publisher)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AS 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SELECT B_Code, Title, Price, P_Code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FROM Books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WHERE Type = ‘FIC’;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069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</TotalTime>
  <Words>836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Century Gothic</vt:lpstr>
      <vt:lpstr>Verdana</vt:lpstr>
      <vt:lpstr>Wingdings</vt:lpstr>
      <vt:lpstr>Wingdings 2</vt:lpstr>
      <vt:lpstr>Verve</vt:lpstr>
      <vt:lpstr>Bitmap Image</vt:lpstr>
      <vt:lpstr>Creating Views </vt:lpstr>
      <vt:lpstr>Lecture Plan</vt:lpstr>
      <vt:lpstr> VIEWS </vt:lpstr>
      <vt:lpstr> Advantages of VIEWS </vt:lpstr>
      <vt:lpstr>Types of VIEWS</vt:lpstr>
      <vt:lpstr> Creating a VIEW </vt:lpstr>
      <vt:lpstr>Creating a VIEW</vt:lpstr>
      <vt:lpstr>Creating a VIEW</vt:lpstr>
      <vt:lpstr> Modifying a View </vt:lpstr>
      <vt:lpstr> Removing a View </vt:lpstr>
      <vt:lpstr>Retrieving Data from View </vt:lpstr>
      <vt:lpstr>Retrieving Data from View </vt:lpstr>
      <vt:lpstr> Insert, Update and Delete data through a View </vt:lpstr>
      <vt:lpstr>WITH CHECK OPTION</vt:lpstr>
      <vt:lpstr>WITH CHECK OPTION</vt:lpstr>
      <vt:lpstr>WITH READ ONLY</vt:lpstr>
      <vt:lpstr>WITH READ ONLY</vt:lpstr>
      <vt:lpstr>Tutorial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Views </dc:title>
  <dc:creator>Adi</dc:creator>
  <cp:lastModifiedBy>Rattapol Kasemrat</cp:lastModifiedBy>
  <cp:revision>9</cp:revision>
  <dcterms:created xsi:type="dcterms:W3CDTF">2006-08-16T00:00:00Z</dcterms:created>
  <dcterms:modified xsi:type="dcterms:W3CDTF">2025-08-18T07:23:41Z</dcterms:modified>
</cp:coreProperties>
</file>