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38" r:id="rId2"/>
    <p:sldMasterId id="2147483851" r:id="rId3"/>
    <p:sldMasterId id="2147483948" r:id="rId4"/>
  </p:sldMasterIdLst>
  <p:notesMasterIdLst>
    <p:notesMasterId r:id="rId32"/>
  </p:notesMasterIdLst>
  <p:handoutMasterIdLst>
    <p:handoutMasterId r:id="rId33"/>
  </p:handoutMasterIdLst>
  <p:sldIdLst>
    <p:sldId id="267" r:id="rId5"/>
    <p:sldId id="309" r:id="rId6"/>
    <p:sldId id="275" r:id="rId7"/>
    <p:sldId id="290" r:id="rId8"/>
    <p:sldId id="291" r:id="rId9"/>
    <p:sldId id="295" r:id="rId10"/>
    <p:sldId id="304" r:id="rId11"/>
    <p:sldId id="310" r:id="rId12"/>
    <p:sldId id="305" r:id="rId13"/>
    <p:sldId id="306" r:id="rId14"/>
    <p:sldId id="307" r:id="rId15"/>
    <p:sldId id="292" r:id="rId16"/>
    <p:sldId id="293" r:id="rId17"/>
    <p:sldId id="294" r:id="rId18"/>
    <p:sldId id="296" r:id="rId19"/>
    <p:sldId id="297" r:id="rId20"/>
    <p:sldId id="311" r:id="rId21"/>
    <p:sldId id="308" r:id="rId22"/>
    <p:sldId id="289" r:id="rId23"/>
    <p:sldId id="298" r:id="rId24"/>
    <p:sldId id="300" r:id="rId25"/>
    <p:sldId id="299" r:id="rId26"/>
    <p:sldId id="303" r:id="rId27"/>
    <p:sldId id="301" r:id="rId28"/>
    <p:sldId id="302" r:id="rId29"/>
    <p:sldId id="269" r:id="rId30"/>
    <p:sldId id="272" r:id="rId31"/>
  </p:sldIdLst>
  <p:sldSz cx="18288000" cy="10288588"/>
  <p:notesSz cx="6858000" cy="9144000"/>
  <p:defaultTextStyle>
    <a:defPPr>
      <a:defRPr lang="en-US"/>
    </a:defPPr>
    <a:lvl1pPr marL="0" algn="l" defTabSz="1626718" rtl="0" eaLnBrk="1" latinLnBrk="0" hangingPunct="1">
      <a:defRPr sz="3202" kern="1200">
        <a:solidFill>
          <a:schemeClr val="tx1"/>
        </a:solidFill>
        <a:latin typeface="+mn-lt"/>
        <a:ea typeface="+mn-ea"/>
        <a:cs typeface="+mn-cs"/>
      </a:defRPr>
    </a:lvl1pPr>
    <a:lvl2pPr marL="813359" algn="l" defTabSz="1626718" rtl="0" eaLnBrk="1" latinLnBrk="0" hangingPunct="1">
      <a:defRPr sz="3202" kern="1200">
        <a:solidFill>
          <a:schemeClr val="tx1"/>
        </a:solidFill>
        <a:latin typeface="+mn-lt"/>
        <a:ea typeface="+mn-ea"/>
        <a:cs typeface="+mn-cs"/>
      </a:defRPr>
    </a:lvl2pPr>
    <a:lvl3pPr marL="1626718" algn="l" defTabSz="1626718" rtl="0" eaLnBrk="1" latinLnBrk="0" hangingPunct="1">
      <a:defRPr sz="3202" kern="1200">
        <a:solidFill>
          <a:schemeClr val="tx1"/>
        </a:solidFill>
        <a:latin typeface="+mn-lt"/>
        <a:ea typeface="+mn-ea"/>
        <a:cs typeface="+mn-cs"/>
      </a:defRPr>
    </a:lvl3pPr>
    <a:lvl4pPr marL="2440076" algn="l" defTabSz="1626718" rtl="0" eaLnBrk="1" latinLnBrk="0" hangingPunct="1">
      <a:defRPr sz="3202" kern="1200">
        <a:solidFill>
          <a:schemeClr val="tx1"/>
        </a:solidFill>
        <a:latin typeface="+mn-lt"/>
        <a:ea typeface="+mn-ea"/>
        <a:cs typeface="+mn-cs"/>
      </a:defRPr>
    </a:lvl4pPr>
    <a:lvl5pPr marL="3253435" algn="l" defTabSz="1626718" rtl="0" eaLnBrk="1" latinLnBrk="0" hangingPunct="1">
      <a:defRPr sz="3202" kern="1200">
        <a:solidFill>
          <a:schemeClr val="tx1"/>
        </a:solidFill>
        <a:latin typeface="+mn-lt"/>
        <a:ea typeface="+mn-ea"/>
        <a:cs typeface="+mn-cs"/>
      </a:defRPr>
    </a:lvl5pPr>
    <a:lvl6pPr marL="4066794" algn="l" defTabSz="1626718" rtl="0" eaLnBrk="1" latinLnBrk="0" hangingPunct="1">
      <a:defRPr sz="3202" kern="1200">
        <a:solidFill>
          <a:schemeClr val="tx1"/>
        </a:solidFill>
        <a:latin typeface="+mn-lt"/>
        <a:ea typeface="+mn-ea"/>
        <a:cs typeface="+mn-cs"/>
      </a:defRPr>
    </a:lvl6pPr>
    <a:lvl7pPr marL="4880153" algn="l" defTabSz="1626718" rtl="0" eaLnBrk="1" latinLnBrk="0" hangingPunct="1">
      <a:defRPr sz="3202" kern="1200">
        <a:solidFill>
          <a:schemeClr val="tx1"/>
        </a:solidFill>
        <a:latin typeface="+mn-lt"/>
        <a:ea typeface="+mn-ea"/>
        <a:cs typeface="+mn-cs"/>
      </a:defRPr>
    </a:lvl7pPr>
    <a:lvl8pPr marL="5693512" algn="l" defTabSz="1626718" rtl="0" eaLnBrk="1" latinLnBrk="0" hangingPunct="1">
      <a:defRPr sz="3202" kern="1200">
        <a:solidFill>
          <a:schemeClr val="tx1"/>
        </a:solidFill>
        <a:latin typeface="+mn-lt"/>
        <a:ea typeface="+mn-ea"/>
        <a:cs typeface="+mn-cs"/>
      </a:defRPr>
    </a:lvl8pPr>
    <a:lvl9pPr marL="6506870" algn="l" defTabSz="1626718" rtl="0" eaLnBrk="1" latinLnBrk="0" hangingPunct="1">
      <a:defRPr sz="320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BEA5"/>
    <a:srgbClr val="C86480"/>
    <a:srgbClr val="69C2E9"/>
    <a:srgbClr val="858588"/>
    <a:srgbClr val="5E779C"/>
    <a:srgbClr val="CBC8C8"/>
    <a:srgbClr val="FEF2BE"/>
    <a:srgbClr val="BFE0D4"/>
    <a:srgbClr val="FFE2C3"/>
    <a:srgbClr val="B6D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645" autoAdjust="0"/>
  </p:normalViewPr>
  <p:slideViewPr>
    <p:cSldViewPr snapToGrid="0">
      <p:cViewPr varScale="1">
        <p:scale>
          <a:sx n="64" d="100"/>
          <a:sy n="64" d="100"/>
        </p:scale>
        <p:origin x="2652" y="90"/>
      </p:cViewPr>
      <p:guideLst>
        <p:guide orient="horz" pos="3240"/>
        <p:guide pos="5760"/>
      </p:guideLst>
    </p:cSldViewPr>
  </p:slideViewPr>
  <p:outlineViewPr>
    <p:cViewPr>
      <p:scale>
        <a:sx n="33" d="100"/>
        <a:sy n="33" d="100"/>
      </p:scale>
      <p:origin x="0" y="-2568"/>
    </p:cViewPr>
  </p:outlineViewPr>
  <p:notesTextViewPr>
    <p:cViewPr>
      <p:scale>
        <a:sx n="1" d="1"/>
        <a:sy n="1" d="1"/>
      </p:scale>
      <p:origin x="0" y="0"/>
    </p:cViewPr>
  </p:notesTextViewPr>
  <p:notesViewPr>
    <p:cSldViewPr snapToGrid="0">
      <p:cViewPr varScale="1">
        <p:scale>
          <a:sx n="83" d="100"/>
          <a:sy n="83" d="100"/>
        </p:scale>
        <p:origin x="335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283385-CAFD-8745-8543-EA3BF7FEF0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A4CFF7A-A39C-E546-AF7E-A3A5FC803A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A33356-639E-F44D-97F6-77E05DC3366D}" type="datetimeFigureOut">
              <a:rPr lang="en-US" smtClean="0"/>
              <a:t>4/18/2025</a:t>
            </a:fld>
            <a:endParaRPr lang="en-US"/>
          </a:p>
        </p:txBody>
      </p:sp>
      <p:sp>
        <p:nvSpPr>
          <p:cNvPr id="4" name="Footer Placeholder 3">
            <a:extLst>
              <a:ext uri="{FF2B5EF4-FFF2-40B4-BE49-F238E27FC236}">
                <a16:creationId xmlns:a16="http://schemas.microsoft.com/office/drawing/2014/main" id="{E2767530-70F2-D34A-AB3F-3D7514F946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E2AAD12-AEAC-5A42-B085-0C8284F2C4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2C36F0-DD85-C04E-8FF4-5C424DEF99CD}" type="slidenum">
              <a:rPr lang="en-US" smtClean="0"/>
              <a:t>‹#›</a:t>
            </a:fld>
            <a:endParaRPr lang="en-US"/>
          </a:p>
        </p:txBody>
      </p:sp>
    </p:spTree>
    <p:extLst>
      <p:ext uri="{BB962C8B-B14F-4D97-AF65-F5344CB8AC3E}">
        <p14:creationId xmlns:p14="http://schemas.microsoft.com/office/powerpoint/2010/main" val="3220845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8A5F1-FC73-4832-98BA-D0BD25E5A626}" type="datetimeFigureOut">
              <a:rPr lang="en-GB" smtClean="0"/>
              <a:t>18/04/2025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B3ABF-D706-4959-ACF4-B467BEA00A52}" type="slidenum">
              <a:rPr lang="en-GB" smtClean="0"/>
              <a:t>‹#›</a:t>
            </a:fld>
            <a:endParaRPr lang="en-GB"/>
          </a:p>
        </p:txBody>
      </p:sp>
    </p:spTree>
    <p:extLst>
      <p:ext uri="{BB962C8B-B14F-4D97-AF65-F5344CB8AC3E}">
        <p14:creationId xmlns:p14="http://schemas.microsoft.com/office/powerpoint/2010/main" val="2005905106"/>
      </p:ext>
    </p:extLst>
  </p:cSld>
  <p:clrMap bg1="lt1" tx1="dk1" bg2="lt2" tx2="dk2" accent1="accent1" accent2="accent2" accent3="accent3" accent4="accent4" accent5="accent5" accent6="accent6" hlink="hlink" folHlink="folHlink"/>
  <p:notesStyle>
    <a:lvl1pPr marL="0" algn="l" defTabSz="1626718" rtl="0" eaLnBrk="1" latinLnBrk="0" hangingPunct="1">
      <a:defRPr sz="2135" kern="1200">
        <a:solidFill>
          <a:schemeClr val="tx1"/>
        </a:solidFill>
        <a:latin typeface="+mn-lt"/>
        <a:ea typeface="+mn-ea"/>
        <a:cs typeface="+mn-cs"/>
      </a:defRPr>
    </a:lvl1pPr>
    <a:lvl2pPr marL="813359" algn="l" defTabSz="1626718" rtl="0" eaLnBrk="1" latinLnBrk="0" hangingPunct="1">
      <a:defRPr sz="2135" kern="1200">
        <a:solidFill>
          <a:schemeClr val="tx1"/>
        </a:solidFill>
        <a:latin typeface="+mn-lt"/>
        <a:ea typeface="+mn-ea"/>
        <a:cs typeface="+mn-cs"/>
      </a:defRPr>
    </a:lvl2pPr>
    <a:lvl3pPr marL="1626718" algn="l" defTabSz="1626718" rtl="0" eaLnBrk="1" latinLnBrk="0" hangingPunct="1">
      <a:defRPr sz="2135" kern="1200">
        <a:solidFill>
          <a:schemeClr val="tx1"/>
        </a:solidFill>
        <a:latin typeface="+mn-lt"/>
        <a:ea typeface="+mn-ea"/>
        <a:cs typeface="+mn-cs"/>
      </a:defRPr>
    </a:lvl3pPr>
    <a:lvl4pPr marL="2440076" algn="l" defTabSz="1626718" rtl="0" eaLnBrk="1" latinLnBrk="0" hangingPunct="1">
      <a:defRPr sz="2135" kern="1200">
        <a:solidFill>
          <a:schemeClr val="tx1"/>
        </a:solidFill>
        <a:latin typeface="+mn-lt"/>
        <a:ea typeface="+mn-ea"/>
        <a:cs typeface="+mn-cs"/>
      </a:defRPr>
    </a:lvl4pPr>
    <a:lvl5pPr marL="3253435" algn="l" defTabSz="1626718" rtl="0" eaLnBrk="1" latinLnBrk="0" hangingPunct="1">
      <a:defRPr sz="2135" kern="1200">
        <a:solidFill>
          <a:schemeClr val="tx1"/>
        </a:solidFill>
        <a:latin typeface="+mn-lt"/>
        <a:ea typeface="+mn-ea"/>
        <a:cs typeface="+mn-cs"/>
      </a:defRPr>
    </a:lvl5pPr>
    <a:lvl6pPr marL="4066794" algn="l" defTabSz="1626718" rtl="0" eaLnBrk="1" latinLnBrk="0" hangingPunct="1">
      <a:defRPr sz="2135" kern="1200">
        <a:solidFill>
          <a:schemeClr val="tx1"/>
        </a:solidFill>
        <a:latin typeface="+mn-lt"/>
        <a:ea typeface="+mn-ea"/>
        <a:cs typeface="+mn-cs"/>
      </a:defRPr>
    </a:lvl6pPr>
    <a:lvl7pPr marL="4880153" algn="l" defTabSz="1626718" rtl="0" eaLnBrk="1" latinLnBrk="0" hangingPunct="1">
      <a:defRPr sz="2135" kern="1200">
        <a:solidFill>
          <a:schemeClr val="tx1"/>
        </a:solidFill>
        <a:latin typeface="+mn-lt"/>
        <a:ea typeface="+mn-ea"/>
        <a:cs typeface="+mn-cs"/>
      </a:defRPr>
    </a:lvl7pPr>
    <a:lvl8pPr marL="5693512" algn="l" defTabSz="1626718" rtl="0" eaLnBrk="1" latinLnBrk="0" hangingPunct="1">
      <a:defRPr sz="2135" kern="1200">
        <a:solidFill>
          <a:schemeClr val="tx1"/>
        </a:solidFill>
        <a:latin typeface="+mn-lt"/>
        <a:ea typeface="+mn-ea"/>
        <a:cs typeface="+mn-cs"/>
      </a:defRPr>
    </a:lvl8pPr>
    <a:lvl9pPr marL="6506870" algn="l" defTabSz="1626718" rtl="0" eaLnBrk="1" latinLnBrk="0" hangingPunct="1">
      <a:defRPr sz="21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BB3ABF-D706-4959-ACF4-B467BEA00A52}" type="slidenum">
              <a:rPr lang="en-GB" smtClean="0"/>
              <a:t>1</a:t>
            </a:fld>
            <a:endParaRPr lang="en-GB"/>
          </a:p>
        </p:txBody>
      </p:sp>
    </p:spTree>
    <p:extLst>
      <p:ext uri="{BB962C8B-B14F-4D97-AF65-F5344CB8AC3E}">
        <p14:creationId xmlns:p14="http://schemas.microsoft.com/office/powerpoint/2010/main" val="1338444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BBB3ABF-D706-4959-ACF4-B467BEA00A52}" type="slidenum">
              <a:rPr lang="en-GB" smtClean="0"/>
              <a:t>19</a:t>
            </a:fld>
            <a:endParaRPr lang="en-GB"/>
          </a:p>
        </p:txBody>
      </p:sp>
    </p:spTree>
    <p:extLst>
      <p:ext uri="{BB962C8B-B14F-4D97-AF65-F5344CB8AC3E}">
        <p14:creationId xmlns:p14="http://schemas.microsoft.com/office/powerpoint/2010/main" val="4000334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Content basic white">
    <p:bg>
      <p:bgPr>
        <a:solidFill>
          <a:srgbClr val="B6D3F0"/>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5E4B13-61E0-6240-A456-1476E3920D42}"/>
              </a:ext>
            </a:extLst>
          </p:cNvPr>
          <p:cNvSpPr>
            <a:spLocks noGrp="1"/>
          </p:cNvSpPr>
          <p:nvPr>
            <p:ph type="ctrTitle" hasCustomPrompt="1"/>
          </p:nvPr>
        </p:nvSpPr>
        <p:spPr>
          <a:xfrm>
            <a:off x="1029600" y="1029600"/>
            <a:ext cx="16310250" cy="567191"/>
          </a:xfrm>
        </p:spPr>
        <p:txBody>
          <a:bodyPr anchor="b">
            <a:normAutofit/>
          </a:bodyPr>
          <a:lstStyle>
            <a:lvl1pPr algn="l">
              <a:defRPr sz="3000" b="1" i="0" baseline="0">
                <a:latin typeface="Arial" panose="020B0604020202020204" pitchFamily="34" charset="0"/>
              </a:defRPr>
            </a:lvl1pPr>
          </a:lstStyle>
          <a:p>
            <a:r>
              <a:rPr lang="en-GB" dirty="0"/>
              <a:t>Slide title – Please use Arial, size 30</a:t>
            </a:r>
          </a:p>
        </p:txBody>
      </p:sp>
      <p:sp>
        <p:nvSpPr>
          <p:cNvPr id="7" name="Subtitle 2">
            <a:extLst>
              <a:ext uri="{FF2B5EF4-FFF2-40B4-BE49-F238E27FC236}">
                <a16:creationId xmlns:a16="http://schemas.microsoft.com/office/drawing/2014/main" id="{484E7E6F-09F3-114B-ADBA-C4230F9F7CE1}"/>
              </a:ext>
            </a:extLst>
          </p:cNvPr>
          <p:cNvSpPr>
            <a:spLocks noGrp="1"/>
          </p:cNvSpPr>
          <p:nvPr>
            <p:ph type="subTitle" idx="1" hasCustomPrompt="1"/>
          </p:nvPr>
        </p:nvSpPr>
        <p:spPr>
          <a:xfrm>
            <a:off x="1029600" y="2160000"/>
            <a:ext cx="16310250" cy="6513216"/>
          </a:xfrm>
        </p:spPr>
        <p:txBody>
          <a:bodyPr>
            <a:normAutofit/>
          </a:bodyPr>
          <a:lstStyle>
            <a:lvl1pPr marL="0" marR="0" indent="0" algn="l" rtl="0">
              <a:lnSpc>
                <a:spcPct val="100000"/>
              </a:lnSpc>
              <a:spcBef>
                <a:spcPts val="0"/>
              </a:spcBef>
              <a:buClr>
                <a:srgbClr val="272727"/>
              </a:buClr>
              <a:buSzPct val="100000"/>
              <a:buFont typeface="Arial" panose="020B0604020202020204" pitchFamily="34" charset="0"/>
              <a:buNone/>
              <a:defRPr sz="3000" baseline="0">
                <a:solidFill>
                  <a:schemeClr val="tx1"/>
                </a:solidFill>
                <a:latin typeface="Arial" panose="020B0604020202020204" pitchFamily="34" charset="0"/>
              </a:defRPr>
            </a:lvl1pPr>
            <a:lvl2pPr marL="685907" indent="0" algn="ctr">
              <a:buNone/>
              <a:defRPr sz="3000"/>
            </a:lvl2pPr>
            <a:lvl3pPr marL="1371816" indent="0" algn="ctr">
              <a:buNone/>
              <a:defRPr sz="2700"/>
            </a:lvl3pPr>
            <a:lvl4pPr marL="2057723" indent="0" algn="ctr">
              <a:buNone/>
              <a:defRPr sz="2400"/>
            </a:lvl4pPr>
            <a:lvl5pPr marL="2743631" indent="0" algn="ctr">
              <a:buNone/>
              <a:defRPr sz="2400"/>
            </a:lvl5pPr>
            <a:lvl6pPr marL="3429539" indent="0" algn="ctr">
              <a:buNone/>
              <a:defRPr sz="2400"/>
            </a:lvl6pPr>
            <a:lvl7pPr marL="4115446" indent="0" algn="ctr">
              <a:buNone/>
              <a:defRPr sz="2400"/>
            </a:lvl7pPr>
            <a:lvl8pPr marL="4801355" indent="0" algn="ctr">
              <a:buNone/>
              <a:defRPr sz="2400"/>
            </a:lvl8pPr>
            <a:lvl9pPr marL="5487262" indent="0" algn="ctr">
              <a:buNone/>
              <a:defRPr sz="2400"/>
            </a:lvl9pPr>
          </a:lstStyle>
          <a:p>
            <a:r>
              <a:rPr lang="en-GB" dirty="0"/>
              <a:t>Please do not change the formatting of this slide. </a:t>
            </a:r>
          </a:p>
          <a:p>
            <a:endParaRPr lang="en-GB" dirty="0"/>
          </a:p>
          <a:p>
            <a:r>
              <a:rPr lang="en-GB" dirty="0"/>
              <a:t>Remember to keep your slides brief. Only include key points of prompts on the screen.</a:t>
            </a:r>
          </a:p>
          <a:p>
            <a:endParaRPr lang="en-GB" dirty="0"/>
          </a:p>
          <a:p>
            <a:r>
              <a:rPr lang="en-GB" dirty="0"/>
              <a:t>Retain the formatting set out here. Elements of the slide are aligned as per the brand guidelines.</a:t>
            </a:r>
          </a:p>
          <a:p>
            <a:endParaRPr lang="en-GB" dirty="0"/>
          </a:p>
          <a:p>
            <a:r>
              <a:rPr lang="en-GB" dirty="0"/>
              <a:t>If emphasis of one or two words is called for then bold text is permitted, though use this sparingly.</a:t>
            </a:r>
          </a:p>
          <a:p>
            <a:endParaRPr lang="en-GB" dirty="0"/>
          </a:p>
          <a:p>
            <a:r>
              <a:rPr lang="en-GB" dirty="0"/>
              <a:t>For more information about our editorial style and to download the latest templates, visit: londonmet.ac.uk/brand.</a:t>
            </a:r>
          </a:p>
          <a:p>
            <a:endParaRPr lang="en-GB" dirty="0"/>
          </a:p>
          <a:p>
            <a:r>
              <a:rPr lang="en-GB" dirty="0"/>
              <a:t> </a:t>
            </a:r>
          </a:p>
        </p:txBody>
      </p:sp>
      <p:sp>
        <p:nvSpPr>
          <p:cNvPr id="8" name="Text Placeholder 19">
            <a:extLst>
              <a:ext uri="{FF2B5EF4-FFF2-40B4-BE49-F238E27FC236}">
                <a16:creationId xmlns:a16="http://schemas.microsoft.com/office/drawing/2014/main" id="{48BC4001-3417-BF4F-B60B-111A81D16807}"/>
              </a:ext>
            </a:extLst>
          </p:cNvPr>
          <p:cNvSpPr>
            <a:spLocks noGrp="1"/>
          </p:cNvSpPr>
          <p:nvPr>
            <p:ph type="body" sz="quarter" idx="11" hasCustomPrompt="1"/>
          </p:nvPr>
        </p:nvSpPr>
        <p:spPr>
          <a:xfrm>
            <a:off x="1029600" y="9100800"/>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338029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Title slide 2">
    <p:bg>
      <p:bgPr>
        <a:solidFill>
          <a:srgbClr val="B6D3F0"/>
        </a:solidFill>
        <a:effectLst/>
      </p:bgPr>
    </p:bg>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983837" y="3681414"/>
            <a:ext cx="16320326" cy="1268273"/>
          </a:xfrm>
          <a:noFill/>
        </p:spPr>
        <p:txBody>
          <a:bodyPr/>
          <a:lstStyle>
            <a:lvl1pPr marL="0" indent="0">
              <a:defRPr b="1" baseline="0">
                <a:solidFill>
                  <a:schemeClr val="tx1"/>
                </a:solidFill>
                <a:latin typeface="Arial" panose="020B0604020202020204" pitchFamily="34" charset="0"/>
                <a:cs typeface="Arial" panose="020B0604020202020204" pitchFamily="34" charset="0"/>
              </a:defRPr>
            </a:lvl1pPr>
          </a:lstStyle>
          <a:p>
            <a:r>
              <a:rPr lang="en-US" dirty="0"/>
              <a:t>Lecture title</a:t>
            </a:r>
            <a:endParaRPr lang="en-GB" dirty="0"/>
          </a:p>
        </p:txBody>
      </p:sp>
      <p:pic>
        <p:nvPicPr>
          <p:cNvPr id="3" name="Picture 2">
            <a:extLst>
              <a:ext uri="{FF2B5EF4-FFF2-40B4-BE49-F238E27FC236}">
                <a16:creationId xmlns:a16="http://schemas.microsoft.com/office/drawing/2014/main" id="{9AC279F2-9E3A-944E-88A4-3AE3797F8B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0" name="Text Placeholder 19">
            <a:extLst>
              <a:ext uri="{FF2B5EF4-FFF2-40B4-BE49-F238E27FC236}">
                <a16:creationId xmlns:a16="http://schemas.microsoft.com/office/drawing/2014/main" id="{813F82FF-D33F-5841-B848-1F835E2492B2}"/>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11" name="Text Placeholder 19">
            <a:extLst>
              <a:ext uri="{FF2B5EF4-FFF2-40B4-BE49-F238E27FC236}">
                <a16:creationId xmlns:a16="http://schemas.microsoft.com/office/drawing/2014/main" id="{57421528-94F5-D446-BE42-CE7068EF964A}"/>
              </a:ext>
            </a:extLst>
          </p:cNvPr>
          <p:cNvSpPr>
            <a:spLocks noGrp="1"/>
          </p:cNvSpPr>
          <p:nvPr>
            <p:ph type="body" sz="quarter" idx="12" hasCustomPrompt="1"/>
          </p:nvPr>
        </p:nvSpPr>
        <p:spPr>
          <a:xfrm>
            <a:off x="983837" y="5239791"/>
            <a:ext cx="16320326" cy="882713"/>
          </a:xfrm>
          <a:prstGeom prst="rect">
            <a:avLst/>
          </a:prstGeom>
        </p:spPr>
        <p:txBody>
          <a:bodyPr>
            <a:noAutofit/>
          </a:bodyPr>
          <a:lstStyle>
            <a:lvl1pPr marL="0" indent="0">
              <a:buNone/>
              <a:defRPr sz="4500">
                <a:latin typeface="Arial" panose="020B0604020202020204" pitchFamily="34" charset="0"/>
                <a:cs typeface="Arial" panose="020B0604020202020204" pitchFamily="34" charset="0"/>
              </a:defRPr>
            </a:lvl1pPr>
          </a:lstStyle>
          <a:p>
            <a:pPr lvl="0"/>
            <a:r>
              <a:rPr lang="en-GB" dirty="0"/>
              <a:t>Lecturer name</a:t>
            </a:r>
          </a:p>
        </p:txBody>
      </p:sp>
    </p:spTree>
    <p:extLst>
      <p:ext uri="{BB962C8B-B14F-4D97-AF65-F5344CB8AC3E}">
        <p14:creationId xmlns:p14="http://schemas.microsoft.com/office/powerpoint/2010/main" val="393318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Title slide 2">
    <p:bg>
      <p:bgPr>
        <a:solidFill>
          <a:srgbClr val="FFE2C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C279F2-9E3A-944E-88A4-3AE3797F8B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9" name="Title 1">
            <a:extLst>
              <a:ext uri="{FF2B5EF4-FFF2-40B4-BE49-F238E27FC236}">
                <a16:creationId xmlns:a16="http://schemas.microsoft.com/office/drawing/2014/main" id="{6A95AE48-D2CA-F041-A335-BD379ECAE579}"/>
              </a:ext>
            </a:extLst>
          </p:cNvPr>
          <p:cNvSpPr>
            <a:spLocks noGrp="1"/>
          </p:cNvSpPr>
          <p:nvPr>
            <p:ph type="title" hasCustomPrompt="1"/>
          </p:nvPr>
        </p:nvSpPr>
        <p:spPr>
          <a:xfrm>
            <a:off x="983836" y="3681414"/>
            <a:ext cx="16320325" cy="1268273"/>
          </a:xfrm>
          <a:noFill/>
        </p:spPr>
        <p:txBody>
          <a:bodyPr/>
          <a:lstStyle>
            <a:lvl1pPr marL="0" indent="0">
              <a:defRPr b="1" baseline="0">
                <a:solidFill>
                  <a:schemeClr val="tx1"/>
                </a:solidFill>
                <a:latin typeface="Arial" panose="020B0604020202020204" pitchFamily="34" charset="0"/>
                <a:cs typeface="Arial" panose="020B0604020202020204" pitchFamily="34" charset="0"/>
              </a:defRPr>
            </a:lvl1pPr>
          </a:lstStyle>
          <a:p>
            <a:r>
              <a:rPr lang="en-US" dirty="0"/>
              <a:t>Lecture title</a:t>
            </a:r>
            <a:endParaRPr lang="en-GB" dirty="0"/>
          </a:p>
        </p:txBody>
      </p:sp>
      <p:sp>
        <p:nvSpPr>
          <p:cNvPr id="10" name="Text Placeholder 19">
            <a:extLst>
              <a:ext uri="{FF2B5EF4-FFF2-40B4-BE49-F238E27FC236}">
                <a16:creationId xmlns:a16="http://schemas.microsoft.com/office/drawing/2014/main" id="{5D0FE3A4-782D-1845-A5E3-0B621F127B80}"/>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12" name="Text Placeholder 19">
            <a:extLst>
              <a:ext uri="{FF2B5EF4-FFF2-40B4-BE49-F238E27FC236}">
                <a16:creationId xmlns:a16="http://schemas.microsoft.com/office/drawing/2014/main" id="{966E48E5-13A4-B148-8F34-6D9F59B5B0D7}"/>
              </a:ext>
            </a:extLst>
          </p:cNvPr>
          <p:cNvSpPr>
            <a:spLocks noGrp="1"/>
          </p:cNvSpPr>
          <p:nvPr>
            <p:ph type="body" sz="quarter" idx="12" hasCustomPrompt="1"/>
          </p:nvPr>
        </p:nvSpPr>
        <p:spPr>
          <a:xfrm>
            <a:off x="983837" y="5239791"/>
            <a:ext cx="16320326" cy="882713"/>
          </a:xfrm>
          <a:prstGeom prst="rect">
            <a:avLst/>
          </a:prstGeom>
        </p:spPr>
        <p:txBody>
          <a:bodyPr>
            <a:noAutofit/>
          </a:bodyPr>
          <a:lstStyle>
            <a:lvl1pPr marL="0" indent="0">
              <a:buNone/>
              <a:defRPr sz="4500">
                <a:latin typeface="Arial" panose="020B0604020202020204" pitchFamily="34" charset="0"/>
                <a:cs typeface="Arial" panose="020B0604020202020204" pitchFamily="34" charset="0"/>
              </a:defRPr>
            </a:lvl1pPr>
          </a:lstStyle>
          <a:p>
            <a:pPr lvl="0"/>
            <a:r>
              <a:rPr lang="en-GB" dirty="0"/>
              <a:t>Lecturer name</a:t>
            </a:r>
          </a:p>
        </p:txBody>
      </p:sp>
    </p:spTree>
    <p:extLst>
      <p:ext uri="{BB962C8B-B14F-4D97-AF65-F5344CB8AC3E}">
        <p14:creationId xmlns:p14="http://schemas.microsoft.com/office/powerpoint/2010/main" val="601950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Title slide 2">
    <p:bg>
      <p:bgPr>
        <a:solidFill>
          <a:srgbClr val="FEF2B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C279F2-9E3A-944E-88A4-3AE3797F8B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2" name="Title 1">
            <a:extLst>
              <a:ext uri="{FF2B5EF4-FFF2-40B4-BE49-F238E27FC236}">
                <a16:creationId xmlns:a16="http://schemas.microsoft.com/office/drawing/2014/main" id="{583E3FDF-522F-E143-9479-04B617B13F38}"/>
              </a:ext>
            </a:extLst>
          </p:cNvPr>
          <p:cNvSpPr>
            <a:spLocks noGrp="1"/>
          </p:cNvSpPr>
          <p:nvPr>
            <p:ph type="title" hasCustomPrompt="1"/>
          </p:nvPr>
        </p:nvSpPr>
        <p:spPr>
          <a:xfrm>
            <a:off x="983836" y="3681414"/>
            <a:ext cx="16320325" cy="1268273"/>
          </a:xfrm>
          <a:noFill/>
        </p:spPr>
        <p:txBody>
          <a:bodyPr/>
          <a:lstStyle>
            <a:lvl1pPr marL="0" indent="0">
              <a:defRPr b="1" baseline="0">
                <a:solidFill>
                  <a:schemeClr val="tx1"/>
                </a:solidFill>
                <a:latin typeface="Arial" panose="020B0604020202020204" pitchFamily="34" charset="0"/>
                <a:cs typeface="Arial" panose="020B0604020202020204" pitchFamily="34" charset="0"/>
              </a:defRPr>
            </a:lvl1pPr>
          </a:lstStyle>
          <a:p>
            <a:r>
              <a:rPr lang="en-US" dirty="0"/>
              <a:t>Lecture title</a:t>
            </a:r>
            <a:endParaRPr lang="en-GB" dirty="0"/>
          </a:p>
        </p:txBody>
      </p:sp>
      <p:sp>
        <p:nvSpPr>
          <p:cNvPr id="15" name="Text Placeholder 19">
            <a:extLst>
              <a:ext uri="{FF2B5EF4-FFF2-40B4-BE49-F238E27FC236}">
                <a16:creationId xmlns:a16="http://schemas.microsoft.com/office/drawing/2014/main" id="{E7E073E2-E034-6B45-BB0D-E8FEB972A2F4}"/>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16" name="Text Placeholder 19">
            <a:extLst>
              <a:ext uri="{FF2B5EF4-FFF2-40B4-BE49-F238E27FC236}">
                <a16:creationId xmlns:a16="http://schemas.microsoft.com/office/drawing/2014/main" id="{624672BE-CB5D-1740-9139-30DA44B7765D}"/>
              </a:ext>
            </a:extLst>
          </p:cNvPr>
          <p:cNvSpPr>
            <a:spLocks noGrp="1"/>
          </p:cNvSpPr>
          <p:nvPr>
            <p:ph type="body" sz="quarter" idx="12" hasCustomPrompt="1"/>
          </p:nvPr>
        </p:nvSpPr>
        <p:spPr>
          <a:xfrm>
            <a:off x="983837" y="5239791"/>
            <a:ext cx="16320326" cy="882713"/>
          </a:xfrm>
          <a:prstGeom prst="rect">
            <a:avLst/>
          </a:prstGeom>
        </p:spPr>
        <p:txBody>
          <a:bodyPr>
            <a:noAutofit/>
          </a:bodyPr>
          <a:lstStyle>
            <a:lvl1pPr marL="0" indent="0">
              <a:buNone/>
              <a:defRPr sz="4500">
                <a:latin typeface="Arial" panose="020B0604020202020204" pitchFamily="34" charset="0"/>
                <a:cs typeface="Arial" panose="020B0604020202020204" pitchFamily="34" charset="0"/>
              </a:defRPr>
            </a:lvl1pPr>
          </a:lstStyle>
          <a:p>
            <a:pPr lvl="0"/>
            <a:r>
              <a:rPr lang="en-GB" dirty="0"/>
              <a:t>Lecturer name</a:t>
            </a:r>
          </a:p>
        </p:txBody>
      </p:sp>
    </p:spTree>
    <p:extLst>
      <p:ext uri="{BB962C8B-B14F-4D97-AF65-F5344CB8AC3E}">
        <p14:creationId xmlns:p14="http://schemas.microsoft.com/office/powerpoint/2010/main" val="1872664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5449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 basic white">
    <p:bg>
      <p:bgPr>
        <a:solidFill>
          <a:srgbClr val="FFE2C3"/>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4F382B-AD57-014F-9276-B43AA968FC78}"/>
              </a:ext>
            </a:extLst>
          </p:cNvPr>
          <p:cNvSpPr>
            <a:spLocks noGrp="1"/>
          </p:cNvSpPr>
          <p:nvPr>
            <p:ph type="ctrTitle" hasCustomPrompt="1"/>
          </p:nvPr>
        </p:nvSpPr>
        <p:spPr>
          <a:xfrm>
            <a:off x="1029600" y="1029600"/>
            <a:ext cx="16310250" cy="567191"/>
          </a:xfrm>
        </p:spPr>
        <p:txBody>
          <a:bodyPr anchor="b">
            <a:normAutofit/>
          </a:bodyPr>
          <a:lstStyle>
            <a:lvl1pPr algn="l">
              <a:defRPr sz="3000" b="1" i="0" baseline="0">
                <a:latin typeface="Arial" panose="020B0604020202020204" pitchFamily="34" charset="0"/>
              </a:defRPr>
            </a:lvl1pPr>
          </a:lstStyle>
          <a:p>
            <a:r>
              <a:rPr lang="en-GB" dirty="0"/>
              <a:t>Slide title – Please use Arial, size 30</a:t>
            </a:r>
          </a:p>
        </p:txBody>
      </p:sp>
      <p:sp>
        <p:nvSpPr>
          <p:cNvPr id="7" name="Subtitle 2">
            <a:extLst>
              <a:ext uri="{FF2B5EF4-FFF2-40B4-BE49-F238E27FC236}">
                <a16:creationId xmlns:a16="http://schemas.microsoft.com/office/drawing/2014/main" id="{2A58A597-313D-E541-83E8-4A278668766C}"/>
              </a:ext>
            </a:extLst>
          </p:cNvPr>
          <p:cNvSpPr>
            <a:spLocks noGrp="1"/>
          </p:cNvSpPr>
          <p:nvPr>
            <p:ph type="subTitle" idx="1" hasCustomPrompt="1"/>
          </p:nvPr>
        </p:nvSpPr>
        <p:spPr>
          <a:xfrm>
            <a:off x="1029600" y="2160000"/>
            <a:ext cx="16310250" cy="6513216"/>
          </a:xfrm>
        </p:spPr>
        <p:txBody>
          <a:bodyPr>
            <a:normAutofit/>
          </a:bodyPr>
          <a:lstStyle>
            <a:lvl1pPr marL="0" marR="0" indent="0" algn="l" rtl="0">
              <a:lnSpc>
                <a:spcPct val="100000"/>
              </a:lnSpc>
              <a:spcBef>
                <a:spcPts val="0"/>
              </a:spcBef>
              <a:buClr>
                <a:srgbClr val="272727"/>
              </a:buClr>
              <a:buSzPct val="100000"/>
              <a:buFont typeface="Arial" panose="020B0604020202020204" pitchFamily="34" charset="0"/>
              <a:buNone/>
              <a:defRPr sz="3000" baseline="0">
                <a:solidFill>
                  <a:schemeClr val="tx1"/>
                </a:solidFill>
                <a:latin typeface="Arial" panose="020B0604020202020204" pitchFamily="34" charset="0"/>
              </a:defRPr>
            </a:lvl1pPr>
            <a:lvl2pPr marL="685907" indent="0" algn="ctr">
              <a:buNone/>
              <a:defRPr sz="3000"/>
            </a:lvl2pPr>
            <a:lvl3pPr marL="1371816" indent="0" algn="ctr">
              <a:buNone/>
              <a:defRPr sz="2700"/>
            </a:lvl3pPr>
            <a:lvl4pPr marL="2057723" indent="0" algn="ctr">
              <a:buNone/>
              <a:defRPr sz="2400"/>
            </a:lvl4pPr>
            <a:lvl5pPr marL="2743631" indent="0" algn="ctr">
              <a:buNone/>
              <a:defRPr sz="2400"/>
            </a:lvl5pPr>
            <a:lvl6pPr marL="3429539" indent="0" algn="ctr">
              <a:buNone/>
              <a:defRPr sz="2400"/>
            </a:lvl6pPr>
            <a:lvl7pPr marL="4115446" indent="0" algn="ctr">
              <a:buNone/>
              <a:defRPr sz="2400"/>
            </a:lvl7pPr>
            <a:lvl8pPr marL="4801355" indent="0" algn="ctr">
              <a:buNone/>
              <a:defRPr sz="2400"/>
            </a:lvl8pPr>
            <a:lvl9pPr marL="5487262" indent="0" algn="ctr">
              <a:buNone/>
              <a:defRPr sz="2400"/>
            </a:lvl9pPr>
          </a:lstStyle>
          <a:p>
            <a:r>
              <a:rPr lang="en-GB" dirty="0"/>
              <a:t>Please do not change the formatting of this slide. </a:t>
            </a:r>
          </a:p>
          <a:p>
            <a:endParaRPr lang="en-GB" dirty="0"/>
          </a:p>
          <a:p>
            <a:r>
              <a:rPr lang="en-GB" dirty="0"/>
              <a:t>Remember to keep your slides brief. Only include key points of prompts on the screen.</a:t>
            </a:r>
          </a:p>
          <a:p>
            <a:endParaRPr lang="en-GB" dirty="0"/>
          </a:p>
          <a:p>
            <a:r>
              <a:rPr lang="en-GB" dirty="0"/>
              <a:t>Retain the formatting set out here. Elements of the slide are aligned as per the brand guidelines.</a:t>
            </a:r>
          </a:p>
          <a:p>
            <a:endParaRPr lang="en-GB" dirty="0"/>
          </a:p>
          <a:p>
            <a:r>
              <a:rPr lang="en-GB" dirty="0"/>
              <a:t>If emphasis of one or two words is called for then bold text is permitted, though use this sparingly.</a:t>
            </a:r>
          </a:p>
          <a:p>
            <a:endParaRPr lang="en-GB" dirty="0"/>
          </a:p>
          <a:p>
            <a:r>
              <a:rPr lang="en-GB" dirty="0"/>
              <a:t>For more information about our editorial style and to download the latest templates, visit: londonmet.ac.uk/brand.</a:t>
            </a:r>
          </a:p>
          <a:p>
            <a:endParaRPr lang="en-GB" dirty="0"/>
          </a:p>
          <a:p>
            <a:r>
              <a:rPr lang="en-GB" dirty="0"/>
              <a:t> </a:t>
            </a:r>
          </a:p>
        </p:txBody>
      </p:sp>
      <p:sp>
        <p:nvSpPr>
          <p:cNvPr id="8" name="Text Placeholder 19">
            <a:extLst>
              <a:ext uri="{FF2B5EF4-FFF2-40B4-BE49-F238E27FC236}">
                <a16:creationId xmlns:a16="http://schemas.microsoft.com/office/drawing/2014/main" id="{6FF83422-BCB9-1845-B2A5-64B504EE138A}"/>
              </a:ext>
            </a:extLst>
          </p:cNvPr>
          <p:cNvSpPr>
            <a:spLocks noGrp="1"/>
          </p:cNvSpPr>
          <p:nvPr>
            <p:ph type="body" sz="quarter" idx="11" hasCustomPrompt="1"/>
          </p:nvPr>
        </p:nvSpPr>
        <p:spPr>
          <a:xfrm>
            <a:off x="1029600" y="9100800"/>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89641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ontent basic white">
    <p:bg>
      <p:bgPr>
        <a:solidFill>
          <a:srgbClr val="FEF2BE"/>
        </a:soli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1029600" y="1029600"/>
            <a:ext cx="16310250" cy="567191"/>
          </a:xfrm>
        </p:spPr>
        <p:txBody>
          <a:bodyPr anchor="b">
            <a:normAutofit/>
          </a:bodyPr>
          <a:lstStyle>
            <a:lvl1pPr algn="l">
              <a:defRPr sz="3000" b="1" i="0" baseline="0">
                <a:latin typeface="Arial" panose="020B0604020202020204" pitchFamily="34" charset="0"/>
              </a:defRPr>
            </a:lvl1pPr>
          </a:lstStyle>
          <a:p>
            <a:r>
              <a:rPr lang="en-GB" dirty="0"/>
              <a:t>Slide title – Please use Arial, size 30</a:t>
            </a:r>
          </a:p>
        </p:txBody>
      </p:sp>
      <p:sp>
        <p:nvSpPr>
          <p:cNvPr id="4" name="Subtitle 2"/>
          <p:cNvSpPr>
            <a:spLocks noGrp="1"/>
          </p:cNvSpPr>
          <p:nvPr>
            <p:ph type="subTitle" idx="1" hasCustomPrompt="1"/>
          </p:nvPr>
        </p:nvSpPr>
        <p:spPr>
          <a:xfrm>
            <a:off x="1029600" y="2160000"/>
            <a:ext cx="16310250" cy="6513216"/>
          </a:xfrm>
        </p:spPr>
        <p:txBody>
          <a:bodyPr>
            <a:normAutofit/>
          </a:bodyPr>
          <a:lstStyle>
            <a:lvl1pPr marL="0" marR="0" indent="0" algn="l" rtl="0">
              <a:lnSpc>
                <a:spcPct val="100000"/>
              </a:lnSpc>
              <a:spcBef>
                <a:spcPts val="0"/>
              </a:spcBef>
              <a:buClr>
                <a:srgbClr val="272727"/>
              </a:buClr>
              <a:buSzPct val="100000"/>
              <a:buFont typeface="Arial" panose="020B0604020202020204" pitchFamily="34" charset="0"/>
              <a:buNone/>
              <a:defRPr sz="3000" baseline="0">
                <a:solidFill>
                  <a:schemeClr val="tx1"/>
                </a:solidFill>
                <a:latin typeface="Arial" panose="020B0604020202020204" pitchFamily="34" charset="0"/>
              </a:defRPr>
            </a:lvl1pPr>
            <a:lvl2pPr marL="685907" indent="0" algn="ctr">
              <a:buNone/>
              <a:defRPr sz="3000"/>
            </a:lvl2pPr>
            <a:lvl3pPr marL="1371816" indent="0" algn="ctr">
              <a:buNone/>
              <a:defRPr sz="2700"/>
            </a:lvl3pPr>
            <a:lvl4pPr marL="2057723" indent="0" algn="ctr">
              <a:buNone/>
              <a:defRPr sz="2400"/>
            </a:lvl4pPr>
            <a:lvl5pPr marL="2743631" indent="0" algn="ctr">
              <a:buNone/>
              <a:defRPr sz="2400"/>
            </a:lvl5pPr>
            <a:lvl6pPr marL="3429539" indent="0" algn="ctr">
              <a:buNone/>
              <a:defRPr sz="2400"/>
            </a:lvl6pPr>
            <a:lvl7pPr marL="4115446" indent="0" algn="ctr">
              <a:buNone/>
              <a:defRPr sz="2400"/>
            </a:lvl7pPr>
            <a:lvl8pPr marL="4801355" indent="0" algn="ctr">
              <a:buNone/>
              <a:defRPr sz="2400"/>
            </a:lvl8pPr>
            <a:lvl9pPr marL="5487262" indent="0" algn="ctr">
              <a:buNone/>
              <a:defRPr sz="2400"/>
            </a:lvl9pPr>
          </a:lstStyle>
          <a:p>
            <a:r>
              <a:rPr lang="en-GB" dirty="0"/>
              <a:t>Please do not change the formatting of this slide. </a:t>
            </a:r>
          </a:p>
          <a:p>
            <a:endParaRPr lang="en-GB" dirty="0"/>
          </a:p>
          <a:p>
            <a:r>
              <a:rPr lang="en-GB" dirty="0"/>
              <a:t>Remember to keep your slides brief. Only include key points of prompts on the screen.</a:t>
            </a:r>
          </a:p>
          <a:p>
            <a:endParaRPr lang="en-GB" dirty="0"/>
          </a:p>
          <a:p>
            <a:r>
              <a:rPr lang="en-GB" dirty="0"/>
              <a:t>Retain the formatting set out here. Elements of the slide are aligned as per the brand guidelines.</a:t>
            </a:r>
          </a:p>
          <a:p>
            <a:endParaRPr lang="en-GB" dirty="0"/>
          </a:p>
          <a:p>
            <a:r>
              <a:rPr lang="en-GB" dirty="0"/>
              <a:t>If emphasis of one or two words is called for then bold text is permitted, though use this sparingly.</a:t>
            </a:r>
          </a:p>
          <a:p>
            <a:endParaRPr lang="en-GB" dirty="0"/>
          </a:p>
          <a:p>
            <a:r>
              <a:rPr lang="en-GB" dirty="0"/>
              <a:t>For more information about our editorial style and to download the latest templates, visit: londonmet.ac.uk/brand.</a:t>
            </a:r>
          </a:p>
          <a:p>
            <a:endParaRPr lang="en-GB" dirty="0"/>
          </a:p>
          <a:p>
            <a:r>
              <a:rPr lang="en-GB" dirty="0"/>
              <a:t> </a:t>
            </a:r>
          </a:p>
        </p:txBody>
      </p:sp>
      <p:sp>
        <p:nvSpPr>
          <p:cNvPr id="5" name="Text Placeholder 19">
            <a:extLst>
              <a:ext uri="{FF2B5EF4-FFF2-40B4-BE49-F238E27FC236}">
                <a16:creationId xmlns:a16="http://schemas.microsoft.com/office/drawing/2014/main" id="{B37F5458-2C23-E140-904D-A2D191910E2F}"/>
              </a:ext>
            </a:extLst>
          </p:cNvPr>
          <p:cNvSpPr>
            <a:spLocks noGrp="1"/>
          </p:cNvSpPr>
          <p:nvPr>
            <p:ph type="body" sz="quarter" idx="11" hasCustomPrompt="1"/>
          </p:nvPr>
        </p:nvSpPr>
        <p:spPr>
          <a:xfrm>
            <a:off x="1029600" y="9100800"/>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41570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picture white">
    <p:bg>
      <p:bgPr>
        <a:solidFill>
          <a:srgbClr val="B6D3F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62C7F-53EF-A749-920D-760B86FA26D0}"/>
              </a:ext>
            </a:extLst>
          </p:cNvPr>
          <p:cNvSpPr>
            <a:spLocks noGrp="1"/>
          </p:cNvSpPr>
          <p:nvPr>
            <p:ph type="title" hasCustomPrompt="1"/>
          </p:nvPr>
        </p:nvSpPr>
        <p:spPr>
          <a:xfrm>
            <a:off x="1029600" y="1029600"/>
            <a:ext cx="16385585" cy="593571"/>
          </a:xfrm>
          <a:prstGeom prst="rect">
            <a:avLst/>
          </a:prstGeom>
        </p:spPr>
        <p:txBody>
          <a:bodyPr anchor="b">
            <a:normAutofit/>
          </a:bodyPr>
          <a:lstStyle>
            <a:lvl1pPr>
              <a:defRPr sz="3000" b="1" baseline="0">
                <a:latin typeface="Arial" panose="020B0604020202020204" pitchFamily="34" charset="0"/>
                <a:cs typeface="Arial" panose="020B0604020202020204" pitchFamily="34" charset="0"/>
              </a:defRPr>
            </a:lvl1pPr>
          </a:lstStyle>
          <a:p>
            <a:r>
              <a:rPr lang="en-US" dirty="0"/>
              <a:t>Slide title</a:t>
            </a:r>
            <a:endParaRPr lang="en-GB" dirty="0"/>
          </a:p>
        </p:txBody>
      </p:sp>
      <p:sp>
        <p:nvSpPr>
          <p:cNvPr id="10" name="Picture Placeholder 2">
            <a:extLst>
              <a:ext uri="{FF2B5EF4-FFF2-40B4-BE49-F238E27FC236}">
                <a16:creationId xmlns:a16="http://schemas.microsoft.com/office/drawing/2014/main" id="{A12ADEA5-6460-BD48-B25B-82C5D6A54074}"/>
              </a:ext>
            </a:extLst>
          </p:cNvPr>
          <p:cNvSpPr>
            <a:spLocks noGrp="1"/>
          </p:cNvSpPr>
          <p:nvPr>
            <p:ph type="pic" idx="1"/>
          </p:nvPr>
        </p:nvSpPr>
        <p:spPr>
          <a:xfrm>
            <a:off x="8442890" y="2160000"/>
            <a:ext cx="8815510" cy="5242843"/>
          </a:xfrm>
          <a:prstGeom prst="rect">
            <a:avLst/>
          </a:prstGeom>
        </p:spPr>
        <p:txBody>
          <a:bodyPr/>
          <a:lstStyle>
            <a:lvl1pPr marL="0" indent="0">
              <a:buNone/>
              <a:defRPr sz="4800">
                <a:latin typeface="Arial" panose="020B0604020202020204" pitchFamily="34" charset="0"/>
                <a:cs typeface="Arial" panose="020B0604020202020204" pitchFamily="34" charset="0"/>
              </a:defRPr>
            </a:lvl1pPr>
            <a:lvl2pPr marL="685907" indent="0">
              <a:buNone/>
              <a:defRPr sz="4201"/>
            </a:lvl2pPr>
            <a:lvl3pPr marL="1371816" indent="0">
              <a:buNone/>
              <a:defRPr sz="3601"/>
            </a:lvl3pPr>
            <a:lvl4pPr marL="2057723" indent="0">
              <a:buNone/>
              <a:defRPr sz="3000"/>
            </a:lvl4pPr>
            <a:lvl5pPr marL="2743631" indent="0">
              <a:buNone/>
              <a:defRPr sz="3000"/>
            </a:lvl5pPr>
            <a:lvl6pPr marL="3429539" indent="0">
              <a:buNone/>
              <a:defRPr sz="3000"/>
            </a:lvl6pPr>
            <a:lvl7pPr marL="4115446" indent="0">
              <a:buNone/>
              <a:defRPr sz="3000"/>
            </a:lvl7pPr>
            <a:lvl8pPr marL="4801355" indent="0">
              <a:buNone/>
              <a:defRPr sz="3000"/>
            </a:lvl8pPr>
            <a:lvl9pPr marL="5487262" indent="0">
              <a:buNone/>
              <a:defRPr sz="3000"/>
            </a:lvl9pPr>
          </a:lstStyle>
          <a:p>
            <a:endParaRPr lang="en-GB"/>
          </a:p>
        </p:txBody>
      </p:sp>
      <p:sp>
        <p:nvSpPr>
          <p:cNvPr id="11" name="Text Placeholder 3">
            <a:extLst>
              <a:ext uri="{FF2B5EF4-FFF2-40B4-BE49-F238E27FC236}">
                <a16:creationId xmlns:a16="http://schemas.microsoft.com/office/drawing/2014/main" id="{2547E039-E0F9-F94C-BC91-95B8B7201C60}"/>
              </a:ext>
            </a:extLst>
          </p:cNvPr>
          <p:cNvSpPr>
            <a:spLocks noGrp="1"/>
          </p:cNvSpPr>
          <p:nvPr>
            <p:ph type="body" sz="half" idx="2" hasCustomPrompt="1"/>
          </p:nvPr>
        </p:nvSpPr>
        <p:spPr>
          <a:xfrm>
            <a:off x="1029600" y="2160000"/>
            <a:ext cx="7082558" cy="6249894"/>
          </a:xfrm>
          <a:prstGeom prst="rect">
            <a:avLst/>
          </a:prstGeom>
        </p:spPr>
        <p:txBody>
          <a:bodyPr/>
          <a:lstStyle>
            <a:lvl1pPr marL="0" marR="0" indent="0" algn="l" defTabSz="924093" rtl="0" eaLnBrk="1" fontAlgn="auto" latinLnBrk="0" hangingPunct="1">
              <a:lnSpc>
                <a:spcPct val="100000"/>
              </a:lnSpc>
              <a:spcBef>
                <a:spcPts val="0"/>
              </a:spcBef>
              <a:spcAft>
                <a:spcPts val="0"/>
              </a:spcAft>
              <a:buClrTx/>
              <a:buSzTx/>
              <a:buFontTx/>
              <a:buNone/>
              <a:tabLst/>
              <a:defRPr sz="3000" baseline="0">
                <a:latin typeface="Arial" panose="020B0604020202020204" pitchFamily="34" charset="0"/>
                <a:cs typeface="Arial" panose="020B0604020202020204" pitchFamily="34" charset="0"/>
              </a:defRPr>
            </a:lvl1pPr>
            <a:lvl2pPr marL="685907" indent="0">
              <a:buNone/>
              <a:defRPr sz="2100"/>
            </a:lvl2pPr>
            <a:lvl3pPr marL="1371816" indent="0">
              <a:buNone/>
              <a:defRPr sz="1800"/>
            </a:lvl3pPr>
            <a:lvl4pPr marL="2057723" indent="0">
              <a:buNone/>
              <a:defRPr sz="1501"/>
            </a:lvl4pPr>
            <a:lvl5pPr marL="2743631" indent="0">
              <a:buNone/>
              <a:defRPr sz="1501"/>
            </a:lvl5pPr>
            <a:lvl6pPr marL="3429539" indent="0">
              <a:buNone/>
              <a:defRPr sz="1501"/>
            </a:lvl6pPr>
            <a:lvl7pPr marL="4115446" indent="0">
              <a:buNone/>
              <a:defRPr sz="1501"/>
            </a:lvl7pPr>
            <a:lvl8pPr marL="4801355" indent="0">
              <a:buNone/>
              <a:defRPr sz="1501"/>
            </a:lvl8pPr>
            <a:lvl9pPr marL="5487262" indent="0">
              <a:buNone/>
              <a:defRPr sz="1501"/>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000" b="0" dirty="0">
                <a:solidFill>
                  <a:schemeClr val="tx1"/>
                </a:solidFill>
                <a:ea typeface="+mn-ea"/>
                <a:sym typeface="Arial"/>
              </a:rPr>
              <a:t>“This is a slide that</a:t>
            </a:r>
            <a:r>
              <a:rPr lang="en-US" sz="3000" b="0" baseline="0" dirty="0">
                <a:solidFill>
                  <a:schemeClr val="tx1"/>
                </a:solidFill>
                <a:ea typeface="+mn-ea"/>
                <a:sym typeface="Arial"/>
              </a:rPr>
              <a:t> shows an image alongside a quote.”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0" baseline="0" dirty="0">
              <a:solidFill>
                <a:schemeClr val="tx1"/>
              </a:solidFill>
              <a:ea typeface="+mn-ea"/>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3000" b="0" baseline="0" dirty="0">
                <a:solidFill>
                  <a:schemeClr val="tx1"/>
                </a:solidFill>
                <a:ea typeface="+mn-ea"/>
                <a:sym typeface="Arial"/>
              </a:rPr>
              <a:t>Alter this text and the picture, as required. You can change the shape but please don’t use borders, shadows or reflections.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1" baseline="0" dirty="0">
              <a:solidFill>
                <a:schemeClr val="tx1"/>
              </a:solidFill>
              <a:ea typeface="+mn-ea"/>
              <a:sym typeface="Arial"/>
            </a:endParaRPr>
          </a:p>
          <a:p>
            <a:pPr lvl="0"/>
            <a:endParaRPr lang="en-US" dirty="0"/>
          </a:p>
        </p:txBody>
      </p:sp>
      <p:sp>
        <p:nvSpPr>
          <p:cNvPr id="12" name="Text Placeholder 19">
            <a:extLst>
              <a:ext uri="{FF2B5EF4-FFF2-40B4-BE49-F238E27FC236}">
                <a16:creationId xmlns:a16="http://schemas.microsoft.com/office/drawing/2014/main" id="{EFE378AC-3F88-1847-A231-B458EA3E927E}"/>
              </a:ext>
            </a:extLst>
          </p:cNvPr>
          <p:cNvSpPr>
            <a:spLocks noGrp="1"/>
          </p:cNvSpPr>
          <p:nvPr>
            <p:ph type="body" sz="quarter" idx="11" hasCustomPrompt="1"/>
          </p:nvPr>
        </p:nvSpPr>
        <p:spPr>
          <a:xfrm>
            <a:off x="1029600" y="9099656"/>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705124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 picture white">
    <p:bg>
      <p:bgPr>
        <a:solidFill>
          <a:srgbClr val="FFE2C3"/>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8ADA29-D7BA-5844-A948-7CE535848A16}"/>
              </a:ext>
            </a:extLst>
          </p:cNvPr>
          <p:cNvSpPr>
            <a:spLocks noGrp="1"/>
          </p:cNvSpPr>
          <p:nvPr>
            <p:ph type="title" hasCustomPrompt="1"/>
          </p:nvPr>
        </p:nvSpPr>
        <p:spPr>
          <a:xfrm>
            <a:off x="1029600" y="1029600"/>
            <a:ext cx="16385585" cy="593571"/>
          </a:xfrm>
          <a:prstGeom prst="rect">
            <a:avLst/>
          </a:prstGeom>
        </p:spPr>
        <p:txBody>
          <a:bodyPr anchor="b">
            <a:normAutofit/>
          </a:bodyPr>
          <a:lstStyle>
            <a:lvl1pPr>
              <a:defRPr sz="3000" b="1" baseline="0">
                <a:latin typeface="Arial" panose="020B0604020202020204" pitchFamily="34" charset="0"/>
                <a:cs typeface="Arial" panose="020B0604020202020204" pitchFamily="34" charset="0"/>
              </a:defRPr>
            </a:lvl1pPr>
          </a:lstStyle>
          <a:p>
            <a:r>
              <a:rPr lang="en-US" dirty="0"/>
              <a:t>Slide title</a:t>
            </a:r>
            <a:endParaRPr lang="en-GB" dirty="0"/>
          </a:p>
        </p:txBody>
      </p:sp>
      <p:sp>
        <p:nvSpPr>
          <p:cNvPr id="9" name="Picture Placeholder 2">
            <a:extLst>
              <a:ext uri="{FF2B5EF4-FFF2-40B4-BE49-F238E27FC236}">
                <a16:creationId xmlns:a16="http://schemas.microsoft.com/office/drawing/2014/main" id="{404819D7-1D23-8A48-9A66-FD5E5F22F4A1}"/>
              </a:ext>
            </a:extLst>
          </p:cNvPr>
          <p:cNvSpPr>
            <a:spLocks noGrp="1"/>
          </p:cNvSpPr>
          <p:nvPr>
            <p:ph type="pic" idx="1"/>
          </p:nvPr>
        </p:nvSpPr>
        <p:spPr>
          <a:xfrm>
            <a:off x="8442890" y="2160000"/>
            <a:ext cx="8815510" cy="5242843"/>
          </a:xfrm>
          <a:prstGeom prst="rect">
            <a:avLst/>
          </a:prstGeom>
        </p:spPr>
        <p:txBody>
          <a:bodyPr/>
          <a:lstStyle>
            <a:lvl1pPr marL="0" indent="0">
              <a:buNone/>
              <a:defRPr sz="4800">
                <a:latin typeface="Arial" panose="020B0604020202020204" pitchFamily="34" charset="0"/>
                <a:cs typeface="Arial" panose="020B0604020202020204" pitchFamily="34" charset="0"/>
              </a:defRPr>
            </a:lvl1pPr>
            <a:lvl2pPr marL="685907" indent="0">
              <a:buNone/>
              <a:defRPr sz="4201"/>
            </a:lvl2pPr>
            <a:lvl3pPr marL="1371816" indent="0">
              <a:buNone/>
              <a:defRPr sz="3601"/>
            </a:lvl3pPr>
            <a:lvl4pPr marL="2057723" indent="0">
              <a:buNone/>
              <a:defRPr sz="3000"/>
            </a:lvl4pPr>
            <a:lvl5pPr marL="2743631" indent="0">
              <a:buNone/>
              <a:defRPr sz="3000"/>
            </a:lvl5pPr>
            <a:lvl6pPr marL="3429539" indent="0">
              <a:buNone/>
              <a:defRPr sz="3000"/>
            </a:lvl6pPr>
            <a:lvl7pPr marL="4115446" indent="0">
              <a:buNone/>
              <a:defRPr sz="3000"/>
            </a:lvl7pPr>
            <a:lvl8pPr marL="4801355" indent="0">
              <a:buNone/>
              <a:defRPr sz="3000"/>
            </a:lvl8pPr>
            <a:lvl9pPr marL="5487262" indent="0">
              <a:buNone/>
              <a:defRPr sz="3000"/>
            </a:lvl9pPr>
          </a:lstStyle>
          <a:p>
            <a:endParaRPr lang="en-GB"/>
          </a:p>
        </p:txBody>
      </p:sp>
      <p:sp>
        <p:nvSpPr>
          <p:cNvPr id="10" name="Text Placeholder 3">
            <a:extLst>
              <a:ext uri="{FF2B5EF4-FFF2-40B4-BE49-F238E27FC236}">
                <a16:creationId xmlns:a16="http://schemas.microsoft.com/office/drawing/2014/main" id="{7A097186-465E-D449-B79A-418B24D92BDA}"/>
              </a:ext>
            </a:extLst>
          </p:cNvPr>
          <p:cNvSpPr>
            <a:spLocks noGrp="1"/>
          </p:cNvSpPr>
          <p:nvPr>
            <p:ph type="body" sz="half" idx="2" hasCustomPrompt="1"/>
          </p:nvPr>
        </p:nvSpPr>
        <p:spPr>
          <a:xfrm>
            <a:off x="1029600" y="2160000"/>
            <a:ext cx="7082558" cy="6249894"/>
          </a:xfrm>
          <a:prstGeom prst="rect">
            <a:avLst/>
          </a:prstGeom>
        </p:spPr>
        <p:txBody>
          <a:bodyPr/>
          <a:lstStyle>
            <a:lvl1pPr marL="0" marR="0" indent="0" algn="l" defTabSz="924093" rtl="0" eaLnBrk="1" fontAlgn="auto" latinLnBrk="0" hangingPunct="1">
              <a:lnSpc>
                <a:spcPct val="100000"/>
              </a:lnSpc>
              <a:spcBef>
                <a:spcPts val="0"/>
              </a:spcBef>
              <a:spcAft>
                <a:spcPts val="0"/>
              </a:spcAft>
              <a:buClrTx/>
              <a:buSzTx/>
              <a:buFontTx/>
              <a:buNone/>
              <a:tabLst/>
              <a:defRPr sz="3000" baseline="0">
                <a:latin typeface="Arial" panose="020B0604020202020204" pitchFamily="34" charset="0"/>
                <a:cs typeface="Arial" panose="020B0604020202020204" pitchFamily="34" charset="0"/>
              </a:defRPr>
            </a:lvl1pPr>
            <a:lvl2pPr marL="685907" indent="0">
              <a:buNone/>
              <a:defRPr sz="2100"/>
            </a:lvl2pPr>
            <a:lvl3pPr marL="1371816" indent="0">
              <a:buNone/>
              <a:defRPr sz="1800"/>
            </a:lvl3pPr>
            <a:lvl4pPr marL="2057723" indent="0">
              <a:buNone/>
              <a:defRPr sz="1501"/>
            </a:lvl4pPr>
            <a:lvl5pPr marL="2743631" indent="0">
              <a:buNone/>
              <a:defRPr sz="1501"/>
            </a:lvl5pPr>
            <a:lvl6pPr marL="3429539" indent="0">
              <a:buNone/>
              <a:defRPr sz="1501"/>
            </a:lvl6pPr>
            <a:lvl7pPr marL="4115446" indent="0">
              <a:buNone/>
              <a:defRPr sz="1501"/>
            </a:lvl7pPr>
            <a:lvl8pPr marL="4801355" indent="0">
              <a:buNone/>
              <a:defRPr sz="1501"/>
            </a:lvl8pPr>
            <a:lvl9pPr marL="5487262" indent="0">
              <a:buNone/>
              <a:defRPr sz="1501"/>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000" b="0" dirty="0">
                <a:solidFill>
                  <a:schemeClr val="tx1"/>
                </a:solidFill>
                <a:ea typeface="+mn-ea"/>
                <a:sym typeface="Arial"/>
              </a:rPr>
              <a:t>“This is a slide that</a:t>
            </a:r>
            <a:r>
              <a:rPr lang="en-US" sz="3000" b="0" baseline="0" dirty="0">
                <a:solidFill>
                  <a:schemeClr val="tx1"/>
                </a:solidFill>
                <a:ea typeface="+mn-ea"/>
                <a:sym typeface="Arial"/>
              </a:rPr>
              <a:t> shows an image alongside a quote.”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0" baseline="0" dirty="0">
              <a:solidFill>
                <a:schemeClr val="tx1"/>
              </a:solidFill>
              <a:ea typeface="+mn-ea"/>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3000" b="0" baseline="0" dirty="0">
                <a:solidFill>
                  <a:schemeClr val="tx1"/>
                </a:solidFill>
                <a:ea typeface="+mn-ea"/>
                <a:sym typeface="Arial"/>
              </a:rPr>
              <a:t>Alter this text and the picture, as required. You can change the shape but please don’t use borders, shadows or reflections.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1" baseline="0" dirty="0">
              <a:solidFill>
                <a:schemeClr val="tx1"/>
              </a:solidFill>
              <a:ea typeface="+mn-ea"/>
              <a:sym typeface="Arial"/>
            </a:endParaRPr>
          </a:p>
          <a:p>
            <a:pPr lvl="0"/>
            <a:endParaRPr lang="en-US" dirty="0"/>
          </a:p>
        </p:txBody>
      </p:sp>
      <p:sp>
        <p:nvSpPr>
          <p:cNvPr id="11" name="Text Placeholder 19">
            <a:extLst>
              <a:ext uri="{FF2B5EF4-FFF2-40B4-BE49-F238E27FC236}">
                <a16:creationId xmlns:a16="http://schemas.microsoft.com/office/drawing/2014/main" id="{10D9FE3D-609A-F243-A420-A884DADDAD9F}"/>
              </a:ext>
            </a:extLst>
          </p:cNvPr>
          <p:cNvSpPr>
            <a:spLocks noGrp="1"/>
          </p:cNvSpPr>
          <p:nvPr>
            <p:ph type="body" sz="quarter" idx="11" hasCustomPrompt="1"/>
          </p:nvPr>
        </p:nvSpPr>
        <p:spPr>
          <a:xfrm>
            <a:off x="1029600" y="9099656"/>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393140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t picture white">
    <p:bg>
      <p:bgPr>
        <a:solidFill>
          <a:srgbClr val="FEF2BE"/>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029600" y="1029600"/>
            <a:ext cx="16385585" cy="593571"/>
          </a:xfrm>
          <a:prstGeom prst="rect">
            <a:avLst/>
          </a:prstGeom>
        </p:spPr>
        <p:txBody>
          <a:bodyPr anchor="b">
            <a:normAutofit/>
          </a:bodyPr>
          <a:lstStyle>
            <a:lvl1pPr>
              <a:defRPr sz="3000" b="1" baseline="0">
                <a:latin typeface="Arial" panose="020B0604020202020204" pitchFamily="34" charset="0"/>
                <a:cs typeface="Arial" panose="020B0604020202020204" pitchFamily="34" charset="0"/>
              </a:defRPr>
            </a:lvl1pPr>
          </a:lstStyle>
          <a:p>
            <a:r>
              <a:rPr lang="en-US" dirty="0"/>
              <a:t>Slide title</a:t>
            </a:r>
            <a:endParaRPr lang="en-GB" dirty="0"/>
          </a:p>
        </p:txBody>
      </p:sp>
      <p:sp>
        <p:nvSpPr>
          <p:cNvPr id="6" name="Picture Placeholder 2"/>
          <p:cNvSpPr>
            <a:spLocks noGrp="1"/>
          </p:cNvSpPr>
          <p:nvPr>
            <p:ph type="pic" idx="1"/>
          </p:nvPr>
        </p:nvSpPr>
        <p:spPr>
          <a:xfrm>
            <a:off x="8442890" y="2160000"/>
            <a:ext cx="8815510" cy="5242843"/>
          </a:xfrm>
          <a:prstGeom prst="rect">
            <a:avLst/>
          </a:prstGeom>
        </p:spPr>
        <p:txBody>
          <a:bodyPr/>
          <a:lstStyle>
            <a:lvl1pPr marL="0" indent="0">
              <a:buNone/>
              <a:defRPr sz="4800">
                <a:latin typeface="Arial" panose="020B0604020202020204" pitchFamily="34" charset="0"/>
                <a:cs typeface="Arial" panose="020B0604020202020204" pitchFamily="34" charset="0"/>
              </a:defRPr>
            </a:lvl1pPr>
            <a:lvl2pPr marL="685907" indent="0">
              <a:buNone/>
              <a:defRPr sz="4201"/>
            </a:lvl2pPr>
            <a:lvl3pPr marL="1371816" indent="0">
              <a:buNone/>
              <a:defRPr sz="3601"/>
            </a:lvl3pPr>
            <a:lvl4pPr marL="2057723" indent="0">
              <a:buNone/>
              <a:defRPr sz="3000"/>
            </a:lvl4pPr>
            <a:lvl5pPr marL="2743631" indent="0">
              <a:buNone/>
              <a:defRPr sz="3000"/>
            </a:lvl5pPr>
            <a:lvl6pPr marL="3429539" indent="0">
              <a:buNone/>
              <a:defRPr sz="3000"/>
            </a:lvl6pPr>
            <a:lvl7pPr marL="4115446" indent="0">
              <a:buNone/>
              <a:defRPr sz="3000"/>
            </a:lvl7pPr>
            <a:lvl8pPr marL="4801355" indent="0">
              <a:buNone/>
              <a:defRPr sz="3000"/>
            </a:lvl8pPr>
            <a:lvl9pPr marL="5487262" indent="0">
              <a:buNone/>
              <a:defRPr sz="3000"/>
            </a:lvl9pPr>
          </a:lstStyle>
          <a:p>
            <a:endParaRPr lang="en-GB"/>
          </a:p>
        </p:txBody>
      </p:sp>
      <p:sp>
        <p:nvSpPr>
          <p:cNvPr id="7" name="Text Placeholder 3"/>
          <p:cNvSpPr>
            <a:spLocks noGrp="1"/>
          </p:cNvSpPr>
          <p:nvPr>
            <p:ph type="body" sz="half" idx="2" hasCustomPrompt="1"/>
          </p:nvPr>
        </p:nvSpPr>
        <p:spPr>
          <a:xfrm>
            <a:off x="1029600" y="2160000"/>
            <a:ext cx="7082558" cy="6249894"/>
          </a:xfrm>
          <a:prstGeom prst="rect">
            <a:avLst/>
          </a:prstGeom>
        </p:spPr>
        <p:txBody>
          <a:bodyPr/>
          <a:lstStyle>
            <a:lvl1pPr marL="0" marR="0" indent="0" algn="l" defTabSz="924093" rtl="0" eaLnBrk="1" fontAlgn="auto" latinLnBrk="0" hangingPunct="1">
              <a:lnSpc>
                <a:spcPct val="100000"/>
              </a:lnSpc>
              <a:spcBef>
                <a:spcPts val="0"/>
              </a:spcBef>
              <a:spcAft>
                <a:spcPts val="0"/>
              </a:spcAft>
              <a:buClrTx/>
              <a:buSzTx/>
              <a:buFontTx/>
              <a:buNone/>
              <a:tabLst/>
              <a:defRPr sz="3000" baseline="0">
                <a:latin typeface="Arial" panose="020B0604020202020204" pitchFamily="34" charset="0"/>
                <a:cs typeface="Arial" panose="020B0604020202020204" pitchFamily="34" charset="0"/>
              </a:defRPr>
            </a:lvl1pPr>
            <a:lvl2pPr marL="685907" indent="0">
              <a:buNone/>
              <a:defRPr sz="2100"/>
            </a:lvl2pPr>
            <a:lvl3pPr marL="1371816" indent="0">
              <a:buNone/>
              <a:defRPr sz="1800"/>
            </a:lvl3pPr>
            <a:lvl4pPr marL="2057723" indent="0">
              <a:buNone/>
              <a:defRPr sz="1501"/>
            </a:lvl4pPr>
            <a:lvl5pPr marL="2743631" indent="0">
              <a:buNone/>
              <a:defRPr sz="1501"/>
            </a:lvl5pPr>
            <a:lvl6pPr marL="3429539" indent="0">
              <a:buNone/>
              <a:defRPr sz="1501"/>
            </a:lvl6pPr>
            <a:lvl7pPr marL="4115446" indent="0">
              <a:buNone/>
              <a:defRPr sz="1501"/>
            </a:lvl7pPr>
            <a:lvl8pPr marL="4801355" indent="0">
              <a:buNone/>
              <a:defRPr sz="1501"/>
            </a:lvl8pPr>
            <a:lvl9pPr marL="5487262" indent="0">
              <a:buNone/>
              <a:defRPr sz="1501"/>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000" b="0" dirty="0">
                <a:solidFill>
                  <a:schemeClr val="tx1"/>
                </a:solidFill>
                <a:ea typeface="+mn-ea"/>
                <a:sym typeface="Arial"/>
              </a:rPr>
              <a:t>“This is a slide that</a:t>
            </a:r>
            <a:r>
              <a:rPr lang="en-US" sz="3000" b="0" baseline="0" dirty="0">
                <a:solidFill>
                  <a:schemeClr val="tx1"/>
                </a:solidFill>
                <a:ea typeface="+mn-ea"/>
                <a:sym typeface="Arial"/>
              </a:rPr>
              <a:t> shows an image alongside a quote.”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0" baseline="0" dirty="0">
              <a:solidFill>
                <a:schemeClr val="tx1"/>
              </a:solidFill>
              <a:ea typeface="+mn-ea"/>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3000" b="0" baseline="0" dirty="0">
                <a:solidFill>
                  <a:schemeClr val="tx1"/>
                </a:solidFill>
                <a:ea typeface="+mn-ea"/>
                <a:sym typeface="Arial"/>
              </a:rPr>
              <a:t>Alter this text and the picture, as required. You can change the shape but please don’t use borders, shadows or reflections.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1" baseline="0" dirty="0">
              <a:solidFill>
                <a:schemeClr val="tx1"/>
              </a:solidFill>
              <a:ea typeface="+mn-ea"/>
              <a:sym typeface="Arial"/>
            </a:endParaRPr>
          </a:p>
          <a:p>
            <a:pPr lvl="0"/>
            <a:endParaRPr lang="en-US" dirty="0"/>
          </a:p>
        </p:txBody>
      </p:sp>
      <p:sp>
        <p:nvSpPr>
          <p:cNvPr id="8" name="Text Placeholder 19">
            <a:extLst>
              <a:ext uri="{FF2B5EF4-FFF2-40B4-BE49-F238E27FC236}">
                <a16:creationId xmlns:a16="http://schemas.microsoft.com/office/drawing/2014/main" id="{CAFD536F-B2D4-764A-9D15-D0B23E9C3E5A}"/>
              </a:ext>
            </a:extLst>
          </p:cNvPr>
          <p:cNvSpPr>
            <a:spLocks noGrp="1"/>
          </p:cNvSpPr>
          <p:nvPr>
            <p:ph type="body" sz="quarter" idx="11" hasCustomPrompt="1"/>
          </p:nvPr>
        </p:nvSpPr>
        <p:spPr>
          <a:xfrm>
            <a:off x="1029600" y="9099656"/>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266436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nd white">
    <p:bg>
      <p:bgPr>
        <a:solidFill>
          <a:srgbClr val="B6D3F0"/>
        </a:soli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34" name="Title 1"/>
          <p:cNvSpPr>
            <a:spLocks noGrp="1"/>
          </p:cNvSpPr>
          <p:nvPr>
            <p:ph type="title" hasCustomPrompt="1"/>
          </p:nvPr>
        </p:nvSpPr>
        <p:spPr>
          <a:xfrm>
            <a:off x="982800" y="4557148"/>
            <a:ext cx="15773400" cy="1988651"/>
          </a:xfrm>
          <a:prstGeom prst="rect">
            <a:avLst/>
          </a:prstGeom>
          <a:noFill/>
        </p:spPr>
        <p:txBody>
          <a:bodyPr>
            <a:normAutofit/>
          </a:bodyPr>
          <a:lstStyle>
            <a:lvl1pPr>
              <a:defRPr sz="6601" b="1" baseline="0">
                <a:solidFill>
                  <a:schemeClr val="tx1"/>
                </a:solidFill>
                <a:latin typeface="Arial" panose="020B0604020202020204" pitchFamily="34" charset="0"/>
                <a:cs typeface="Arial" panose="020B0604020202020204" pitchFamily="34" charset="0"/>
              </a:defRPr>
            </a:lvl1pPr>
          </a:lstStyle>
          <a:p>
            <a:r>
              <a:rPr lang="en-GB" dirty="0"/>
              <a:t>Thank you for listening...</a:t>
            </a:r>
          </a:p>
        </p:txBody>
      </p:sp>
      <p:pic>
        <p:nvPicPr>
          <p:cNvPr id="19" name="Picture 18">
            <a:extLst>
              <a:ext uri="{FF2B5EF4-FFF2-40B4-BE49-F238E27FC236}">
                <a16:creationId xmlns:a16="http://schemas.microsoft.com/office/drawing/2014/main" id="{FD1DB831-A95E-AB44-95F4-B5083655B63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Tree>
    <p:extLst>
      <p:ext uri="{BB962C8B-B14F-4D97-AF65-F5344CB8AC3E}">
        <p14:creationId xmlns:p14="http://schemas.microsoft.com/office/powerpoint/2010/main" val="77896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End white">
    <p:bg>
      <p:bgPr>
        <a:solidFill>
          <a:srgbClr val="FFE2C3"/>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FD1DB831-A95E-AB44-95F4-B5083655B63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3" name="Title 1">
            <a:extLst>
              <a:ext uri="{FF2B5EF4-FFF2-40B4-BE49-F238E27FC236}">
                <a16:creationId xmlns:a16="http://schemas.microsoft.com/office/drawing/2014/main" id="{E896FE63-FC48-C44A-A1A6-DA6B7E05F9D8}"/>
              </a:ext>
            </a:extLst>
          </p:cNvPr>
          <p:cNvSpPr>
            <a:spLocks noGrp="1"/>
          </p:cNvSpPr>
          <p:nvPr>
            <p:ph type="title" hasCustomPrompt="1"/>
          </p:nvPr>
        </p:nvSpPr>
        <p:spPr>
          <a:xfrm>
            <a:off x="982800" y="4557148"/>
            <a:ext cx="15773400" cy="1988651"/>
          </a:xfrm>
          <a:prstGeom prst="rect">
            <a:avLst/>
          </a:prstGeom>
          <a:noFill/>
        </p:spPr>
        <p:txBody>
          <a:bodyPr>
            <a:normAutofit/>
          </a:bodyPr>
          <a:lstStyle>
            <a:lvl1pPr>
              <a:defRPr sz="6601" b="1" baseline="0">
                <a:solidFill>
                  <a:schemeClr val="tx1"/>
                </a:solidFill>
                <a:latin typeface="Arial" panose="020B0604020202020204" pitchFamily="34" charset="0"/>
                <a:cs typeface="Arial" panose="020B0604020202020204" pitchFamily="34" charset="0"/>
              </a:defRPr>
            </a:lvl1pPr>
          </a:lstStyle>
          <a:p>
            <a:r>
              <a:rPr lang="en-GB" dirty="0"/>
              <a:t>Thank you for listening...</a:t>
            </a:r>
          </a:p>
        </p:txBody>
      </p:sp>
      <p:sp>
        <p:nvSpPr>
          <p:cNvPr id="14" name="Text Placeholder 19">
            <a:extLst>
              <a:ext uri="{FF2B5EF4-FFF2-40B4-BE49-F238E27FC236}">
                <a16:creationId xmlns:a16="http://schemas.microsoft.com/office/drawing/2014/main" id="{887A45AE-849E-BA4E-B5FF-B76F9DC5D15A}"/>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Tree>
    <p:extLst>
      <p:ext uri="{BB962C8B-B14F-4D97-AF65-F5344CB8AC3E}">
        <p14:creationId xmlns:p14="http://schemas.microsoft.com/office/powerpoint/2010/main" val="345451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End white">
    <p:bg>
      <p:bgPr>
        <a:solidFill>
          <a:srgbClr val="FEF2BE"/>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FD1DB831-A95E-AB44-95F4-B5083655B63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3" name="Title 1">
            <a:extLst>
              <a:ext uri="{FF2B5EF4-FFF2-40B4-BE49-F238E27FC236}">
                <a16:creationId xmlns:a16="http://schemas.microsoft.com/office/drawing/2014/main" id="{FD9085FB-8C7E-8047-9AFD-0400116C5595}"/>
              </a:ext>
            </a:extLst>
          </p:cNvPr>
          <p:cNvSpPr>
            <a:spLocks noGrp="1"/>
          </p:cNvSpPr>
          <p:nvPr>
            <p:ph type="title" hasCustomPrompt="1"/>
          </p:nvPr>
        </p:nvSpPr>
        <p:spPr>
          <a:xfrm>
            <a:off x="982800" y="4557148"/>
            <a:ext cx="15773400" cy="1988651"/>
          </a:xfrm>
          <a:prstGeom prst="rect">
            <a:avLst/>
          </a:prstGeom>
          <a:noFill/>
        </p:spPr>
        <p:txBody>
          <a:bodyPr>
            <a:normAutofit/>
          </a:bodyPr>
          <a:lstStyle>
            <a:lvl1pPr>
              <a:defRPr sz="6601" b="1" baseline="0">
                <a:solidFill>
                  <a:schemeClr val="tx1"/>
                </a:solidFill>
                <a:latin typeface="Arial" panose="020B0604020202020204" pitchFamily="34" charset="0"/>
                <a:cs typeface="Arial" panose="020B0604020202020204" pitchFamily="34" charset="0"/>
              </a:defRPr>
            </a:lvl1pPr>
          </a:lstStyle>
          <a:p>
            <a:r>
              <a:rPr lang="en-GB" dirty="0"/>
              <a:t>Thank you for listening...</a:t>
            </a:r>
          </a:p>
        </p:txBody>
      </p:sp>
      <p:sp>
        <p:nvSpPr>
          <p:cNvPr id="14" name="Text Placeholder 19">
            <a:extLst>
              <a:ext uri="{FF2B5EF4-FFF2-40B4-BE49-F238E27FC236}">
                <a16:creationId xmlns:a16="http://schemas.microsoft.com/office/drawing/2014/main" id="{538DE194-F0A3-2548-B4E9-C04B216C7EF5}"/>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Tree>
    <p:extLst>
      <p:ext uri="{BB962C8B-B14F-4D97-AF65-F5344CB8AC3E}">
        <p14:creationId xmlns:p14="http://schemas.microsoft.com/office/powerpoint/2010/main" val="3526572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1257300" y="2738861"/>
            <a:ext cx="15773400" cy="65280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0191942"/>
      </p:ext>
    </p:extLst>
  </p:cSld>
  <p:clrMap bg1="lt1" tx1="dk1" bg2="lt2" tx2="dk2" accent1="accent1" accent2="accent2" accent3="accent3" accent4="accent4" accent5="accent5" accent6="accent6" hlink="hlink" folHlink="folHlink"/>
  <p:sldLayoutIdLst>
    <p:sldLayoutId id="2147484042" r:id="rId1"/>
    <p:sldLayoutId id="2147484032" r:id="rId2"/>
    <p:sldLayoutId id="2147484034" r:id="rId3"/>
  </p:sldLayoutIdLst>
  <p:hf hdr="0" ftr="0" dt="0"/>
  <p:txStyles>
    <p:titleStyle>
      <a:lvl1pPr algn="l" defTabSz="1371816" rtl="0" eaLnBrk="1" latinLnBrk="0" hangingPunct="1">
        <a:lnSpc>
          <a:spcPct val="90000"/>
        </a:lnSpc>
        <a:spcBef>
          <a:spcPct val="0"/>
        </a:spcBef>
        <a:buNone/>
        <a:defRPr sz="6601" kern="1200">
          <a:solidFill>
            <a:schemeClr val="tx1"/>
          </a:solidFill>
          <a:latin typeface="+mj-lt"/>
          <a:ea typeface="+mj-ea"/>
          <a:cs typeface="+mj-cs"/>
        </a:defRPr>
      </a:lvl1pPr>
    </p:titleStyle>
    <p:bodyStyle>
      <a:lvl1pPr marL="342954" indent="-342954" algn="l" defTabSz="1371816" rtl="0" eaLnBrk="1" latinLnBrk="0" hangingPunct="1">
        <a:lnSpc>
          <a:spcPct val="90000"/>
        </a:lnSpc>
        <a:spcBef>
          <a:spcPts val="1501"/>
        </a:spcBef>
        <a:buFont typeface="Arial" panose="020B0604020202020204" pitchFamily="34" charset="0"/>
        <a:buChar char="•"/>
        <a:defRPr sz="4201" kern="1200">
          <a:solidFill>
            <a:schemeClr val="tx1"/>
          </a:solidFill>
          <a:latin typeface="+mn-lt"/>
          <a:ea typeface="+mn-ea"/>
          <a:cs typeface="+mn-cs"/>
        </a:defRPr>
      </a:lvl1pPr>
      <a:lvl2pPr marL="1028862" indent="-342954" algn="l" defTabSz="1371816" rtl="0" eaLnBrk="1" latinLnBrk="0" hangingPunct="1">
        <a:lnSpc>
          <a:spcPct val="90000"/>
        </a:lnSpc>
        <a:spcBef>
          <a:spcPts val="750"/>
        </a:spcBef>
        <a:buFont typeface="Arial" panose="020B0604020202020204" pitchFamily="34" charset="0"/>
        <a:buChar char="•"/>
        <a:defRPr sz="3601" kern="1200">
          <a:solidFill>
            <a:schemeClr val="tx1"/>
          </a:solidFill>
          <a:latin typeface="+mn-lt"/>
          <a:ea typeface="+mn-ea"/>
          <a:cs typeface="+mn-cs"/>
        </a:defRPr>
      </a:lvl2pPr>
      <a:lvl3pPr marL="1714770" indent="-342954" algn="l" defTabSz="1371816"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677"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585"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2493"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8400"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4309"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30216"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816" rtl="0" eaLnBrk="1" latinLnBrk="0" hangingPunct="1">
        <a:defRPr sz="2700" kern="1200">
          <a:solidFill>
            <a:schemeClr val="tx1"/>
          </a:solidFill>
          <a:latin typeface="+mn-lt"/>
          <a:ea typeface="+mn-ea"/>
          <a:cs typeface="+mn-cs"/>
        </a:defRPr>
      </a:lvl1pPr>
      <a:lvl2pPr marL="685907" algn="l" defTabSz="1371816" rtl="0" eaLnBrk="1" latinLnBrk="0" hangingPunct="1">
        <a:defRPr sz="2700" kern="1200">
          <a:solidFill>
            <a:schemeClr val="tx1"/>
          </a:solidFill>
          <a:latin typeface="+mn-lt"/>
          <a:ea typeface="+mn-ea"/>
          <a:cs typeface="+mn-cs"/>
        </a:defRPr>
      </a:lvl2pPr>
      <a:lvl3pPr marL="1371816" algn="l" defTabSz="1371816" rtl="0" eaLnBrk="1" latinLnBrk="0" hangingPunct="1">
        <a:defRPr sz="2700" kern="1200">
          <a:solidFill>
            <a:schemeClr val="tx1"/>
          </a:solidFill>
          <a:latin typeface="+mn-lt"/>
          <a:ea typeface="+mn-ea"/>
          <a:cs typeface="+mn-cs"/>
        </a:defRPr>
      </a:lvl3pPr>
      <a:lvl4pPr marL="2057723" algn="l" defTabSz="1371816" rtl="0" eaLnBrk="1" latinLnBrk="0" hangingPunct="1">
        <a:defRPr sz="2700" kern="1200">
          <a:solidFill>
            <a:schemeClr val="tx1"/>
          </a:solidFill>
          <a:latin typeface="+mn-lt"/>
          <a:ea typeface="+mn-ea"/>
          <a:cs typeface="+mn-cs"/>
        </a:defRPr>
      </a:lvl4pPr>
      <a:lvl5pPr marL="2743631" algn="l" defTabSz="1371816" rtl="0" eaLnBrk="1" latinLnBrk="0" hangingPunct="1">
        <a:defRPr sz="2700" kern="1200">
          <a:solidFill>
            <a:schemeClr val="tx1"/>
          </a:solidFill>
          <a:latin typeface="+mn-lt"/>
          <a:ea typeface="+mn-ea"/>
          <a:cs typeface="+mn-cs"/>
        </a:defRPr>
      </a:lvl5pPr>
      <a:lvl6pPr marL="3429539" algn="l" defTabSz="1371816" rtl="0" eaLnBrk="1" latinLnBrk="0" hangingPunct="1">
        <a:defRPr sz="2700" kern="1200">
          <a:solidFill>
            <a:schemeClr val="tx1"/>
          </a:solidFill>
          <a:latin typeface="+mn-lt"/>
          <a:ea typeface="+mn-ea"/>
          <a:cs typeface="+mn-cs"/>
        </a:defRPr>
      </a:lvl6pPr>
      <a:lvl7pPr marL="4115446" algn="l" defTabSz="1371816" rtl="0" eaLnBrk="1" latinLnBrk="0" hangingPunct="1">
        <a:defRPr sz="2700" kern="1200">
          <a:solidFill>
            <a:schemeClr val="tx1"/>
          </a:solidFill>
          <a:latin typeface="+mn-lt"/>
          <a:ea typeface="+mn-ea"/>
          <a:cs typeface="+mn-cs"/>
        </a:defRPr>
      </a:lvl7pPr>
      <a:lvl8pPr marL="4801355" algn="l" defTabSz="1371816" rtl="0" eaLnBrk="1" latinLnBrk="0" hangingPunct="1">
        <a:defRPr sz="2700" kern="1200">
          <a:solidFill>
            <a:schemeClr val="tx1"/>
          </a:solidFill>
          <a:latin typeface="+mn-lt"/>
          <a:ea typeface="+mn-ea"/>
          <a:cs typeface="+mn-cs"/>
        </a:defRPr>
      </a:lvl8pPr>
      <a:lvl9pPr marL="5487262" algn="l" defTabSz="1371816"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789248"/>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9" r:id="rId3"/>
  </p:sldLayoutIdLst>
  <p:hf hdr="0" ftr="0" dt="0"/>
  <p:txStyles>
    <p:titleStyle>
      <a:lvl1pPr algn="l" defTabSz="1371816" rtl="0" eaLnBrk="1" latinLnBrk="0" hangingPunct="1">
        <a:lnSpc>
          <a:spcPct val="90000"/>
        </a:lnSpc>
        <a:spcBef>
          <a:spcPct val="0"/>
        </a:spcBef>
        <a:buNone/>
        <a:defRPr sz="6601" kern="1200">
          <a:solidFill>
            <a:schemeClr val="tx1"/>
          </a:solidFill>
          <a:latin typeface="+mj-lt"/>
          <a:ea typeface="+mj-ea"/>
          <a:cs typeface="+mj-cs"/>
        </a:defRPr>
      </a:lvl1pPr>
    </p:titleStyle>
    <p:bodyStyle>
      <a:lvl1pPr marL="342954" indent="-342954" algn="l" defTabSz="1371816" rtl="0" eaLnBrk="1" latinLnBrk="0" hangingPunct="1">
        <a:lnSpc>
          <a:spcPct val="90000"/>
        </a:lnSpc>
        <a:spcBef>
          <a:spcPts val="1501"/>
        </a:spcBef>
        <a:buFont typeface="Arial" panose="020B0604020202020204" pitchFamily="34" charset="0"/>
        <a:buChar char="•"/>
        <a:defRPr sz="4201" kern="1200">
          <a:solidFill>
            <a:schemeClr val="tx1"/>
          </a:solidFill>
          <a:latin typeface="+mn-lt"/>
          <a:ea typeface="+mn-ea"/>
          <a:cs typeface="+mn-cs"/>
        </a:defRPr>
      </a:lvl1pPr>
      <a:lvl2pPr marL="1028862" indent="-342954" algn="l" defTabSz="1371816" rtl="0" eaLnBrk="1" latinLnBrk="0" hangingPunct="1">
        <a:lnSpc>
          <a:spcPct val="90000"/>
        </a:lnSpc>
        <a:spcBef>
          <a:spcPts val="750"/>
        </a:spcBef>
        <a:buFont typeface="Arial" panose="020B0604020202020204" pitchFamily="34" charset="0"/>
        <a:buChar char="•"/>
        <a:defRPr sz="3601" kern="1200">
          <a:solidFill>
            <a:schemeClr val="tx1"/>
          </a:solidFill>
          <a:latin typeface="+mn-lt"/>
          <a:ea typeface="+mn-ea"/>
          <a:cs typeface="+mn-cs"/>
        </a:defRPr>
      </a:lvl2pPr>
      <a:lvl3pPr marL="1714770" indent="-342954" algn="l" defTabSz="1371816"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677"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585"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2493"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8400"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4309"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30216"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816" rtl="0" eaLnBrk="1" latinLnBrk="0" hangingPunct="1">
        <a:defRPr sz="2700" kern="1200">
          <a:solidFill>
            <a:schemeClr val="tx1"/>
          </a:solidFill>
          <a:latin typeface="+mn-lt"/>
          <a:ea typeface="+mn-ea"/>
          <a:cs typeface="+mn-cs"/>
        </a:defRPr>
      </a:lvl1pPr>
      <a:lvl2pPr marL="685907" algn="l" defTabSz="1371816" rtl="0" eaLnBrk="1" latinLnBrk="0" hangingPunct="1">
        <a:defRPr sz="2700" kern="1200">
          <a:solidFill>
            <a:schemeClr val="tx1"/>
          </a:solidFill>
          <a:latin typeface="+mn-lt"/>
          <a:ea typeface="+mn-ea"/>
          <a:cs typeface="+mn-cs"/>
        </a:defRPr>
      </a:lvl2pPr>
      <a:lvl3pPr marL="1371816" algn="l" defTabSz="1371816" rtl="0" eaLnBrk="1" latinLnBrk="0" hangingPunct="1">
        <a:defRPr sz="2700" kern="1200">
          <a:solidFill>
            <a:schemeClr val="tx1"/>
          </a:solidFill>
          <a:latin typeface="+mn-lt"/>
          <a:ea typeface="+mn-ea"/>
          <a:cs typeface="+mn-cs"/>
        </a:defRPr>
      </a:lvl3pPr>
      <a:lvl4pPr marL="2057723" algn="l" defTabSz="1371816" rtl="0" eaLnBrk="1" latinLnBrk="0" hangingPunct="1">
        <a:defRPr sz="2700" kern="1200">
          <a:solidFill>
            <a:schemeClr val="tx1"/>
          </a:solidFill>
          <a:latin typeface="+mn-lt"/>
          <a:ea typeface="+mn-ea"/>
          <a:cs typeface="+mn-cs"/>
        </a:defRPr>
      </a:lvl4pPr>
      <a:lvl5pPr marL="2743631" algn="l" defTabSz="1371816" rtl="0" eaLnBrk="1" latinLnBrk="0" hangingPunct="1">
        <a:defRPr sz="2700" kern="1200">
          <a:solidFill>
            <a:schemeClr val="tx1"/>
          </a:solidFill>
          <a:latin typeface="+mn-lt"/>
          <a:ea typeface="+mn-ea"/>
          <a:cs typeface="+mn-cs"/>
        </a:defRPr>
      </a:lvl5pPr>
      <a:lvl6pPr marL="3429539" algn="l" defTabSz="1371816" rtl="0" eaLnBrk="1" latinLnBrk="0" hangingPunct="1">
        <a:defRPr sz="2700" kern="1200">
          <a:solidFill>
            <a:schemeClr val="tx1"/>
          </a:solidFill>
          <a:latin typeface="+mn-lt"/>
          <a:ea typeface="+mn-ea"/>
          <a:cs typeface="+mn-cs"/>
        </a:defRPr>
      </a:lvl6pPr>
      <a:lvl7pPr marL="4115446" algn="l" defTabSz="1371816" rtl="0" eaLnBrk="1" latinLnBrk="0" hangingPunct="1">
        <a:defRPr sz="2700" kern="1200">
          <a:solidFill>
            <a:schemeClr val="tx1"/>
          </a:solidFill>
          <a:latin typeface="+mn-lt"/>
          <a:ea typeface="+mn-ea"/>
          <a:cs typeface="+mn-cs"/>
        </a:defRPr>
      </a:lvl7pPr>
      <a:lvl8pPr marL="4801355" algn="l" defTabSz="1371816" rtl="0" eaLnBrk="1" latinLnBrk="0" hangingPunct="1">
        <a:defRPr sz="2700" kern="1200">
          <a:solidFill>
            <a:schemeClr val="tx1"/>
          </a:solidFill>
          <a:latin typeface="+mn-lt"/>
          <a:ea typeface="+mn-ea"/>
          <a:cs typeface="+mn-cs"/>
        </a:defRPr>
      </a:lvl8pPr>
      <a:lvl9pPr marL="5487262" algn="l" defTabSz="1371816"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748731"/>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60" r:id="rId3"/>
  </p:sldLayoutIdLst>
  <p:hf hdr="0" ftr="0" dt="0"/>
  <p:txStyles>
    <p:titleStyle>
      <a:lvl1pPr algn="l" defTabSz="1371816" rtl="0" eaLnBrk="1" latinLnBrk="0" hangingPunct="1">
        <a:lnSpc>
          <a:spcPct val="90000"/>
        </a:lnSpc>
        <a:spcBef>
          <a:spcPct val="0"/>
        </a:spcBef>
        <a:buNone/>
        <a:defRPr sz="6601" kern="1200">
          <a:solidFill>
            <a:schemeClr val="tx1"/>
          </a:solidFill>
          <a:latin typeface="+mj-lt"/>
          <a:ea typeface="+mj-ea"/>
          <a:cs typeface="+mj-cs"/>
        </a:defRPr>
      </a:lvl1pPr>
    </p:titleStyle>
    <p:bodyStyle>
      <a:lvl1pPr marL="342954" indent="-342954" algn="l" defTabSz="1371816" rtl="0" eaLnBrk="1" latinLnBrk="0" hangingPunct="1">
        <a:lnSpc>
          <a:spcPct val="90000"/>
        </a:lnSpc>
        <a:spcBef>
          <a:spcPts val="1501"/>
        </a:spcBef>
        <a:buFont typeface="Arial" panose="020B0604020202020204" pitchFamily="34" charset="0"/>
        <a:buChar char="•"/>
        <a:defRPr sz="4201" kern="1200">
          <a:solidFill>
            <a:schemeClr val="tx1"/>
          </a:solidFill>
          <a:latin typeface="+mn-lt"/>
          <a:ea typeface="+mn-ea"/>
          <a:cs typeface="+mn-cs"/>
        </a:defRPr>
      </a:lvl1pPr>
      <a:lvl2pPr marL="1028862" indent="-342954" algn="l" defTabSz="1371816" rtl="0" eaLnBrk="1" latinLnBrk="0" hangingPunct="1">
        <a:lnSpc>
          <a:spcPct val="90000"/>
        </a:lnSpc>
        <a:spcBef>
          <a:spcPts val="750"/>
        </a:spcBef>
        <a:buFont typeface="Arial" panose="020B0604020202020204" pitchFamily="34" charset="0"/>
        <a:buChar char="•"/>
        <a:defRPr sz="3601" kern="1200">
          <a:solidFill>
            <a:schemeClr val="tx1"/>
          </a:solidFill>
          <a:latin typeface="+mn-lt"/>
          <a:ea typeface="+mn-ea"/>
          <a:cs typeface="+mn-cs"/>
        </a:defRPr>
      </a:lvl2pPr>
      <a:lvl3pPr marL="1714770" indent="-342954" algn="l" defTabSz="1371816"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677"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585"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2493"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8400"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4309"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30216"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816" rtl="0" eaLnBrk="1" latinLnBrk="0" hangingPunct="1">
        <a:defRPr sz="2700" kern="1200">
          <a:solidFill>
            <a:schemeClr val="tx1"/>
          </a:solidFill>
          <a:latin typeface="+mn-lt"/>
          <a:ea typeface="+mn-ea"/>
          <a:cs typeface="+mn-cs"/>
        </a:defRPr>
      </a:lvl1pPr>
      <a:lvl2pPr marL="685907" algn="l" defTabSz="1371816" rtl="0" eaLnBrk="1" latinLnBrk="0" hangingPunct="1">
        <a:defRPr sz="2700" kern="1200">
          <a:solidFill>
            <a:schemeClr val="tx1"/>
          </a:solidFill>
          <a:latin typeface="+mn-lt"/>
          <a:ea typeface="+mn-ea"/>
          <a:cs typeface="+mn-cs"/>
        </a:defRPr>
      </a:lvl2pPr>
      <a:lvl3pPr marL="1371816" algn="l" defTabSz="1371816" rtl="0" eaLnBrk="1" latinLnBrk="0" hangingPunct="1">
        <a:defRPr sz="2700" kern="1200">
          <a:solidFill>
            <a:schemeClr val="tx1"/>
          </a:solidFill>
          <a:latin typeface="+mn-lt"/>
          <a:ea typeface="+mn-ea"/>
          <a:cs typeface="+mn-cs"/>
        </a:defRPr>
      </a:lvl3pPr>
      <a:lvl4pPr marL="2057723" algn="l" defTabSz="1371816" rtl="0" eaLnBrk="1" latinLnBrk="0" hangingPunct="1">
        <a:defRPr sz="2700" kern="1200">
          <a:solidFill>
            <a:schemeClr val="tx1"/>
          </a:solidFill>
          <a:latin typeface="+mn-lt"/>
          <a:ea typeface="+mn-ea"/>
          <a:cs typeface="+mn-cs"/>
        </a:defRPr>
      </a:lvl4pPr>
      <a:lvl5pPr marL="2743631" algn="l" defTabSz="1371816" rtl="0" eaLnBrk="1" latinLnBrk="0" hangingPunct="1">
        <a:defRPr sz="2700" kern="1200">
          <a:solidFill>
            <a:schemeClr val="tx1"/>
          </a:solidFill>
          <a:latin typeface="+mn-lt"/>
          <a:ea typeface="+mn-ea"/>
          <a:cs typeface="+mn-cs"/>
        </a:defRPr>
      </a:lvl5pPr>
      <a:lvl6pPr marL="3429539" algn="l" defTabSz="1371816" rtl="0" eaLnBrk="1" latinLnBrk="0" hangingPunct="1">
        <a:defRPr sz="2700" kern="1200">
          <a:solidFill>
            <a:schemeClr val="tx1"/>
          </a:solidFill>
          <a:latin typeface="+mn-lt"/>
          <a:ea typeface="+mn-ea"/>
          <a:cs typeface="+mn-cs"/>
        </a:defRPr>
      </a:lvl6pPr>
      <a:lvl7pPr marL="4115446" algn="l" defTabSz="1371816" rtl="0" eaLnBrk="1" latinLnBrk="0" hangingPunct="1">
        <a:defRPr sz="2700" kern="1200">
          <a:solidFill>
            <a:schemeClr val="tx1"/>
          </a:solidFill>
          <a:latin typeface="+mn-lt"/>
          <a:ea typeface="+mn-ea"/>
          <a:cs typeface="+mn-cs"/>
        </a:defRPr>
      </a:lvl7pPr>
      <a:lvl8pPr marL="4801355" algn="l" defTabSz="1371816" rtl="0" eaLnBrk="1" latinLnBrk="0" hangingPunct="1">
        <a:defRPr sz="2700" kern="1200">
          <a:solidFill>
            <a:schemeClr val="tx1"/>
          </a:solidFill>
          <a:latin typeface="+mn-lt"/>
          <a:ea typeface="+mn-ea"/>
          <a:cs typeface="+mn-cs"/>
        </a:defRPr>
      </a:lvl8pPr>
      <a:lvl9pPr marL="5487262" algn="l" defTabSz="1371816"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chemeClr val="tx1">
                    <a:tint val="75000"/>
                  </a:schemeClr>
                </a:solidFill>
              </a:defRPr>
            </a:lvl1pPr>
          </a:lstStyle>
          <a:p>
            <a:fld id="{48F63A3B-78C7-47BE-AE5E-E10140E04643}" type="slidenum">
              <a:rPr lang="en-US"/>
              <a:t>‹#›</a:t>
            </a:fld>
            <a:endParaRPr lang="en-US"/>
          </a:p>
        </p:txBody>
      </p:sp>
    </p:spTree>
    <p:extLst>
      <p:ext uri="{BB962C8B-B14F-4D97-AF65-F5344CB8AC3E}">
        <p14:creationId xmlns:p14="http://schemas.microsoft.com/office/powerpoint/2010/main" val="44936137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8" r:id="rId3"/>
    <p:sldLayoutId id="2147483955" r:id="rId4"/>
  </p:sldLayoutIdLst>
  <p:hf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3.xml"/><Relationship Id="rId1" Type="http://schemas.openxmlformats.org/officeDocument/2006/relationships/video" Target="https://www.youtube.com/embed/lPLxwVS7gwI?feature=oembe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3.xml"/><Relationship Id="rId1" Type="http://schemas.openxmlformats.org/officeDocument/2006/relationships/video" Target="https://www.youtube.com/embed/SSo_EIwHSd4?start=317&amp;feature=oembe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aws.amazon.com/what-is/blockchain/?aws-products-all.sort-by=item.additionalFields.productNameLowercase&amp;aws-products-all.sort-order=asc" TargetMode="External"/><Relationship Id="rId2" Type="http://schemas.openxmlformats.org/officeDocument/2006/relationships/hyperlink" Target="https://www.mongodb.com/databases/blockchain-database#:~:text=MongoDB%3A%20The%20database%20that%20the,decentralized%20and%20immutable%20data%20storage" TargetMode="External"/><Relationship Id="rId1" Type="http://schemas.openxmlformats.org/officeDocument/2006/relationships/slideLayout" Target="../slideLayouts/slideLayout3.xml"/><Relationship Id="rId4" Type="http://schemas.openxmlformats.org/officeDocument/2006/relationships/hyperlink" Target="https://www.simplilearn.com/tutorials/blockchain-tutorial/types-of-blockchai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3.xml"/><Relationship Id="rId1" Type="http://schemas.openxmlformats.org/officeDocument/2006/relationships/video" Target="https://www.youtube.com/embed/wfwLy8MWbe4?feature=oembe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12459-0FBC-8C40-861B-A81F614EBDD9}"/>
              </a:ext>
            </a:extLst>
          </p:cNvPr>
          <p:cNvSpPr>
            <a:spLocks noGrp="1"/>
          </p:cNvSpPr>
          <p:nvPr>
            <p:ph type="title"/>
          </p:nvPr>
        </p:nvSpPr>
        <p:spPr>
          <a:xfrm>
            <a:off x="983835" y="2074128"/>
            <a:ext cx="16320325" cy="4676322"/>
          </a:xfrm>
        </p:spPr>
        <p:txBody>
          <a:bodyPr>
            <a:normAutofit fontScale="90000"/>
          </a:bodyPr>
          <a:lstStyle/>
          <a:p>
            <a:br>
              <a:rPr lang="en-GB" dirty="0"/>
            </a:br>
            <a:r>
              <a:rPr lang="en-GB" dirty="0"/>
              <a:t>Data and Web Application</a:t>
            </a:r>
            <a:br>
              <a:rPr lang="en-GB" dirty="0"/>
            </a:br>
            <a:r>
              <a:rPr lang="en-GB" dirty="0"/>
              <a:t>CC6012 </a:t>
            </a:r>
            <a:br>
              <a:rPr lang="en-GB" dirty="0"/>
            </a:br>
            <a:br>
              <a:rPr lang="en-GB" dirty="0"/>
            </a:br>
            <a:br>
              <a:rPr lang="en-GB" dirty="0"/>
            </a:br>
            <a:br>
              <a:rPr lang="en-GB" dirty="0"/>
            </a:br>
            <a:endParaRPr lang="en-GB" dirty="0"/>
          </a:p>
        </p:txBody>
      </p:sp>
      <p:sp>
        <p:nvSpPr>
          <p:cNvPr id="4" name="Text Placeholder 3">
            <a:extLst>
              <a:ext uri="{FF2B5EF4-FFF2-40B4-BE49-F238E27FC236}">
                <a16:creationId xmlns:a16="http://schemas.microsoft.com/office/drawing/2014/main" id="{0CD61FDB-1774-2D45-B9D0-08B05BE4A7E1}"/>
              </a:ext>
            </a:extLst>
          </p:cNvPr>
          <p:cNvSpPr>
            <a:spLocks noGrp="1"/>
          </p:cNvSpPr>
          <p:nvPr>
            <p:ph type="body" sz="quarter" idx="12"/>
          </p:nvPr>
        </p:nvSpPr>
        <p:spPr>
          <a:xfrm>
            <a:off x="983837" y="7179392"/>
            <a:ext cx="16320326" cy="882713"/>
          </a:xfrm>
        </p:spPr>
        <p:txBody>
          <a:bodyPr/>
          <a:lstStyle/>
          <a:p>
            <a:r>
              <a:rPr lang="en-US" dirty="0"/>
              <a:t>Blockchain with MongoDB</a:t>
            </a:r>
          </a:p>
          <a:p>
            <a:r>
              <a:rPr lang="en-US" dirty="0"/>
              <a:t>Dr Rattapol Kasemrat</a:t>
            </a:r>
          </a:p>
        </p:txBody>
      </p:sp>
    </p:spTree>
    <p:extLst>
      <p:ext uri="{BB962C8B-B14F-4D97-AF65-F5344CB8AC3E}">
        <p14:creationId xmlns:p14="http://schemas.microsoft.com/office/powerpoint/2010/main" val="2963157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15A66-171B-73B1-8F91-0F56C6EA148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EEF75C0-5B52-10C1-78EA-CDD5604CE8FE}"/>
              </a:ext>
            </a:extLst>
          </p:cNvPr>
          <p:cNvSpPr>
            <a:spLocks noGrp="1"/>
          </p:cNvSpPr>
          <p:nvPr>
            <p:ph type="ctrTitle"/>
          </p:nvPr>
        </p:nvSpPr>
        <p:spPr/>
        <p:txBody>
          <a:bodyPr/>
          <a:lstStyle/>
          <a:p>
            <a:r>
              <a:rPr lang="en-US" dirty="0"/>
              <a:t>Bitcoin</a:t>
            </a:r>
            <a:endParaRPr lang="th-TH" dirty="0"/>
          </a:p>
        </p:txBody>
      </p:sp>
      <p:pic>
        <p:nvPicPr>
          <p:cNvPr id="7" name="Picture 6">
            <a:extLst>
              <a:ext uri="{FF2B5EF4-FFF2-40B4-BE49-F238E27FC236}">
                <a16:creationId xmlns:a16="http://schemas.microsoft.com/office/drawing/2014/main" id="{86CDB4C4-33B0-1697-7AC5-12D8242AEE89}"/>
              </a:ext>
            </a:extLst>
          </p:cNvPr>
          <p:cNvPicPr>
            <a:picLocks noChangeAspect="1"/>
          </p:cNvPicPr>
          <p:nvPr/>
        </p:nvPicPr>
        <p:blipFill>
          <a:blip r:embed="rId2"/>
          <a:stretch>
            <a:fillRect/>
          </a:stretch>
        </p:blipFill>
        <p:spPr>
          <a:xfrm>
            <a:off x="1029600" y="2239439"/>
            <a:ext cx="9738908" cy="5809709"/>
          </a:xfrm>
          <a:prstGeom prst="rect">
            <a:avLst/>
          </a:prstGeom>
        </p:spPr>
      </p:pic>
      <p:sp>
        <p:nvSpPr>
          <p:cNvPr id="9" name="TextBox 8">
            <a:extLst>
              <a:ext uri="{FF2B5EF4-FFF2-40B4-BE49-F238E27FC236}">
                <a16:creationId xmlns:a16="http://schemas.microsoft.com/office/drawing/2014/main" id="{B517C552-2300-5865-819F-351EC92C68A9}"/>
              </a:ext>
            </a:extLst>
          </p:cNvPr>
          <p:cNvSpPr txBox="1"/>
          <p:nvPr/>
        </p:nvSpPr>
        <p:spPr>
          <a:xfrm>
            <a:off x="1029600" y="8473676"/>
            <a:ext cx="9144000" cy="1570623"/>
          </a:xfrm>
          <a:prstGeom prst="rect">
            <a:avLst/>
          </a:prstGeom>
          <a:noFill/>
        </p:spPr>
        <p:txBody>
          <a:bodyPr wrap="square">
            <a:spAutoFit/>
          </a:bodyPr>
          <a:lstStyle/>
          <a:p>
            <a:r>
              <a:rPr lang="en-US" dirty="0"/>
              <a:t>Only </a:t>
            </a:r>
            <a:r>
              <a:rPr lang="en-US" b="1" dirty="0"/>
              <a:t>6%</a:t>
            </a:r>
            <a:r>
              <a:rPr lang="en-US" dirty="0"/>
              <a:t> of Bitcoin remains to be mined — but it will take another </a:t>
            </a:r>
            <a:r>
              <a:rPr lang="en-US" b="1" dirty="0"/>
              <a:t>115 years</a:t>
            </a:r>
            <a:r>
              <a:rPr lang="en-US" dirty="0"/>
              <a:t> due to the halving mechanism!</a:t>
            </a:r>
            <a:endParaRPr lang="th-TH" dirty="0"/>
          </a:p>
        </p:txBody>
      </p:sp>
    </p:spTree>
    <p:extLst>
      <p:ext uri="{BB962C8B-B14F-4D97-AF65-F5344CB8AC3E}">
        <p14:creationId xmlns:p14="http://schemas.microsoft.com/office/powerpoint/2010/main" val="4110367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6F8B9-B2D2-12DF-B9F9-ECD5DF44B6A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4518683-5668-54D3-B956-0BEE1F470FB8}"/>
              </a:ext>
            </a:extLst>
          </p:cNvPr>
          <p:cNvSpPr>
            <a:spLocks noGrp="1"/>
          </p:cNvSpPr>
          <p:nvPr>
            <p:ph type="ctrTitle"/>
          </p:nvPr>
        </p:nvSpPr>
        <p:spPr/>
        <p:txBody>
          <a:bodyPr/>
          <a:lstStyle/>
          <a:p>
            <a:r>
              <a:rPr lang="en-US" dirty="0"/>
              <a:t>Bitcoin</a:t>
            </a:r>
            <a:endParaRPr lang="th-TH" dirty="0"/>
          </a:p>
        </p:txBody>
      </p:sp>
      <p:pic>
        <p:nvPicPr>
          <p:cNvPr id="6" name="Picture 5">
            <a:extLst>
              <a:ext uri="{FF2B5EF4-FFF2-40B4-BE49-F238E27FC236}">
                <a16:creationId xmlns:a16="http://schemas.microsoft.com/office/drawing/2014/main" id="{8DEC2317-20C4-923A-88A1-252D98337272}"/>
              </a:ext>
            </a:extLst>
          </p:cNvPr>
          <p:cNvPicPr>
            <a:picLocks noChangeAspect="1"/>
          </p:cNvPicPr>
          <p:nvPr/>
        </p:nvPicPr>
        <p:blipFill>
          <a:blip r:embed="rId2"/>
          <a:stretch>
            <a:fillRect/>
          </a:stretch>
        </p:blipFill>
        <p:spPr>
          <a:xfrm>
            <a:off x="1253341" y="1953276"/>
            <a:ext cx="10100038" cy="7043240"/>
          </a:xfrm>
          <a:prstGeom prst="rect">
            <a:avLst/>
          </a:prstGeom>
        </p:spPr>
      </p:pic>
      <p:pic>
        <p:nvPicPr>
          <p:cNvPr id="10" name="Picture 9">
            <a:extLst>
              <a:ext uri="{FF2B5EF4-FFF2-40B4-BE49-F238E27FC236}">
                <a16:creationId xmlns:a16="http://schemas.microsoft.com/office/drawing/2014/main" id="{A9DDA5BA-D57B-C1FF-F7CC-80B4DF8F934C}"/>
              </a:ext>
            </a:extLst>
          </p:cNvPr>
          <p:cNvPicPr>
            <a:picLocks noChangeAspect="1"/>
          </p:cNvPicPr>
          <p:nvPr/>
        </p:nvPicPr>
        <p:blipFill>
          <a:blip r:embed="rId3"/>
          <a:stretch>
            <a:fillRect/>
          </a:stretch>
        </p:blipFill>
        <p:spPr>
          <a:xfrm>
            <a:off x="11749905" y="1953276"/>
            <a:ext cx="3696216" cy="1286054"/>
          </a:xfrm>
          <a:prstGeom prst="rect">
            <a:avLst/>
          </a:prstGeom>
        </p:spPr>
      </p:pic>
      <p:pic>
        <p:nvPicPr>
          <p:cNvPr id="12" name="Picture 11">
            <a:extLst>
              <a:ext uri="{FF2B5EF4-FFF2-40B4-BE49-F238E27FC236}">
                <a16:creationId xmlns:a16="http://schemas.microsoft.com/office/drawing/2014/main" id="{B5EAAD94-B4F5-E07A-6356-E1EE3005D190}"/>
              </a:ext>
            </a:extLst>
          </p:cNvPr>
          <p:cNvPicPr>
            <a:picLocks noChangeAspect="1"/>
          </p:cNvPicPr>
          <p:nvPr/>
        </p:nvPicPr>
        <p:blipFill>
          <a:blip r:embed="rId4"/>
          <a:stretch>
            <a:fillRect/>
          </a:stretch>
        </p:blipFill>
        <p:spPr>
          <a:xfrm>
            <a:off x="11749905" y="3667222"/>
            <a:ext cx="3734321" cy="1819529"/>
          </a:xfrm>
          <a:prstGeom prst="rect">
            <a:avLst/>
          </a:prstGeom>
        </p:spPr>
      </p:pic>
      <p:pic>
        <p:nvPicPr>
          <p:cNvPr id="14" name="Picture 13">
            <a:extLst>
              <a:ext uri="{FF2B5EF4-FFF2-40B4-BE49-F238E27FC236}">
                <a16:creationId xmlns:a16="http://schemas.microsoft.com/office/drawing/2014/main" id="{BDCA754D-79F3-B26C-3F1A-FDE89FFF2E09}"/>
              </a:ext>
            </a:extLst>
          </p:cNvPr>
          <p:cNvPicPr>
            <a:picLocks noChangeAspect="1"/>
          </p:cNvPicPr>
          <p:nvPr/>
        </p:nvPicPr>
        <p:blipFill>
          <a:blip r:embed="rId5"/>
          <a:stretch>
            <a:fillRect/>
          </a:stretch>
        </p:blipFill>
        <p:spPr>
          <a:xfrm>
            <a:off x="11729251" y="6271986"/>
            <a:ext cx="4915586" cy="2724530"/>
          </a:xfrm>
          <a:prstGeom prst="rect">
            <a:avLst/>
          </a:prstGeom>
        </p:spPr>
      </p:pic>
      <p:sp>
        <p:nvSpPr>
          <p:cNvPr id="15" name="Text Placeholder 3">
            <a:extLst>
              <a:ext uri="{FF2B5EF4-FFF2-40B4-BE49-F238E27FC236}">
                <a16:creationId xmlns:a16="http://schemas.microsoft.com/office/drawing/2014/main" id="{6166227C-DAD6-655B-C882-1E37B4C71A5E}"/>
              </a:ext>
            </a:extLst>
          </p:cNvPr>
          <p:cNvSpPr>
            <a:spLocks noGrp="1"/>
          </p:cNvSpPr>
          <p:nvPr>
            <p:ph type="body" sz="quarter" idx="11"/>
          </p:nvPr>
        </p:nvSpPr>
        <p:spPr>
          <a:xfrm>
            <a:off x="1253341" y="9577879"/>
            <a:ext cx="6807200" cy="393177"/>
          </a:xfrm>
        </p:spPr>
        <p:txBody>
          <a:bodyPr/>
          <a:lstStyle/>
          <a:p>
            <a:r>
              <a:rPr lang="en-GB" dirty="0"/>
              <a:t>https://www.blockchain.com/explorer</a:t>
            </a:r>
          </a:p>
        </p:txBody>
      </p:sp>
    </p:spTree>
    <p:extLst>
      <p:ext uri="{BB962C8B-B14F-4D97-AF65-F5344CB8AC3E}">
        <p14:creationId xmlns:p14="http://schemas.microsoft.com/office/powerpoint/2010/main" val="1273181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CD94-6516-ED2D-443C-64CD4C4CFC23}"/>
              </a:ext>
            </a:extLst>
          </p:cNvPr>
          <p:cNvSpPr>
            <a:spLocks noGrp="1"/>
          </p:cNvSpPr>
          <p:nvPr>
            <p:ph type="ctrTitle"/>
          </p:nvPr>
        </p:nvSpPr>
        <p:spPr/>
        <p:txBody>
          <a:bodyPr/>
          <a:lstStyle/>
          <a:p>
            <a:r>
              <a:rPr lang="en-GB" b="1" i="0" dirty="0">
                <a:solidFill>
                  <a:srgbClr val="202124"/>
                </a:solidFill>
                <a:effectLst/>
                <a:latin typeface="Google Sans"/>
              </a:rPr>
              <a:t>Types of Blockchain</a:t>
            </a:r>
            <a:endParaRPr lang="en-GB" dirty="0"/>
          </a:p>
        </p:txBody>
      </p:sp>
      <p:sp>
        <p:nvSpPr>
          <p:cNvPr id="3" name="Subtitle 2">
            <a:extLst>
              <a:ext uri="{FF2B5EF4-FFF2-40B4-BE49-F238E27FC236}">
                <a16:creationId xmlns:a16="http://schemas.microsoft.com/office/drawing/2014/main" id="{293006F6-5831-E9BF-1720-733B7C705751}"/>
              </a:ext>
            </a:extLst>
          </p:cNvPr>
          <p:cNvSpPr>
            <a:spLocks noGrp="1"/>
          </p:cNvSpPr>
          <p:nvPr>
            <p:ph type="subTitle" idx="1"/>
          </p:nvPr>
        </p:nvSpPr>
        <p:spPr>
          <a:xfrm>
            <a:off x="1029600" y="2160000"/>
            <a:ext cx="9065376" cy="6513216"/>
          </a:xfrm>
        </p:spPr>
        <p:txBody>
          <a:bodyPr/>
          <a:lstStyle/>
          <a:p>
            <a:pPr algn="just">
              <a:buFont typeface="Arial" panose="020B0604020202020204" pitchFamily="34" charset="0"/>
              <a:buChar char="•"/>
            </a:pPr>
            <a:r>
              <a:rPr lang="en-GB" dirty="0"/>
              <a:t>Public Blockchain. It is a permissionless distributed ledger on which anybody can join and conduct transactions. ...</a:t>
            </a:r>
          </a:p>
          <a:p>
            <a:pPr algn="just">
              <a:buFont typeface="Arial" panose="020B0604020202020204" pitchFamily="34" charset="0"/>
              <a:buChar char="•"/>
            </a:pPr>
            <a:endParaRPr lang="en-GB" dirty="0"/>
          </a:p>
          <a:p>
            <a:pPr algn="just">
              <a:buFont typeface="Arial" panose="020B0604020202020204" pitchFamily="34" charset="0"/>
              <a:buChar char="•"/>
            </a:pPr>
            <a:r>
              <a:rPr lang="en-GB" dirty="0"/>
              <a:t>Private Blockchain. A blockchain network operates in a private context, such as a restricted network, or is controlled by a single identity. ...</a:t>
            </a:r>
          </a:p>
          <a:p>
            <a:pPr algn="just">
              <a:buFont typeface="Arial" panose="020B0604020202020204" pitchFamily="34" charset="0"/>
              <a:buChar char="•"/>
            </a:pPr>
            <a:endParaRPr lang="en-GB" dirty="0"/>
          </a:p>
          <a:p>
            <a:pPr algn="just">
              <a:buFont typeface="Arial" panose="020B0604020202020204" pitchFamily="34" charset="0"/>
              <a:buChar char="•"/>
            </a:pPr>
            <a:r>
              <a:rPr lang="en-GB" dirty="0"/>
              <a:t>Hybrid Blockchain. ...</a:t>
            </a:r>
          </a:p>
          <a:p>
            <a:pPr algn="just">
              <a:buFont typeface="Arial" panose="020B0604020202020204" pitchFamily="34" charset="0"/>
              <a:buChar char="•"/>
            </a:pPr>
            <a:endParaRPr lang="en-GB" dirty="0"/>
          </a:p>
          <a:p>
            <a:pPr algn="just">
              <a:buFont typeface="Arial" panose="020B0604020202020204" pitchFamily="34" charset="0"/>
              <a:buChar char="•"/>
            </a:pPr>
            <a:r>
              <a:rPr lang="en-GB" dirty="0"/>
              <a:t>Consortium Blockchain.</a:t>
            </a:r>
          </a:p>
          <a:p>
            <a:pPr algn="just"/>
            <a:endParaRPr lang="en-GB" dirty="0"/>
          </a:p>
        </p:txBody>
      </p:sp>
      <p:pic>
        <p:nvPicPr>
          <p:cNvPr id="6" name="Picture 5" descr="A diagram of a diagram&#10;&#10;Description automatically generated">
            <a:extLst>
              <a:ext uri="{FF2B5EF4-FFF2-40B4-BE49-F238E27FC236}">
                <a16:creationId xmlns:a16="http://schemas.microsoft.com/office/drawing/2014/main" id="{9019FF65-65F8-4CD9-6EBD-056079DA3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959" y="526072"/>
            <a:ext cx="6921500" cy="4737100"/>
          </a:xfrm>
          <a:prstGeom prst="rect">
            <a:avLst/>
          </a:prstGeom>
        </p:spPr>
      </p:pic>
      <p:sp>
        <p:nvSpPr>
          <p:cNvPr id="7" name="Text Placeholder 6">
            <a:extLst>
              <a:ext uri="{FF2B5EF4-FFF2-40B4-BE49-F238E27FC236}">
                <a16:creationId xmlns:a16="http://schemas.microsoft.com/office/drawing/2014/main" id="{5F4F1C1C-BFFA-2867-48D9-DC43310E8691}"/>
              </a:ext>
            </a:extLst>
          </p:cNvPr>
          <p:cNvSpPr>
            <a:spLocks noGrp="1"/>
          </p:cNvSpPr>
          <p:nvPr>
            <p:ph type="body" sz="quarter" idx="11"/>
          </p:nvPr>
        </p:nvSpPr>
        <p:spPr/>
        <p:txBody>
          <a:bodyPr/>
          <a:lstStyle/>
          <a:p>
            <a:endParaRPr lang="th-TH"/>
          </a:p>
        </p:txBody>
      </p:sp>
      <p:pic>
        <p:nvPicPr>
          <p:cNvPr id="9" name="Picture 8">
            <a:extLst>
              <a:ext uri="{FF2B5EF4-FFF2-40B4-BE49-F238E27FC236}">
                <a16:creationId xmlns:a16="http://schemas.microsoft.com/office/drawing/2014/main" id="{5E9E2E60-F7E1-BBE3-819E-34F4ACD6C1C2}"/>
              </a:ext>
            </a:extLst>
          </p:cNvPr>
          <p:cNvPicPr>
            <a:picLocks noChangeAspect="1"/>
          </p:cNvPicPr>
          <p:nvPr/>
        </p:nvPicPr>
        <p:blipFill>
          <a:blip r:embed="rId3"/>
          <a:stretch>
            <a:fillRect/>
          </a:stretch>
        </p:blipFill>
        <p:spPr>
          <a:xfrm>
            <a:off x="7615003" y="5554930"/>
            <a:ext cx="10005456" cy="4394920"/>
          </a:xfrm>
          <a:prstGeom prst="rect">
            <a:avLst/>
          </a:prstGeom>
        </p:spPr>
      </p:pic>
    </p:spTree>
    <p:extLst>
      <p:ext uri="{BB962C8B-B14F-4D97-AF65-F5344CB8AC3E}">
        <p14:creationId xmlns:p14="http://schemas.microsoft.com/office/powerpoint/2010/main" val="3854245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45A42-FFF1-FBD4-AAD4-002F05BEEF3C}"/>
              </a:ext>
            </a:extLst>
          </p:cNvPr>
          <p:cNvSpPr>
            <a:spLocks noGrp="1"/>
          </p:cNvSpPr>
          <p:nvPr>
            <p:ph type="ctrTitle"/>
          </p:nvPr>
        </p:nvSpPr>
        <p:spPr/>
        <p:txBody>
          <a:bodyPr>
            <a:normAutofit/>
          </a:bodyPr>
          <a:lstStyle/>
          <a:p>
            <a:r>
              <a:rPr lang="en-GB" dirty="0"/>
              <a:t>Common uses of blockchain</a:t>
            </a:r>
          </a:p>
        </p:txBody>
      </p:sp>
      <p:sp>
        <p:nvSpPr>
          <p:cNvPr id="3" name="Subtitle 2">
            <a:extLst>
              <a:ext uri="{FF2B5EF4-FFF2-40B4-BE49-F238E27FC236}">
                <a16:creationId xmlns:a16="http://schemas.microsoft.com/office/drawing/2014/main" id="{375EEAA6-7E8D-6B27-B205-615D60333CEF}"/>
              </a:ext>
            </a:extLst>
          </p:cNvPr>
          <p:cNvSpPr>
            <a:spLocks noGrp="1"/>
          </p:cNvSpPr>
          <p:nvPr>
            <p:ph type="subTitle" idx="1"/>
          </p:nvPr>
        </p:nvSpPr>
        <p:spPr/>
        <p:txBody>
          <a:bodyPr>
            <a:normAutofit/>
          </a:bodyPr>
          <a:lstStyle/>
          <a:p>
            <a:pPr algn="l"/>
            <a:r>
              <a:rPr lang="en-GB" sz="2400" dirty="0"/>
              <a:t>Blockchain is not a new concept in the digital landscape. But, it is becoming increasingly popular due to its multiple uses. As an example, Bitcoin, a form of cryptocurrency, began using blockchain in 2009 to protect the financial transactions of users. </a:t>
            </a:r>
          </a:p>
          <a:p>
            <a:pPr algn="l"/>
            <a:r>
              <a:rPr lang="en-GB" sz="2400" dirty="0"/>
              <a:t>Now, other digital industries use blockchain, including:</a:t>
            </a:r>
          </a:p>
          <a:p>
            <a:pPr algn="l"/>
            <a:endParaRPr lang="en-GB" sz="2400" dirty="0"/>
          </a:p>
          <a:p>
            <a:pPr algn="l">
              <a:buFont typeface="Arial" panose="020B0604020202020204" pitchFamily="34" charset="0"/>
              <a:buChar char="•"/>
            </a:pPr>
            <a:r>
              <a:rPr lang="en-GB" sz="2400" dirty="0"/>
              <a:t>Cryptocurrencies</a:t>
            </a:r>
          </a:p>
          <a:p>
            <a:pPr algn="l">
              <a:buFont typeface="Arial" panose="020B0604020202020204" pitchFamily="34" charset="0"/>
              <a:buChar char="•"/>
            </a:pPr>
            <a:r>
              <a:rPr lang="en-GB" sz="2400" dirty="0"/>
              <a:t>Smart contracts (i.e., buyer-seller agreements written into lines of software code)</a:t>
            </a:r>
          </a:p>
          <a:p>
            <a:pPr algn="l">
              <a:buFont typeface="Arial" panose="020B0604020202020204" pitchFamily="34" charset="0"/>
              <a:buChar char="•"/>
            </a:pPr>
            <a:r>
              <a:rPr lang="en-GB" sz="2400" dirty="0"/>
              <a:t>Decentralized finance (</a:t>
            </a:r>
            <a:r>
              <a:rPr lang="en-GB" sz="2400" dirty="0" err="1"/>
              <a:t>DeFi</a:t>
            </a:r>
            <a:r>
              <a:rPr lang="en-GB" sz="2400" dirty="0"/>
              <a:t>) applications</a:t>
            </a:r>
          </a:p>
          <a:p>
            <a:pPr algn="l">
              <a:buFont typeface="Arial" panose="020B0604020202020204" pitchFamily="34" charset="0"/>
              <a:buChar char="•"/>
            </a:pPr>
            <a:r>
              <a:rPr lang="en-GB" sz="2400" dirty="0"/>
              <a:t>Non-fungible tokens (NFTs), also known as crypto assets</a:t>
            </a:r>
          </a:p>
          <a:p>
            <a:pPr algn="l">
              <a:buFont typeface="Arial" panose="020B0604020202020204" pitchFamily="34" charset="0"/>
              <a:buChar char="•"/>
            </a:pPr>
            <a:endParaRPr lang="en-GB" sz="2400" dirty="0"/>
          </a:p>
          <a:p>
            <a:r>
              <a:rPr lang="en-GB" sz="2400" dirty="0"/>
              <a:t>If you use cryptocurrency or accept cryptocurrency as a form of payment in your business, your data from the exchange is stored in a blockchain. </a:t>
            </a:r>
          </a:p>
        </p:txBody>
      </p:sp>
      <p:sp>
        <p:nvSpPr>
          <p:cNvPr id="4" name="Text Placeholder 3">
            <a:extLst>
              <a:ext uri="{FF2B5EF4-FFF2-40B4-BE49-F238E27FC236}">
                <a16:creationId xmlns:a16="http://schemas.microsoft.com/office/drawing/2014/main" id="{EA7796B8-8838-081E-F32B-F3E74E7836AB}"/>
              </a:ext>
            </a:extLst>
          </p:cNvPr>
          <p:cNvSpPr>
            <a:spLocks noGrp="1"/>
          </p:cNvSpPr>
          <p:nvPr>
            <p:ph type="body" sz="quarter" idx="11"/>
          </p:nvPr>
        </p:nvSpPr>
        <p:spPr/>
        <p:txBody>
          <a:bodyPr/>
          <a:lstStyle/>
          <a:p>
            <a:r>
              <a:rPr lang="en-GB" dirty="0"/>
              <a:t>https://opensea.io/collection/afe-nft</a:t>
            </a:r>
          </a:p>
        </p:txBody>
      </p:sp>
    </p:spTree>
    <p:extLst>
      <p:ext uri="{BB962C8B-B14F-4D97-AF65-F5344CB8AC3E}">
        <p14:creationId xmlns:p14="http://schemas.microsoft.com/office/powerpoint/2010/main" val="553484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33E4-B0FC-90CE-07C6-569A66C4184D}"/>
              </a:ext>
            </a:extLst>
          </p:cNvPr>
          <p:cNvSpPr>
            <a:spLocks noGrp="1"/>
          </p:cNvSpPr>
          <p:nvPr>
            <p:ph type="ctrTitle"/>
          </p:nvPr>
        </p:nvSpPr>
        <p:spPr/>
        <p:txBody>
          <a:bodyPr>
            <a:normAutofit/>
          </a:bodyPr>
          <a:lstStyle/>
          <a:p>
            <a:r>
              <a:rPr lang="en-GB" dirty="0"/>
              <a:t>Blockchain and business</a:t>
            </a:r>
          </a:p>
        </p:txBody>
      </p:sp>
      <p:sp>
        <p:nvSpPr>
          <p:cNvPr id="3" name="Subtitle 2">
            <a:extLst>
              <a:ext uri="{FF2B5EF4-FFF2-40B4-BE49-F238E27FC236}">
                <a16:creationId xmlns:a16="http://schemas.microsoft.com/office/drawing/2014/main" id="{E145D3C8-B4D9-B7E7-E0B2-38777FC79984}"/>
              </a:ext>
            </a:extLst>
          </p:cNvPr>
          <p:cNvSpPr>
            <a:spLocks noGrp="1"/>
          </p:cNvSpPr>
          <p:nvPr>
            <p:ph type="subTitle" idx="1"/>
          </p:nvPr>
        </p:nvSpPr>
        <p:spPr/>
        <p:txBody>
          <a:bodyPr>
            <a:normAutofit fontScale="92500"/>
          </a:bodyPr>
          <a:lstStyle/>
          <a:p>
            <a:pPr algn="just"/>
            <a:r>
              <a:rPr lang="en-GB" dirty="0"/>
              <a:t>So if blockchain is typically used for activities such as cryptocurrency payment or transactions, how can you apply its use in your business? Most blockchain networks are public (e.g., Bitcoin). But, </a:t>
            </a:r>
          </a:p>
          <a:p>
            <a:pPr algn="just"/>
            <a:endParaRPr lang="en-GB" dirty="0"/>
          </a:p>
          <a:p>
            <a:pPr algn="just"/>
            <a:r>
              <a:rPr lang="en-GB" dirty="0"/>
              <a:t>your business can create a private blockchain network run behind your corporate firewall. </a:t>
            </a:r>
          </a:p>
          <a:p>
            <a:pPr algn="just"/>
            <a:r>
              <a:rPr lang="en-GB" dirty="0"/>
              <a:t>You also can create a permissioned blockchain network to restrict who has access to and can participate in the network. </a:t>
            </a:r>
          </a:p>
          <a:p>
            <a:pPr algn="just"/>
            <a:endParaRPr lang="en-GB" dirty="0"/>
          </a:p>
          <a:p>
            <a:pPr algn="just"/>
            <a:r>
              <a:rPr lang="en-GB" dirty="0"/>
              <a:t>By using your own blockchain network, you can encrypt customer information beyond standard database storage for added security. </a:t>
            </a:r>
          </a:p>
          <a:p>
            <a:pPr algn="just"/>
            <a:endParaRPr lang="en-GB" dirty="0"/>
          </a:p>
          <a:p>
            <a:pPr algn="just"/>
            <a:r>
              <a:rPr lang="en-GB" dirty="0"/>
              <a:t>Keep in mind that blockchain can be an expensive system to maintain and monitor. But if your business requires the use of personal identifiable information, it may be an expense to consider. </a:t>
            </a:r>
          </a:p>
          <a:p>
            <a:pPr algn="just"/>
            <a:br>
              <a:rPr lang="en-GB" dirty="0"/>
            </a:br>
            <a:endParaRPr lang="en-GB" dirty="0"/>
          </a:p>
        </p:txBody>
      </p:sp>
      <p:sp>
        <p:nvSpPr>
          <p:cNvPr id="4" name="Text Placeholder 3">
            <a:extLst>
              <a:ext uri="{FF2B5EF4-FFF2-40B4-BE49-F238E27FC236}">
                <a16:creationId xmlns:a16="http://schemas.microsoft.com/office/drawing/2014/main" id="{E325BB8C-9E1F-98AD-0ECD-ADB04F703CC5}"/>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489729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C2E3-5A63-1D61-5487-68EA3282AF70}"/>
              </a:ext>
            </a:extLst>
          </p:cNvPr>
          <p:cNvSpPr>
            <a:spLocks noGrp="1"/>
          </p:cNvSpPr>
          <p:nvPr>
            <p:ph type="ctrTitle"/>
          </p:nvPr>
        </p:nvSpPr>
        <p:spPr/>
        <p:txBody>
          <a:bodyPr/>
          <a:lstStyle/>
          <a:p>
            <a:r>
              <a:rPr lang="en-GB" dirty="0"/>
              <a:t>Using MongoDB as a Comparison with Blockchain</a:t>
            </a:r>
          </a:p>
        </p:txBody>
      </p:sp>
      <p:sp>
        <p:nvSpPr>
          <p:cNvPr id="3" name="Subtitle 2">
            <a:extLst>
              <a:ext uri="{FF2B5EF4-FFF2-40B4-BE49-F238E27FC236}">
                <a16:creationId xmlns:a16="http://schemas.microsoft.com/office/drawing/2014/main" id="{F49B72F8-9ADB-F993-E8AF-45163AFDA9F8}"/>
              </a:ext>
            </a:extLst>
          </p:cNvPr>
          <p:cNvSpPr>
            <a:spLocks noGrp="1"/>
          </p:cNvSpPr>
          <p:nvPr>
            <p:ph type="subTitle" idx="1"/>
          </p:nvPr>
        </p:nvSpPr>
        <p:spPr/>
        <p:txBody>
          <a:bodyPr>
            <a:normAutofit fontScale="55000" lnSpcReduction="20000"/>
          </a:bodyPr>
          <a:lstStyle/>
          <a:p>
            <a:pPr marL="342900" lvl="0" indent="-342900" algn="just">
              <a:buFont typeface="+mj-lt"/>
              <a:buAutoNum type="arabicPeriod"/>
              <a:tabLst>
                <a:tab pos="457200" algn="l"/>
              </a:tabLst>
            </a:pPr>
            <a:r>
              <a:rPr lang="en-GB" b="1" dirty="0"/>
              <a:t>Data Structure:</a:t>
            </a:r>
          </a:p>
          <a:p>
            <a:pPr marL="342900" lvl="0" indent="-342900" algn="just">
              <a:buFont typeface="+mj-lt"/>
              <a:buAutoNum type="arabicPeriod"/>
              <a:tabLst>
                <a:tab pos="457200" algn="l"/>
              </a:tabLst>
            </a:pPr>
            <a:endParaRPr lang="en-GB" dirty="0"/>
          </a:p>
          <a:p>
            <a:pPr lvl="0" algn="just">
              <a:tabLst>
                <a:tab pos="457200" algn="l"/>
              </a:tabLst>
            </a:pPr>
            <a:r>
              <a:rPr lang="en-GB" dirty="0"/>
              <a:t>In MongoDB, data is stored in collections of documents (JSON-like format).</a:t>
            </a:r>
          </a:p>
          <a:p>
            <a:pPr lvl="0" algn="just">
              <a:tabLst>
                <a:tab pos="457200" algn="l"/>
              </a:tabLst>
            </a:pPr>
            <a:r>
              <a:rPr lang="en-GB" dirty="0"/>
              <a:t>In blockchain, data is stored in blocks, each containing a set of transactions.</a:t>
            </a:r>
          </a:p>
          <a:p>
            <a:pPr lvl="0" algn="just">
              <a:tabLst>
                <a:tab pos="457200" algn="l"/>
              </a:tabLst>
            </a:pPr>
            <a:endParaRPr lang="en-GB" dirty="0"/>
          </a:p>
          <a:p>
            <a:pPr marL="342900" lvl="0" indent="-342900" algn="just">
              <a:buFont typeface="+mj-lt"/>
              <a:buAutoNum type="arabicPeriod" startAt="2"/>
              <a:tabLst>
                <a:tab pos="457200" algn="l"/>
              </a:tabLst>
            </a:pPr>
            <a:r>
              <a:rPr lang="en-GB" b="1" dirty="0"/>
              <a:t>Decentralization:</a:t>
            </a:r>
          </a:p>
          <a:p>
            <a:pPr marL="342900" lvl="0" indent="-342900" algn="just">
              <a:buFont typeface="+mj-lt"/>
              <a:buAutoNum type="arabicPeriod" startAt="2"/>
              <a:tabLst>
                <a:tab pos="457200" algn="l"/>
              </a:tabLst>
            </a:pPr>
            <a:endParaRPr lang="en-GB" dirty="0"/>
          </a:p>
          <a:p>
            <a:pPr lvl="0" algn="just">
              <a:tabLst>
                <a:tab pos="457200" algn="l"/>
              </a:tabLst>
            </a:pPr>
            <a:r>
              <a:rPr lang="en-GB" dirty="0"/>
              <a:t>MongoDB can be used in a distributed manner, with data replicated across multiple nodes.</a:t>
            </a:r>
          </a:p>
          <a:p>
            <a:pPr lvl="0" algn="just">
              <a:tabLst>
                <a:tab pos="457200" algn="l"/>
              </a:tabLst>
            </a:pPr>
            <a:r>
              <a:rPr lang="en-GB" dirty="0"/>
              <a:t>Similarly, blockchain operates in a decentralized network, where each node has a copy of the entire blockchain.</a:t>
            </a:r>
          </a:p>
          <a:p>
            <a:pPr lvl="0" algn="just">
              <a:tabLst>
                <a:tab pos="457200" algn="l"/>
              </a:tabLst>
            </a:pPr>
            <a:endParaRPr lang="en-GB" dirty="0"/>
          </a:p>
          <a:p>
            <a:pPr marL="342900" lvl="0" indent="-342900" algn="just">
              <a:buFont typeface="+mj-lt"/>
              <a:buAutoNum type="arabicPeriod" startAt="3"/>
              <a:tabLst>
                <a:tab pos="457200" algn="l"/>
              </a:tabLst>
            </a:pPr>
            <a:r>
              <a:rPr lang="en-GB" b="1" dirty="0"/>
              <a:t>Immutability:</a:t>
            </a:r>
          </a:p>
          <a:p>
            <a:pPr marL="342900" lvl="0" indent="-342900" algn="just">
              <a:buFont typeface="+mj-lt"/>
              <a:buAutoNum type="arabicPeriod" startAt="3"/>
              <a:tabLst>
                <a:tab pos="457200" algn="l"/>
              </a:tabLst>
            </a:pPr>
            <a:endParaRPr lang="en-GB" dirty="0"/>
          </a:p>
          <a:p>
            <a:pPr lvl="0" algn="just">
              <a:tabLst>
                <a:tab pos="457200" algn="l"/>
              </a:tabLst>
            </a:pPr>
            <a:r>
              <a:rPr lang="en-GB" dirty="0"/>
              <a:t>MongoDB data can be updated, replaced, or deleted, although historical versions can be retained.</a:t>
            </a:r>
          </a:p>
          <a:p>
            <a:pPr lvl="0" algn="just">
              <a:tabLst>
                <a:tab pos="457200" algn="l"/>
              </a:tabLst>
            </a:pPr>
            <a:r>
              <a:rPr lang="en-GB" dirty="0"/>
              <a:t>In blockchain, once a block is added, it's practically impossible to alter its content due to cryptographic hashing.</a:t>
            </a:r>
          </a:p>
          <a:p>
            <a:pPr lvl="0" algn="just">
              <a:tabLst>
                <a:tab pos="457200" algn="l"/>
              </a:tabLst>
            </a:pPr>
            <a:endParaRPr lang="en-GB" dirty="0"/>
          </a:p>
          <a:p>
            <a:pPr marL="342900" lvl="0" indent="-342900" algn="just">
              <a:buFont typeface="+mj-lt"/>
              <a:buAutoNum type="arabicPeriod" startAt="4"/>
              <a:tabLst>
                <a:tab pos="457200" algn="l"/>
              </a:tabLst>
            </a:pPr>
            <a:r>
              <a:rPr lang="en-GB" b="1" dirty="0"/>
              <a:t>Transactions:</a:t>
            </a:r>
          </a:p>
          <a:p>
            <a:pPr marL="342900" lvl="0" indent="-342900" algn="just">
              <a:buFont typeface="+mj-lt"/>
              <a:buAutoNum type="arabicPeriod" startAt="4"/>
              <a:tabLst>
                <a:tab pos="457200" algn="l"/>
              </a:tabLst>
            </a:pPr>
            <a:endParaRPr lang="en-GB" dirty="0"/>
          </a:p>
          <a:p>
            <a:pPr lvl="0" algn="just">
              <a:tabLst>
                <a:tab pos="457200" algn="l"/>
              </a:tabLst>
            </a:pPr>
            <a:r>
              <a:rPr lang="en-GB" dirty="0"/>
              <a:t>MongoDB transactions involve updating documents within collections.</a:t>
            </a:r>
          </a:p>
          <a:p>
            <a:pPr lvl="0" algn="just">
              <a:tabLst>
                <a:tab pos="457200" algn="l"/>
              </a:tabLst>
            </a:pPr>
            <a:r>
              <a:rPr lang="en-GB" dirty="0"/>
              <a:t>In blockchain, transactions represent changes to the ledger, and these changes are grouped into blocks.</a:t>
            </a:r>
          </a:p>
          <a:p>
            <a:pPr lvl="0" algn="just">
              <a:tabLst>
                <a:tab pos="457200" algn="l"/>
              </a:tabLst>
            </a:pPr>
            <a:endParaRPr lang="en-GB" dirty="0"/>
          </a:p>
          <a:p>
            <a:pPr marL="342900" lvl="0" indent="-342900" algn="just">
              <a:buFont typeface="+mj-lt"/>
              <a:buAutoNum type="arabicPeriod" startAt="5"/>
              <a:tabLst>
                <a:tab pos="457200" algn="l"/>
              </a:tabLst>
            </a:pPr>
            <a:r>
              <a:rPr lang="en-GB" b="1" dirty="0"/>
              <a:t>Consensus:</a:t>
            </a:r>
          </a:p>
          <a:p>
            <a:pPr marL="342900" lvl="0" indent="-342900" algn="just">
              <a:buFont typeface="+mj-lt"/>
              <a:buAutoNum type="arabicPeriod" startAt="5"/>
              <a:tabLst>
                <a:tab pos="457200" algn="l"/>
              </a:tabLst>
            </a:pPr>
            <a:endParaRPr lang="en-GB" dirty="0"/>
          </a:p>
          <a:p>
            <a:pPr lvl="0" algn="just">
              <a:tabLst>
                <a:tab pos="457200" algn="l"/>
              </a:tabLst>
            </a:pPr>
            <a:r>
              <a:rPr lang="en-GB" dirty="0"/>
              <a:t>MongoDB doesn't inherently require consensus among nodes for data changes.</a:t>
            </a:r>
          </a:p>
          <a:p>
            <a:pPr lvl="0" algn="just">
              <a:tabLst>
                <a:tab pos="457200" algn="l"/>
              </a:tabLst>
            </a:pPr>
            <a:r>
              <a:rPr lang="en-GB" dirty="0"/>
              <a:t>Blockchain relies on consensus mechanisms to ensure agreement on the state of the ledger.</a:t>
            </a:r>
          </a:p>
          <a:p>
            <a:pPr lvl="0" algn="just">
              <a:tabLst>
                <a:tab pos="457200" algn="l"/>
              </a:tabLst>
            </a:pPr>
            <a:endParaRPr lang="en-GB" dirty="0"/>
          </a:p>
          <a:p>
            <a:pPr marL="342900" lvl="0" indent="-342900" algn="just">
              <a:buFont typeface="+mj-lt"/>
              <a:buAutoNum type="arabicPeriod" startAt="6"/>
              <a:tabLst>
                <a:tab pos="457200" algn="l"/>
              </a:tabLst>
            </a:pPr>
            <a:r>
              <a:rPr lang="en-GB" b="1" dirty="0"/>
              <a:t>Security and Auditing:</a:t>
            </a:r>
          </a:p>
          <a:p>
            <a:pPr lvl="0" algn="just">
              <a:tabLst>
                <a:tab pos="457200" algn="l"/>
              </a:tabLst>
            </a:pPr>
            <a:endParaRPr lang="en-GB" dirty="0"/>
          </a:p>
          <a:p>
            <a:pPr lvl="0" algn="just">
              <a:tabLst>
                <a:tab pos="457200" algn="l"/>
              </a:tabLst>
            </a:pPr>
            <a:r>
              <a:rPr lang="en-GB" dirty="0"/>
              <a:t>MongoDB provides security mechanisms to control access to data.</a:t>
            </a:r>
          </a:p>
          <a:p>
            <a:pPr lvl="0" algn="just">
              <a:tabLst>
                <a:tab pos="457200" algn="l"/>
              </a:tabLst>
            </a:pPr>
            <a:r>
              <a:rPr lang="en-GB" dirty="0"/>
              <a:t>Blockchain ensures security through cryptographic techniques and the distributed nature of the ledger.</a:t>
            </a:r>
          </a:p>
          <a:p>
            <a:pPr algn="just"/>
            <a:endParaRPr lang="en-GB" sz="2000" dirty="0">
              <a:latin typeface="+mn-lt"/>
            </a:endParaRPr>
          </a:p>
        </p:txBody>
      </p:sp>
      <p:sp>
        <p:nvSpPr>
          <p:cNvPr id="4" name="Text Placeholder 3">
            <a:extLst>
              <a:ext uri="{FF2B5EF4-FFF2-40B4-BE49-F238E27FC236}">
                <a16:creationId xmlns:a16="http://schemas.microsoft.com/office/drawing/2014/main" id="{DBEB15EC-E7A4-2C84-4138-1659180D5272}"/>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567202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36126-15A3-E446-12C5-EA2202E62AA7}"/>
              </a:ext>
            </a:extLst>
          </p:cNvPr>
          <p:cNvSpPr>
            <a:spLocks noGrp="1"/>
          </p:cNvSpPr>
          <p:nvPr>
            <p:ph type="ctrTitle"/>
          </p:nvPr>
        </p:nvSpPr>
        <p:spPr/>
        <p:txBody>
          <a:bodyPr/>
          <a:lstStyle/>
          <a:p>
            <a:r>
              <a:rPr lang="en-GB" dirty="0"/>
              <a:t>Using MongoDB as a Comparison with Blockchain</a:t>
            </a:r>
          </a:p>
        </p:txBody>
      </p:sp>
      <p:sp>
        <p:nvSpPr>
          <p:cNvPr id="3" name="Subtitle 2">
            <a:extLst>
              <a:ext uri="{FF2B5EF4-FFF2-40B4-BE49-F238E27FC236}">
                <a16:creationId xmlns:a16="http://schemas.microsoft.com/office/drawing/2014/main" id="{F89AC71D-A91E-D93B-E3F1-244A7B1810DB}"/>
              </a:ext>
            </a:extLst>
          </p:cNvPr>
          <p:cNvSpPr>
            <a:spLocks noGrp="1"/>
          </p:cNvSpPr>
          <p:nvPr>
            <p:ph type="subTitle" idx="1"/>
          </p:nvPr>
        </p:nvSpPr>
        <p:spPr/>
        <p:txBody>
          <a:bodyPr/>
          <a:lstStyle/>
          <a:p>
            <a:pPr algn="just"/>
            <a:r>
              <a:rPr lang="en-GB" dirty="0"/>
              <a:t>In summary, while MongoDB is a database technology that allows efficient storage and retrieval of data, blockchain is a distributed ledger technology that offers decentralization, security, transparency, and immutability. Both technologies have their own use cases and advantages, but blockchain's unique properties make it particularly suitable for scenarios where trust, transparency, and tamper-proof records are essential, such as financial transactions, supply chain management, voting systems, and more.</a:t>
            </a:r>
          </a:p>
          <a:p>
            <a:pPr algn="just"/>
            <a:endParaRPr lang="en-GB" dirty="0"/>
          </a:p>
        </p:txBody>
      </p:sp>
      <p:sp>
        <p:nvSpPr>
          <p:cNvPr id="4" name="Text Placeholder 3">
            <a:extLst>
              <a:ext uri="{FF2B5EF4-FFF2-40B4-BE49-F238E27FC236}">
                <a16:creationId xmlns:a16="http://schemas.microsoft.com/office/drawing/2014/main" id="{BAA92235-E1F6-4B50-E915-170C71756CF5}"/>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906690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nline Media 4" title="Web3 - explained in 3 Levels difficulty">
            <a:hlinkClick r:id="" action="ppaction://media"/>
            <a:extLst>
              <a:ext uri="{FF2B5EF4-FFF2-40B4-BE49-F238E27FC236}">
                <a16:creationId xmlns:a16="http://schemas.microsoft.com/office/drawing/2014/main" id="{9E9C6A18-8272-6059-978D-857BC5186914}"/>
              </a:ext>
            </a:extLst>
          </p:cNvPr>
          <p:cNvPicPr>
            <a:picLocks noRot="1" noChangeAspect="1"/>
          </p:cNvPicPr>
          <p:nvPr>
            <a:videoFile r:link="rId1"/>
          </p:nvPr>
        </p:nvPicPr>
        <p:blipFill>
          <a:blip r:embed="rId3"/>
          <a:stretch>
            <a:fillRect/>
          </a:stretch>
        </p:blipFill>
        <p:spPr>
          <a:xfrm>
            <a:off x="1524000" y="838200"/>
            <a:ext cx="15240000" cy="8610600"/>
          </a:xfrm>
          <a:prstGeom prst="rect">
            <a:avLst/>
          </a:prstGeom>
        </p:spPr>
      </p:pic>
    </p:spTree>
    <p:extLst>
      <p:ext uri="{BB962C8B-B14F-4D97-AF65-F5344CB8AC3E}">
        <p14:creationId xmlns:p14="http://schemas.microsoft.com/office/powerpoint/2010/main" val="70055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4E65-420B-AE15-2335-0B233119CF06}"/>
              </a:ext>
            </a:extLst>
          </p:cNvPr>
          <p:cNvSpPr>
            <a:spLocks noGrp="1"/>
          </p:cNvSpPr>
          <p:nvPr>
            <p:ph type="ctrTitle"/>
          </p:nvPr>
        </p:nvSpPr>
        <p:spPr/>
        <p:txBody>
          <a:bodyPr>
            <a:noAutofit/>
          </a:bodyPr>
          <a:lstStyle/>
          <a:p>
            <a:r>
              <a:rPr lang="en-US" sz="4000" dirty="0"/>
              <a:t>Let’s do exercise</a:t>
            </a:r>
            <a:endParaRPr lang="th-TH" sz="4000" dirty="0"/>
          </a:p>
        </p:txBody>
      </p:sp>
      <p:sp>
        <p:nvSpPr>
          <p:cNvPr id="4" name="Text Placeholder 3">
            <a:extLst>
              <a:ext uri="{FF2B5EF4-FFF2-40B4-BE49-F238E27FC236}">
                <a16:creationId xmlns:a16="http://schemas.microsoft.com/office/drawing/2014/main" id="{EF0C5A90-95DC-E009-9694-60558C7A7C30}"/>
              </a:ext>
            </a:extLst>
          </p:cNvPr>
          <p:cNvSpPr>
            <a:spLocks noGrp="1"/>
          </p:cNvSpPr>
          <p:nvPr>
            <p:ph type="body" sz="quarter" idx="11"/>
          </p:nvPr>
        </p:nvSpPr>
        <p:spPr/>
        <p:txBody>
          <a:bodyPr/>
          <a:lstStyle/>
          <a:p>
            <a:endParaRPr lang="th-TH"/>
          </a:p>
        </p:txBody>
      </p:sp>
      <p:sp>
        <p:nvSpPr>
          <p:cNvPr id="5" name="Subtitle 2">
            <a:extLst>
              <a:ext uri="{FF2B5EF4-FFF2-40B4-BE49-F238E27FC236}">
                <a16:creationId xmlns:a16="http://schemas.microsoft.com/office/drawing/2014/main" id="{AAC8E296-9C9A-5CEF-A1ED-46DB519601D9}"/>
              </a:ext>
            </a:extLst>
          </p:cNvPr>
          <p:cNvSpPr>
            <a:spLocks noGrp="1"/>
          </p:cNvSpPr>
          <p:nvPr>
            <p:ph type="subTitle" idx="1"/>
          </p:nvPr>
        </p:nvSpPr>
        <p:spPr>
          <a:xfrm>
            <a:off x="1029600" y="2160000"/>
            <a:ext cx="16310250" cy="6513216"/>
          </a:xfrm>
        </p:spPr>
        <p:txBody>
          <a:bodyPr/>
          <a:lstStyle/>
          <a:p>
            <a:endParaRPr lang="en-GB" dirty="0"/>
          </a:p>
          <a:p>
            <a:pPr marL="514350" lvl="0" indent="-514350">
              <a:buFont typeface="+mj-lt"/>
              <a:buAutoNum type="arabicPeriod"/>
            </a:pPr>
            <a:r>
              <a:rPr lang="en-GB" dirty="0"/>
              <a:t>Follow steps on GitHub</a:t>
            </a:r>
          </a:p>
          <a:p>
            <a:pPr marL="514350" indent="-514350">
              <a:buFont typeface="+mj-lt"/>
              <a:buAutoNum type="arabicPeriod"/>
            </a:pPr>
            <a:endParaRPr lang="en-GB" dirty="0"/>
          </a:p>
          <a:p>
            <a:pPr marL="514350" lvl="0" indent="-514350">
              <a:buFont typeface="+mj-lt"/>
              <a:buAutoNum type="arabicPeriod"/>
            </a:pPr>
            <a:r>
              <a:rPr lang="en-GB" dirty="0"/>
              <a:t>Homework (next page)</a:t>
            </a:r>
          </a:p>
          <a:p>
            <a:pPr marL="971550" indent="-514350">
              <a:buFont typeface="+mj-lt"/>
              <a:buAutoNum type="arabicPeriod"/>
            </a:pPr>
            <a:endParaRPr lang="en-GB" dirty="0"/>
          </a:p>
          <a:p>
            <a:endParaRPr lang="en-GB" dirty="0">
              <a:latin typeface="+mn-lt"/>
            </a:endParaRPr>
          </a:p>
          <a:p>
            <a:endParaRPr lang="en-GB" dirty="0">
              <a:latin typeface="+mn-lt"/>
            </a:endParaRPr>
          </a:p>
        </p:txBody>
      </p:sp>
    </p:spTree>
    <p:extLst>
      <p:ext uri="{BB962C8B-B14F-4D97-AF65-F5344CB8AC3E}">
        <p14:creationId xmlns:p14="http://schemas.microsoft.com/office/powerpoint/2010/main" val="1679091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77A2-0532-E26E-E08A-5C4E575B1263}"/>
              </a:ext>
            </a:extLst>
          </p:cNvPr>
          <p:cNvSpPr>
            <a:spLocks noGrp="1"/>
          </p:cNvSpPr>
          <p:nvPr>
            <p:ph type="ctrTitle"/>
          </p:nvPr>
        </p:nvSpPr>
        <p:spPr/>
        <p:txBody>
          <a:bodyPr/>
          <a:lstStyle/>
          <a:p>
            <a:r>
              <a:rPr lang="en-GB" dirty="0"/>
              <a:t>Tutorial Activity</a:t>
            </a:r>
            <a:r>
              <a:rPr lang="th-TH" dirty="0"/>
              <a:t> </a:t>
            </a:r>
            <a:r>
              <a:rPr lang="en-US" dirty="0"/>
              <a:t>(Homework)</a:t>
            </a:r>
            <a:endParaRPr lang="en-GB" dirty="0"/>
          </a:p>
        </p:txBody>
      </p:sp>
      <p:sp>
        <p:nvSpPr>
          <p:cNvPr id="3" name="Subtitle 2">
            <a:extLst>
              <a:ext uri="{FF2B5EF4-FFF2-40B4-BE49-F238E27FC236}">
                <a16:creationId xmlns:a16="http://schemas.microsoft.com/office/drawing/2014/main" id="{1BFBD430-B55D-9F46-7247-7932488372F0}"/>
              </a:ext>
            </a:extLst>
          </p:cNvPr>
          <p:cNvSpPr>
            <a:spLocks noGrp="1"/>
          </p:cNvSpPr>
          <p:nvPr>
            <p:ph type="subTitle" idx="1"/>
          </p:nvPr>
        </p:nvSpPr>
        <p:spPr/>
        <p:txBody>
          <a:bodyPr/>
          <a:lstStyle/>
          <a:p>
            <a:endParaRPr lang="en-GB" dirty="0"/>
          </a:p>
          <a:p>
            <a:pPr marL="514350" lvl="0" indent="-514350">
              <a:buFont typeface="+mj-lt"/>
              <a:buAutoNum type="arabicPeriod"/>
            </a:pPr>
            <a:r>
              <a:rPr lang="en-GB" dirty="0"/>
              <a:t>Add more block to the chain </a:t>
            </a:r>
          </a:p>
          <a:p>
            <a:pPr marL="514350" indent="-514350">
              <a:buFont typeface="+mj-lt"/>
              <a:buAutoNum type="arabicPeriod"/>
            </a:pPr>
            <a:endParaRPr lang="en-GB" dirty="0"/>
          </a:p>
          <a:p>
            <a:pPr marL="514350" lvl="0" indent="-514350">
              <a:buFont typeface="+mj-lt"/>
              <a:buAutoNum type="arabicPeriod"/>
            </a:pPr>
            <a:r>
              <a:rPr lang="en-GB" dirty="0"/>
              <a:t>Implement a new C# programme where the block data is saving as a MongoDB Document instead of a string (codes is provided)</a:t>
            </a:r>
          </a:p>
          <a:p>
            <a:pPr marL="971550" indent="-514350">
              <a:buFont typeface="+mj-lt"/>
              <a:buAutoNum type="arabicPeriod"/>
            </a:pPr>
            <a:endParaRPr lang="en-GB" dirty="0"/>
          </a:p>
          <a:p>
            <a:pPr marL="514350" lvl="0" indent="-514350">
              <a:buFont typeface="+mj-lt"/>
              <a:buAutoNum type="arabicPeriod"/>
            </a:pPr>
            <a:r>
              <a:rPr lang="en-GB" dirty="0"/>
              <a:t>Compare the difference between the data stored in the previous version and the 2nd version of the Blockchain programme </a:t>
            </a:r>
          </a:p>
          <a:p>
            <a:endParaRPr lang="en-GB" dirty="0"/>
          </a:p>
          <a:p>
            <a:r>
              <a:rPr lang="en-GB" dirty="0"/>
              <a:t>4. Complete the tutorial demonstrated in the class.</a:t>
            </a:r>
          </a:p>
          <a:p>
            <a:endParaRPr lang="en-GB" dirty="0"/>
          </a:p>
          <a:p>
            <a:r>
              <a:rPr lang="en-GB" dirty="0"/>
              <a:t>5. Complete tutorial questions for the week.</a:t>
            </a:r>
          </a:p>
          <a:p>
            <a:endParaRPr lang="en-GB" dirty="0">
              <a:latin typeface="+mn-lt"/>
            </a:endParaRPr>
          </a:p>
          <a:p>
            <a:endParaRPr lang="en-GB" dirty="0">
              <a:latin typeface="+mn-lt"/>
            </a:endParaRPr>
          </a:p>
        </p:txBody>
      </p:sp>
      <p:sp>
        <p:nvSpPr>
          <p:cNvPr id="4" name="Text Placeholder 3">
            <a:extLst>
              <a:ext uri="{FF2B5EF4-FFF2-40B4-BE49-F238E27FC236}">
                <a16:creationId xmlns:a16="http://schemas.microsoft.com/office/drawing/2014/main" id="{97495671-154A-8A24-02EE-FE506A39385A}"/>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41027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nline Media 4" title="How does a blockchain work - Simply Explained">
            <a:hlinkClick r:id="" action="ppaction://media"/>
            <a:extLst>
              <a:ext uri="{FF2B5EF4-FFF2-40B4-BE49-F238E27FC236}">
                <a16:creationId xmlns:a16="http://schemas.microsoft.com/office/drawing/2014/main" id="{68C686D8-454C-28B9-2158-86B7498C17F9}"/>
              </a:ext>
            </a:extLst>
          </p:cNvPr>
          <p:cNvPicPr>
            <a:picLocks noRot="1" noChangeAspect="1"/>
          </p:cNvPicPr>
          <p:nvPr>
            <a:videoFile r:link="rId1"/>
          </p:nvPr>
        </p:nvPicPr>
        <p:blipFill>
          <a:blip r:embed="rId3"/>
          <a:stretch>
            <a:fillRect/>
          </a:stretch>
        </p:blipFill>
        <p:spPr>
          <a:xfrm>
            <a:off x="1524000" y="838200"/>
            <a:ext cx="15240000" cy="8610600"/>
          </a:xfrm>
          <a:prstGeom prst="rect">
            <a:avLst/>
          </a:prstGeom>
        </p:spPr>
      </p:pic>
    </p:spTree>
    <p:extLst>
      <p:ext uri="{BB962C8B-B14F-4D97-AF65-F5344CB8AC3E}">
        <p14:creationId xmlns:p14="http://schemas.microsoft.com/office/powerpoint/2010/main" val="152022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30E7-CCFD-894F-513F-374C8CB1383F}"/>
              </a:ext>
            </a:extLst>
          </p:cNvPr>
          <p:cNvSpPr>
            <a:spLocks noGrp="1"/>
          </p:cNvSpPr>
          <p:nvPr>
            <p:ph type="ctrTitle"/>
          </p:nvPr>
        </p:nvSpPr>
        <p:spPr>
          <a:xfrm>
            <a:off x="1029599" y="1029600"/>
            <a:ext cx="16905109" cy="567191"/>
          </a:xfrm>
        </p:spPr>
        <p:txBody>
          <a:bodyPr>
            <a:normAutofit/>
          </a:bodyPr>
          <a:lstStyle/>
          <a:p>
            <a:r>
              <a:rPr lang="en-GB" dirty="0"/>
              <a:t>A simple tutorial to teach blockchain technology using MongoDB and C# VS 2022 </a:t>
            </a:r>
          </a:p>
        </p:txBody>
      </p:sp>
      <p:sp>
        <p:nvSpPr>
          <p:cNvPr id="4" name="Text Placeholder 3">
            <a:extLst>
              <a:ext uri="{FF2B5EF4-FFF2-40B4-BE49-F238E27FC236}">
                <a16:creationId xmlns:a16="http://schemas.microsoft.com/office/drawing/2014/main" id="{D145A833-445D-2FA9-1B26-B97F7561617E}"/>
              </a:ext>
            </a:extLst>
          </p:cNvPr>
          <p:cNvSpPr>
            <a:spLocks noGrp="1"/>
          </p:cNvSpPr>
          <p:nvPr>
            <p:ph type="body" sz="quarter" idx="11"/>
          </p:nvPr>
        </p:nvSpPr>
        <p:spPr/>
        <p:txBody>
          <a:bodyPr/>
          <a:lstStyle/>
          <a:p>
            <a:endParaRPr lang="en-GB"/>
          </a:p>
        </p:txBody>
      </p:sp>
      <p:sp>
        <p:nvSpPr>
          <p:cNvPr id="6" name="TextBox 5">
            <a:extLst>
              <a:ext uri="{FF2B5EF4-FFF2-40B4-BE49-F238E27FC236}">
                <a16:creationId xmlns:a16="http://schemas.microsoft.com/office/drawing/2014/main" id="{F2B01C27-8C37-A195-4B45-4E63B183C3F4}"/>
              </a:ext>
            </a:extLst>
          </p:cNvPr>
          <p:cNvSpPr txBox="1"/>
          <p:nvPr/>
        </p:nvSpPr>
        <p:spPr>
          <a:xfrm>
            <a:off x="731520" y="2207049"/>
            <a:ext cx="9144000" cy="1077218"/>
          </a:xfrm>
          <a:prstGeom prst="rect">
            <a:avLst/>
          </a:prstGeom>
          <a:noFill/>
        </p:spPr>
        <p:txBody>
          <a:bodyPr wrap="square">
            <a:spAutoFit/>
          </a:bodyPr>
          <a:lstStyle/>
          <a:p>
            <a:pPr marL="342900" lvl="0" indent="-342900">
              <a:buFont typeface="+mj-lt"/>
              <a:buAutoNum type="arabicPeriod"/>
              <a:tabLst>
                <a:tab pos="457200" algn="l"/>
              </a:tabLst>
            </a:pPr>
            <a:r>
              <a:rPr lang="en-GB" sz="3200" dirty="0">
                <a:effectLst/>
                <a:latin typeface="Segoe UI" panose="020B0502040204020203" pitchFamily="34" charset="0"/>
                <a:ea typeface="Times New Roman" panose="02020603050405020304" pitchFamily="18" charset="0"/>
              </a:rPr>
              <a:t>Open Visual Studio 2022 and create a new C# Console Application project.</a:t>
            </a:r>
            <a:endParaRPr lang="en-GB" sz="40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7801680B-9813-D3A8-B0AF-A33C8D9FA7A1}"/>
              </a:ext>
            </a:extLst>
          </p:cNvPr>
          <p:cNvSpPr txBox="1"/>
          <p:nvPr/>
        </p:nvSpPr>
        <p:spPr>
          <a:xfrm>
            <a:off x="731520" y="3894525"/>
            <a:ext cx="9144000" cy="1077218"/>
          </a:xfrm>
          <a:prstGeom prst="rect">
            <a:avLst/>
          </a:prstGeom>
          <a:noFill/>
        </p:spPr>
        <p:txBody>
          <a:bodyPr wrap="square">
            <a:spAutoFit/>
          </a:bodyPr>
          <a:lstStyle/>
          <a:p>
            <a:pPr lvl="0">
              <a:tabLst>
                <a:tab pos="457200" algn="l"/>
              </a:tabLst>
            </a:pPr>
            <a:r>
              <a:rPr lang="en-GB" sz="3200" dirty="0">
                <a:effectLst/>
                <a:latin typeface="Segoe UI" panose="020B0502040204020203" pitchFamily="34" charset="0"/>
                <a:ea typeface="Times New Roman" panose="02020603050405020304" pitchFamily="18" charset="0"/>
              </a:rPr>
              <a:t>2 . Create a </a:t>
            </a:r>
            <a:r>
              <a:rPr lang="en-GB" sz="2400" b="1" dirty="0">
                <a:effectLst/>
                <a:latin typeface="Monaco" pitchFamily="2" charset="77"/>
                <a:ea typeface="Times New Roman" panose="02020603050405020304" pitchFamily="18" charset="0"/>
                <a:cs typeface="Courier New" panose="02070309020205020404" pitchFamily="49" charset="0"/>
              </a:rPr>
              <a:t>Block</a:t>
            </a:r>
            <a:r>
              <a:rPr lang="en-GB" sz="3200" dirty="0">
                <a:effectLst/>
                <a:latin typeface="Segoe UI" panose="020B0502040204020203" pitchFamily="34" charset="0"/>
                <a:ea typeface="Times New Roman" panose="02020603050405020304" pitchFamily="18" charset="0"/>
              </a:rPr>
              <a:t> class to represent each block in the blockchain:</a:t>
            </a:r>
            <a:endParaRPr lang="en-GB" sz="40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B6E3580E-A294-32E2-C320-49DB97812AB0}"/>
              </a:ext>
            </a:extLst>
          </p:cNvPr>
          <p:cNvSpPr txBox="1"/>
          <p:nvPr/>
        </p:nvSpPr>
        <p:spPr>
          <a:xfrm>
            <a:off x="10497312" y="2115385"/>
            <a:ext cx="7059168" cy="7217360"/>
          </a:xfrm>
          <a:prstGeom prst="rect">
            <a:avLst/>
          </a:prstGeom>
          <a:noFill/>
        </p:spPr>
        <p:txBody>
          <a:bodyPr wrap="square">
            <a:spAutoFit/>
          </a:bodyPr>
          <a:lstStyle/>
          <a:p>
            <a:pPr>
              <a:spcBef>
                <a:spcPts val="1500"/>
              </a:spcBef>
              <a:spcAft>
                <a:spcPts val="1500"/>
              </a:spcAft>
            </a:pPr>
            <a:r>
              <a:rPr lang="en-GB" sz="3200" dirty="0">
                <a:effectLst/>
                <a:latin typeface="Segoe UI" panose="020B0502040204020203" pitchFamily="34" charset="0"/>
                <a:ea typeface="Times New Roman" panose="02020603050405020304" pitchFamily="18" charset="0"/>
              </a:rPr>
              <a:t>public class Block</a:t>
            </a:r>
            <a:endParaRPr lang="en-GB" sz="4800" dirty="0">
              <a:effectLst/>
              <a:latin typeface="Times New Roman" panose="02020603050405020304" pitchFamily="18" charset="0"/>
              <a:ea typeface="Times New Roman" panose="02020603050405020304" pitchFamily="18" charset="0"/>
            </a:endParaRPr>
          </a:p>
          <a:p>
            <a:pPr>
              <a:spcBef>
                <a:spcPts val="1500"/>
              </a:spcBef>
              <a:spcAft>
                <a:spcPts val="1500"/>
              </a:spcAft>
            </a:pPr>
            <a:r>
              <a:rPr lang="en-GB" sz="3200" dirty="0">
                <a:effectLst/>
                <a:latin typeface="Segoe UI" panose="020B0502040204020203" pitchFamily="34" charset="0"/>
                <a:ea typeface="Times New Roman" panose="02020603050405020304" pitchFamily="18" charset="0"/>
              </a:rPr>
              <a:t>{</a:t>
            </a:r>
            <a:endParaRPr lang="en-GB" sz="4800" dirty="0">
              <a:effectLst/>
              <a:latin typeface="Times New Roman" panose="02020603050405020304" pitchFamily="18" charset="0"/>
              <a:ea typeface="Times New Roman" panose="02020603050405020304" pitchFamily="18" charset="0"/>
            </a:endParaRPr>
          </a:p>
          <a:p>
            <a:pPr>
              <a:spcBef>
                <a:spcPts val="1500"/>
              </a:spcBef>
              <a:spcAft>
                <a:spcPts val="1500"/>
              </a:spcAft>
            </a:pPr>
            <a:r>
              <a:rPr lang="en-GB" sz="3200" dirty="0">
                <a:effectLst/>
                <a:latin typeface="Segoe UI" panose="020B0502040204020203" pitchFamily="34" charset="0"/>
                <a:ea typeface="Times New Roman" panose="02020603050405020304" pitchFamily="18" charset="0"/>
              </a:rPr>
              <a:t>    public int Index { get; set; }</a:t>
            </a:r>
            <a:endParaRPr lang="en-GB" sz="4800" dirty="0">
              <a:effectLst/>
              <a:latin typeface="Times New Roman" panose="02020603050405020304" pitchFamily="18" charset="0"/>
              <a:ea typeface="Times New Roman" panose="02020603050405020304" pitchFamily="18" charset="0"/>
            </a:endParaRPr>
          </a:p>
          <a:p>
            <a:pPr>
              <a:spcBef>
                <a:spcPts val="1500"/>
              </a:spcBef>
              <a:spcAft>
                <a:spcPts val="1500"/>
              </a:spcAft>
            </a:pPr>
            <a:r>
              <a:rPr lang="en-GB" sz="3200" dirty="0">
                <a:effectLst/>
                <a:latin typeface="Segoe UI" panose="020B0502040204020203" pitchFamily="34" charset="0"/>
                <a:ea typeface="Times New Roman" panose="02020603050405020304" pitchFamily="18" charset="0"/>
              </a:rPr>
              <a:t>    public string </a:t>
            </a:r>
            <a:r>
              <a:rPr lang="en-GB" sz="3200" dirty="0" err="1">
                <a:effectLst/>
                <a:latin typeface="Segoe UI" panose="020B0502040204020203" pitchFamily="34" charset="0"/>
                <a:ea typeface="Times New Roman" panose="02020603050405020304" pitchFamily="18" charset="0"/>
              </a:rPr>
              <a:t>PreviousHash</a:t>
            </a:r>
            <a:r>
              <a:rPr lang="en-GB" sz="3200" dirty="0">
                <a:effectLst/>
                <a:latin typeface="Segoe UI" panose="020B0502040204020203" pitchFamily="34" charset="0"/>
                <a:ea typeface="Times New Roman" panose="02020603050405020304" pitchFamily="18" charset="0"/>
              </a:rPr>
              <a:t> { get; set; }</a:t>
            </a:r>
            <a:endParaRPr lang="en-GB" sz="4800" dirty="0">
              <a:effectLst/>
              <a:latin typeface="Times New Roman" panose="02020603050405020304" pitchFamily="18" charset="0"/>
              <a:ea typeface="Times New Roman" panose="02020603050405020304" pitchFamily="18" charset="0"/>
            </a:endParaRPr>
          </a:p>
          <a:p>
            <a:pPr>
              <a:spcBef>
                <a:spcPts val="1500"/>
              </a:spcBef>
              <a:spcAft>
                <a:spcPts val="1500"/>
              </a:spcAft>
            </a:pPr>
            <a:r>
              <a:rPr lang="en-GB" sz="3200" dirty="0">
                <a:effectLst/>
                <a:latin typeface="Segoe UI" panose="020B0502040204020203" pitchFamily="34" charset="0"/>
                <a:ea typeface="Times New Roman" panose="02020603050405020304" pitchFamily="18" charset="0"/>
              </a:rPr>
              <a:t>    public long Timestamp { get; set; }</a:t>
            </a:r>
            <a:endParaRPr lang="en-GB" sz="4800" dirty="0">
              <a:effectLst/>
              <a:latin typeface="Times New Roman" panose="02020603050405020304" pitchFamily="18" charset="0"/>
              <a:ea typeface="Times New Roman" panose="02020603050405020304" pitchFamily="18" charset="0"/>
            </a:endParaRPr>
          </a:p>
          <a:p>
            <a:pPr>
              <a:spcBef>
                <a:spcPts val="1500"/>
              </a:spcBef>
              <a:spcAft>
                <a:spcPts val="1500"/>
              </a:spcAft>
            </a:pPr>
            <a:r>
              <a:rPr lang="en-GB" sz="3200" dirty="0">
                <a:effectLst/>
                <a:latin typeface="Segoe UI" panose="020B0502040204020203" pitchFamily="34" charset="0"/>
                <a:ea typeface="Times New Roman" panose="02020603050405020304" pitchFamily="18" charset="0"/>
              </a:rPr>
              <a:t>    public string Data { get; set; }</a:t>
            </a:r>
            <a:endParaRPr lang="en-GB" sz="4800" dirty="0">
              <a:effectLst/>
              <a:latin typeface="Times New Roman" panose="02020603050405020304" pitchFamily="18" charset="0"/>
              <a:ea typeface="Times New Roman" panose="02020603050405020304" pitchFamily="18" charset="0"/>
            </a:endParaRPr>
          </a:p>
          <a:p>
            <a:pPr>
              <a:spcBef>
                <a:spcPts val="1500"/>
              </a:spcBef>
              <a:spcAft>
                <a:spcPts val="1500"/>
              </a:spcAft>
            </a:pPr>
            <a:r>
              <a:rPr lang="en-GB" sz="3200" dirty="0">
                <a:effectLst/>
                <a:latin typeface="Segoe UI" panose="020B0502040204020203" pitchFamily="34" charset="0"/>
                <a:ea typeface="Times New Roman" panose="02020603050405020304" pitchFamily="18" charset="0"/>
              </a:rPr>
              <a:t>    public string Hash { get; set; }</a:t>
            </a:r>
            <a:endParaRPr lang="en-GB" sz="4800" dirty="0">
              <a:effectLst/>
              <a:latin typeface="Times New Roman" panose="02020603050405020304" pitchFamily="18" charset="0"/>
              <a:ea typeface="Times New Roman" panose="02020603050405020304" pitchFamily="18" charset="0"/>
            </a:endParaRPr>
          </a:p>
          <a:p>
            <a:pPr>
              <a:spcBef>
                <a:spcPts val="1500"/>
              </a:spcBef>
              <a:spcAft>
                <a:spcPts val="1500"/>
              </a:spcAft>
            </a:pPr>
            <a:r>
              <a:rPr lang="en-GB" sz="3200" dirty="0">
                <a:effectLst/>
                <a:latin typeface="Segoe UI" panose="020B0502040204020203" pitchFamily="34" charset="0"/>
                <a:ea typeface="Times New Roman" panose="02020603050405020304" pitchFamily="18" charset="0"/>
              </a:rPr>
              <a:t>}</a:t>
            </a:r>
            <a:endParaRPr lang="en-GB" sz="4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7834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DA7F-F9AE-D0DC-C280-C1DDCD891176}"/>
              </a:ext>
            </a:extLst>
          </p:cNvPr>
          <p:cNvSpPr>
            <a:spLocks noGrp="1"/>
          </p:cNvSpPr>
          <p:nvPr>
            <p:ph type="ctrTitle"/>
          </p:nvPr>
        </p:nvSpPr>
        <p:spPr/>
        <p:txBody>
          <a:bodyPr/>
          <a:lstStyle/>
          <a:p>
            <a:r>
              <a:rPr lang="en-GB" dirty="0"/>
              <a:t>Block Class</a:t>
            </a:r>
          </a:p>
        </p:txBody>
      </p:sp>
      <p:sp>
        <p:nvSpPr>
          <p:cNvPr id="9" name="TextBox 8">
            <a:extLst>
              <a:ext uri="{FF2B5EF4-FFF2-40B4-BE49-F238E27FC236}">
                <a16:creationId xmlns:a16="http://schemas.microsoft.com/office/drawing/2014/main" id="{FFFFB643-558A-C6D3-964B-281668BA9DB7}"/>
              </a:ext>
            </a:extLst>
          </p:cNvPr>
          <p:cNvSpPr txBox="1"/>
          <p:nvPr/>
        </p:nvSpPr>
        <p:spPr>
          <a:xfrm>
            <a:off x="1029600" y="2408225"/>
            <a:ext cx="13903037" cy="59093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creating the </a:t>
            </a:r>
            <a:r>
              <a:rPr kumimoji="0" lang="en-US" altLang="en-US" sz="1800" b="1" i="0" u="none" strike="noStrike" cap="none" normalizeH="0" baseline="0" dirty="0">
                <a:ln>
                  <a:noFill/>
                </a:ln>
                <a:solidFill>
                  <a:srgbClr val="000000"/>
                </a:solidFill>
                <a:effectLst/>
                <a:latin typeface="+mn-lt"/>
                <a:ea typeface="Times New Roman" panose="02020603050405020304" pitchFamily="18" charset="0"/>
                <a:cs typeface="Courier New" panose="02070309020205020404" pitchFamily="49" charset="0"/>
              </a:rPr>
              <a:t>Block</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class, which is a fundamental building block of the blockchain. Each block in the blockchain contains information about transactions, a timestamp, its position in the chain, cryptographic hashes, and more. Let's break down the code and explain each part in detail.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mn-lt"/>
                <a:ea typeface="Times New Roman" panose="02020603050405020304" pitchFamily="18" charset="0"/>
              </a:rPr>
              <a:t>Class Declaration:</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The code starts with the declaration of the </a:t>
            </a:r>
            <a:r>
              <a:rPr kumimoji="0" lang="en-US" altLang="en-US" sz="1800" b="1" i="0" u="none" strike="noStrike" cap="none" normalizeH="0" baseline="0" dirty="0">
                <a:ln>
                  <a:noFill/>
                </a:ln>
                <a:solidFill>
                  <a:srgbClr val="000000"/>
                </a:solidFill>
                <a:effectLst/>
                <a:latin typeface="+mn-lt"/>
                <a:ea typeface="Times New Roman" panose="02020603050405020304" pitchFamily="18" charset="0"/>
                <a:cs typeface="Courier New" panose="02070309020205020404" pitchFamily="49" charset="0"/>
              </a:rPr>
              <a:t>Block</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class, which will define the structure of a single block in the blockchain.</a:t>
            </a:r>
            <a:endParaRPr kumimoji="0" lang="en-US" altLang="en-US" sz="1800" b="0" i="0" u="none" strike="noStrike" cap="none" normalizeH="0" baseline="0" dirty="0">
              <a:ln>
                <a:noFill/>
              </a:ln>
              <a:solidFill>
                <a:schemeClr val="tx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74151"/>
                </a:solidFill>
                <a:effectLst/>
                <a:latin typeface="+mn-lt"/>
                <a:ea typeface="Times New Roman" panose="02020603050405020304" pitchFamily="18" charset="0"/>
              </a:rPr>
              <a:t>Properties:</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Within the </a:t>
            </a:r>
            <a:r>
              <a:rPr kumimoji="0" lang="en-US" altLang="en-US" sz="1800" b="1" i="0" u="none" strike="noStrike" cap="none" normalizeH="0" baseline="0" dirty="0">
                <a:ln>
                  <a:noFill/>
                </a:ln>
                <a:solidFill>
                  <a:srgbClr val="374151"/>
                </a:solidFill>
                <a:effectLst/>
                <a:latin typeface="+mn-lt"/>
                <a:ea typeface="Times New Roman" panose="02020603050405020304" pitchFamily="18" charset="0"/>
                <a:cs typeface="Courier New" panose="02070309020205020404" pitchFamily="49" charset="0"/>
              </a:rPr>
              <a:t>Block</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class, there are five properties that represent various attributes of a block: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374151"/>
                </a:solidFill>
                <a:effectLst/>
                <a:latin typeface="+mn-lt"/>
                <a:ea typeface="Times New Roman" panose="02020603050405020304" pitchFamily="18" charset="0"/>
                <a:cs typeface="Courier New" panose="02070309020205020404" pitchFamily="49" charset="0"/>
              </a:rPr>
              <a:t>Index</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An integer value that represents the position of the block within the blockchain. The genesis block typically has an index of 0, and subsequent blocks have increasing indices.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37415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374151"/>
                </a:solidFill>
                <a:effectLst/>
                <a:latin typeface="+mn-lt"/>
                <a:ea typeface="Times New Roman" panose="02020603050405020304" pitchFamily="18" charset="0"/>
                <a:cs typeface="Courier New" panose="02070309020205020404" pitchFamily="49" charset="0"/>
              </a:rPr>
              <a:t>PreviousHash</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A string that stores the hash of the previous block. This creates a link between blocks and ensures their order and continuity.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374151"/>
                </a:solidFill>
                <a:effectLst/>
                <a:latin typeface="+mn-lt"/>
                <a:ea typeface="Times New Roman" panose="02020603050405020304" pitchFamily="18" charset="0"/>
                <a:cs typeface="Courier New" panose="02070309020205020404" pitchFamily="49" charset="0"/>
              </a:rPr>
              <a:t>Timestamp</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A long integer representing the Unix timestamp of when the block was created. It helps establish the order of blocks in the blockchain.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37415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374151"/>
                </a:solidFill>
                <a:effectLst/>
                <a:latin typeface="+mn-lt"/>
                <a:ea typeface="Times New Roman" panose="02020603050405020304" pitchFamily="18" charset="0"/>
                <a:cs typeface="Courier New" panose="02070309020205020404" pitchFamily="49" charset="0"/>
              </a:rPr>
              <a:t>Data</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A string representing the data stored in the block. This could be transaction information, messages, or any other relevant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37415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374151"/>
                </a:solidFill>
                <a:effectLst/>
                <a:latin typeface="+mn-lt"/>
                <a:ea typeface="Times New Roman" panose="02020603050405020304" pitchFamily="18" charset="0"/>
                <a:cs typeface="Courier New" panose="02070309020205020404" pitchFamily="49" charset="0"/>
              </a:rPr>
              <a:t>Hash</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A string that holds the cryptographic hash value of the block's contents (including index, previous hash, timestamp, and data). This hash uniquely identifies the block and helps ensure its integrity.</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858767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A158-04F7-229A-8DC9-C3F5EF42871B}"/>
              </a:ext>
            </a:extLst>
          </p:cNvPr>
          <p:cNvSpPr>
            <a:spLocks noGrp="1"/>
          </p:cNvSpPr>
          <p:nvPr>
            <p:ph type="ctrTitle"/>
          </p:nvPr>
        </p:nvSpPr>
        <p:spPr>
          <a:xfrm>
            <a:off x="768928" y="510054"/>
            <a:ext cx="8146472" cy="1238112"/>
          </a:xfrm>
        </p:spPr>
        <p:txBody>
          <a:bodyPr>
            <a:normAutofit fontScale="90000"/>
          </a:bodyPr>
          <a:lstStyle/>
          <a:p>
            <a:r>
              <a:rPr lang="en-GB" dirty="0"/>
              <a:t>A simple tutorial to teach blockchain technology using MongoDB and C# VS 2022 </a:t>
            </a:r>
          </a:p>
        </p:txBody>
      </p:sp>
      <p:sp>
        <p:nvSpPr>
          <p:cNvPr id="8" name="TextBox 7">
            <a:extLst>
              <a:ext uri="{FF2B5EF4-FFF2-40B4-BE49-F238E27FC236}">
                <a16:creationId xmlns:a16="http://schemas.microsoft.com/office/drawing/2014/main" id="{1650313C-B270-0250-5A9D-065869A7672E}"/>
              </a:ext>
            </a:extLst>
          </p:cNvPr>
          <p:cNvSpPr txBox="1"/>
          <p:nvPr/>
        </p:nvSpPr>
        <p:spPr>
          <a:xfrm>
            <a:off x="1029600" y="2579092"/>
            <a:ext cx="9763056" cy="6342762"/>
          </a:xfrm>
          <a:prstGeom prst="rect">
            <a:avLst/>
          </a:prstGeom>
          <a:noFill/>
        </p:spPr>
        <p:txBody>
          <a:bodyPr wrap="square">
            <a:spAutoFit/>
          </a:bodyPr>
          <a:lstStyle/>
          <a:p>
            <a:pPr>
              <a:spcBef>
                <a:spcPts val="1500"/>
              </a:spcBef>
              <a:spcAft>
                <a:spcPts val="1500"/>
              </a:spcAft>
            </a:pPr>
            <a:r>
              <a:rPr lang="en-GB" dirty="0"/>
              <a:t>3. Create Blockchain Class to manage the blockchain:</a:t>
            </a:r>
          </a:p>
          <a:p>
            <a:pPr marL="457200" indent="-457200">
              <a:spcBef>
                <a:spcPts val="1500"/>
              </a:spcBef>
              <a:spcAft>
                <a:spcPts val="1500"/>
              </a:spcAft>
              <a:buFont typeface="Arial" panose="020B0604020202020204" pitchFamily="34" charset="0"/>
              <a:buChar char="•"/>
            </a:pPr>
            <a:r>
              <a:rPr lang="en-GB" dirty="0"/>
              <a:t>First create a Genesis block</a:t>
            </a:r>
          </a:p>
          <a:p>
            <a:pPr marL="457200" indent="-457200">
              <a:spcBef>
                <a:spcPts val="1500"/>
              </a:spcBef>
              <a:spcAft>
                <a:spcPts val="1500"/>
              </a:spcAft>
              <a:buFont typeface="Arial" panose="020B0604020202020204" pitchFamily="34" charset="0"/>
              <a:buChar char="•"/>
            </a:pPr>
            <a:r>
              <a:rPr lang="en-GB" dirty="0"/>
              <a:t>Calculate Hashes</a:t>
            </a:r>
          </a:p>
          <a:p>
            <a:pPr marL="457200" indent="-457200">
              <a:spcBef>
                <a:spcPts val="1500"/>
              </a:spcBef>
              <a:spcAft>
                <a:spcPts val="1500"/>
              </a:spcAft>
              <a:buFont typeface="Arial" panose="020B0604020202020204" pitchFamily="34" charset="0"/>
              <a:buChar char="•"/>
            </a:pPr>
            <a:r>
              <a:rPr lang="en-GB" dirty="0"/>
              <a:t>Add Blocks</a:t>
            </a:r>
          </a:p>
          <a:p>
            <a:pPr marL="457200" indent="-457200">
              <a:spcBef>
                <a:spcPts val="1500"/>
              </a:spcBef>
              <a:spcAft>
                <a:spcPts val="1500"/>
              </a:spcAft>
              <a:buFont typeface="Arial" panose="020B0604020202020204" pitchFamily="34" charset="0"/>
              <a:buChar char="•"/>
            </a:pPr>
            <a:r>
              <a:rPr lang="en-GB" dirty="0"/>
              <a:t>Verify Blocks</a:t>
            </a:r>
          </a:p>
          <a:p>
            <a:pPr>
              <a:spcBef>
                <a:spcPts val="1500"/>
              </a:spcBef>
              <a:spcAft>
                <a:spcPts val="1500"/>
              </a:spcAft>
            </a:pPr>
            <a:r>
              <a:rPr lang="en-GB" dirty="0"/>
              <a:t>The full code is provided in the tutorial.</a:t>
            </a:r>
          </a:p>
          <a:p>
            <a:pPr>
              <a:spcBef>
                <a:spcPts val="1500"/>
              </a:spcBef>
              <a:spcAft>
                <a:spcPts val="1500"/>
              </a:spcAft>
            </a:pPr>
            <a:endParaRPr lang="en-GB" dirty="0"/>
          </a:p>
        </p:txBody>
      </p:sp>
      <p:sp>
        <p:nvSpPr>
          <p:cNvPr id="10" name="TextBox 9">
            <a:extLst>
              <a:ext uri="{FF2B5EF4-FFF2-40B4-BE49-F238E27FC236}">
                <a16:creationId xmlns:a16="http://schemas.microsoft.com/office/drawing/2014/main" id="{46A0CB6C-CA52-27B4-FA13-87338C5D50F2}"/>
              </a:ext>
            </a:extLst>
          </p:cNvPr>
          <p:cNvSpPr txBox="1"/>
          <p:nvPr/>
        </p:nvSpPr>
        <p:spPr>
          <a:xfrm>
            <a:off x="9656064" y="0"/>
            <a:ext cx="7602336" cy="11172289"/>
          </a:xfrm>
          <a:prstGeom prst="rect">
            <a:avLst/>
          </a:prstGeom>
          <a:no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private Block </a:t>
            </a:r>
            <a:r>
              <a:rPr lang="en-GB" sz="1200" dirty="0" err="1">
                <a:effectLst/>
                <a:latin typeface="Segoe UI" panose="020B0502040204020203" pitchFamily="34" charset="0"/>
                <a:ea typeface="Times New Roman" panose="02020603050405020304" pitchFamily="18" charset="0"/>
              </a:rPr>
              <a:t>CreateGenesisBlock</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return new Block</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Index = 0,</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r>
              <a:rPr lang="en-GB" sz="1200" dirty="0" err="1">
                <a:effectLst/>
                <a:latin typeface="Segoe UI" panose="020B0502040204020203" pitchFamily="34" charset="0"/>
                <a:ea typeface="Times New Roman" panose="02020603050405020304" pitchFamily="18" charset="0"/>
              </a:rPr>
              <a:t>PreviousHash</a:t>
            </a:r>
            <a:r>
              <a:rPr lang="en-GB" sz="1200" dirty="0">
                <a:effectLst/>
                <a:latin typeface="Segoe UI" panose="020B0502040204020203" pitchFamily="34" charset="0"/>
                <a:ea typeface="Times New Roman" panose="02020603050405020304" pitchFamily="18" charset="0"/>
              </a:rPr>
              <a:t> = "0",</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Timestamp = </a:t>
            </a:r>
            <a:r>
              <a:rPr lang="en-GB" sz="1200" dirty="0" err="1">
                <a:effectLst/>
                <a:latin typeface="Segoe UI" panose="020B0502040204020203" pitchFamily="34" charset="0"/>
                <a:ea typeface="Times New Roman" panose="02020603050405020304" pitchFamily="18" charset="0"/>
              </a:rPr>
              <a:t>DateTimeOffset.Now.ToUnixTimeSeconds</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Data = "Genesis Block",</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Hash = </a:t>
            </a:r>
            <a:r>
              <a:rPr lang="en-GB" sz="1200" dirty="0" err="1">
                <a:effectLst/>
                <a:latin typeface="Segoe UI" panose="020B0502040204020203" pitchFamily="34" charset="0"/>
                <a:ea typeface="Times New Roman" panose="02020603050405020304" pitchFamily="18" charset="0"/>
              </a:rPr>
              <a:t>CalculateHash</a:t>
            </a:r>
            <a:r>
              <a:rPr lang="en-GB" sz="1200" dirty="0">
                <a:effectLst/>
                <a:latin typeface="Segoe UI" panose="020B0502040204020203" pitchFamily="34" charset="0"/>
                <a:ea typeface="Times New Roman" panose="02020603050405020304" pitchFamily="18" charset="0"/>
              </a:rPr>
              <a:t>("0")</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private string </a:t>
            </a:r>
            <a:r>
              <a:rPr lang="en-GB" sz="1200" dirty="0" err="1">
                <a:effectLst/>
                <a:latin typeface="Segoe UI" panose="020B0502040204020203" pitchFamily="34" charset="0"/>
                <a:ea typeface="Times New Roman" panose="02020603050405020304" pitchFamily="18" charset="0"/>
              </a:rPr>
              <a:t>CalculateHash</a:t>
            </a:r>
            <a:r>
              <a:rPr lang="en-GB" sz="1200" dirty="0">
                <a:effectLst/>
                <a:latin typeface="Segoe UI" panose="020B0502040204020203" pitchFamily="34" charset="0"/>
                <a:ea typeface="Times New Roman" panose="02020603050405020304" pitchFamily="18" charset="0"/>
              </a:rPr>
              <a:t>(string input)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using (SHA256 sha256 = SHA256.Create())</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byte[] </a:t>
            </a:r>
            <a:r>
              <a:rPr lang="en-GB" sz="1200" dirty="0" err="1">
                <a:effectLst/>
                <a:latin typeface="Segoe UI" panose="020B0502040204020203" pitchFamily="34" charset="0"/>
                <a:ea typeface="Times New Roman" panose="02020603050405020304" pitchFamily="18" charset="0"/>
              </a:rPr>
              <a:t>inputBytes</a:t>
            </a:r>
            <a:r>
              <a:rPr lang="en-GB" sz="1200" dirty="0">
                <a:effectLst/>
                <a:latin typeface="Segoe UI" panose="020B0502040204020203" pitchFamily="34" charset="0"/>
                <a:ea typeface="Times New Roman" panose="02020603050405020304" pitchFamily="18" charset="0"/>
              </a:rPr>
              <a:t> = Encoding.UTF8.GetBytes(input);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byte[] </a:t>
            </a:r>
            <a:r>
              <a:rPr lang="en-GB" sz="1200" dirty="0" err="1">
                <a:effectLst/>
                <a:latin typeface="Segoe UI" panose="020B0502040204020203" pitchFamily="34" charset="0"/>
                <a:ea typeface="Times New Roman" panose="02020603050405020304" pitchFamily="18" charset="0"/>
              </a:rPr>
              <a:t>hashBytes</a:t>
            </a:r>
            <a:r>
              <a:rPr lang="en-GB" sz="1200" dirty="0">
                <a:effectLst/>
                <a:latin typeface="Segoe UI" panose="020B0502040204020203" pitchFamily="34" charset="0"/>
                <a:ea typeface="Times New Roman" panose="02020603050405020304" pitchFamily="18" charset="0"/>
              </a:rPr>
              <a:t> = sha256.ComputeHash(</a:t>
            </a:r>
            <a:r>
              <a:rPr lang="en-GB" sz="1200" dirty="0" err="1">
                <a:effectLst/>
                <a:latin typeface="Segoe UI" panose="020B0502040204020203" pitchFamily="34" charset="0"/>
                <a:ea typeface="Times New Roman" panose="02020603050405020304" pitchFamily="18" charset="0"/>
              </a:rPr>
              <a:t>inputBytes</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StringBuilder builder = new StringBuilder();</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foreach (byte b in </a:t>
            </a:r>
            <a:r>
              <a:rPr lang="en-GB" sz="1200" dirty="0" err="1">
                <a:effectLst/>
                <a:latin typeface="Segoe UI" panose="020B0502040204020203" pitchFamily="34" charset="0"/>
                <a:ea typeface="Times New Roman" panose="02020603050405020304" pitchFamily="18" charset="0"/>
              </a:rPr>
              <a:t>hashBytes</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r>
              <a:rPr lang="en-GB" sz="1200" dirty="0" err="1">
                <a:effectLst/>
                <a:latin typeface="Segoe UI" panose="020B0502040204020203" pitchFamily="34" charset="0"/>
                <a:ea typeface="Times New Roman" panose="02020603050405020304" pitchFamily="18" charset="0"/>
              </a:rPr>
              <a:t>builder.Append</a:t>
            </a:r>
            <a:r>
              <a:rPr lang="en-GB" sz="1200" dirty="0">
                <a:effectLst/>
                <a:latin typeface="Segoe UI" panose="020B0502040204020203" pitchFamily="34" charset="0"/>
                <a:ea typeface="Times New Roman" panose="02020603050405020304" pitchFamily="18" charset="0"/>
              </a:rPr>
              <a:t>(</a:t>
            </a:r>
            <a:r>
              <a:rPr lang="en-GB" sz="1200" dirty="0" err="1">
                <a:effectLst/>
                <a:latin typeface="Segoe UI" panose="020B0502040204020203" pitchFamily="34" charset="0"/>
                <a:ea typeface="Times New Roman" panose="02020603050405020304" pitchFamily="18" charset="0"/>
              </a:rPr>
              <a:t>b.ToString</a:t>
            </a:r>
            <a:r>
              <a:rPr lang="en-GB" sz="1200" dirty="0">
                <a:effectLst/>
                <a:latin typeface="Segoe UI" panose="020B0502040204020203" pitchFamily="34" charset="0"/>
                <a:ea typeface="Times New Roman" panose="02020603050405020304" pitchFamily="18" charset="0"/>
              </a:rPr>
              <a:t>("x2"));</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return </a:t>
            </a:r>
            <a:r>
              <a:rPr lang="en-GB" sz="1200" dirty="0" err="1">
                <a:effectLst/>
                <a:latin typeface="Segoe UI" panose="020B0502040204020203" pitchFamily="34" charset="0"/>
                <a:ea typeface="Times New Roman" panose="02020603050405020304" pitchFamily="18" charset="0"/>
              </a:rPr>
              <a:t>builder.ToString</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public void </a:t>
            </a:r>
            <a:r>
              <a:rPr lang="en-GB" sz="1200" dirty="0" err="1">
                <a:effectLst/>
                <a:latin typeface="Segoe UI" panose="020B0502040204020203" pitchFamily="34" charset="0"/>
                <a:ea typeface="Times New Roman" panose="02020603050405020304" pitchFamily="18" charset="0"/>
              </a:rPr>
              <a:t>AddBlock</a:t>
            </a:r>
            <a:r>
              <a:rPr lang="en-GB" sz="1200" dirty="0">
                <a:effectLst/>
                <a:latin typeface="Segoe UI" panose="020B0502040204020203" pitchFamily="34" charset="0"/>
                <a:ea typeface="Times New Roman" panose="02020603050405020304" pitchFamily="18" charset="0"/>
              </a:rPr>
              <a:t>(string data)</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Block </a:t>
            </a:r>
            <a:r>
              <a:rPr lang="en-GB" sz="1200" dirty="0" err="1">
                <a:effectLst/>
                <a:latin typeface="Segoe UI" panose="020B0502040204020203" pitchFamily="34" charset="0"/>
                <a:ea typeface="Times New Roman" panose="02020603050405020304" pitchFamily="18" charset="0"/>
              </a:rPr>
              <a:t>previousBlock</a:t>
            </a:r>
            <a:r>
              <a:rPr lang="en-GB" sz="1200" dirty="0">
                <a:effectLst/>
                <a:latin typeface="Segoe UI" panose="020B0502040204020203" pitchFamily="34" charset="0"/>
                <a:ea typeface="Times New Roman" panose="02020603050405020304" pitchFamily="18" charset="0"/>
              </a:rPr>
              <a:t> = chain[^1];</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Block </a:t>
            </a:r>
            <a:r>
              <a:rPr lang="en-GB" sz="1200" dirty="0" err="1">
                <a:effectLst/>
                <a:latin typeface="Segoe UI" panose="020B0502040204020203" pitchFamily="34" charset="0"/>
                <a:ea typeface="Times New Roman" panose="02020603050405020304" pitchFamily="18" charset="0"/>
              </a:rPr>
              <a:t>newBlock</a:t>
            </a:r>
            <a:r>
              <a:rPr lang="en-GB" sz="1200" dirty="0">
                <a:effectLst/>
                <a:latin typeface="Segoe UI" panose="020B0502040204020203" pitchFamily="34" charset="0"/>
                <a:ea typeface="Times New Roman" panose="02020603050405020304" pitchFamily="18" charset="0"/>
              </a:rPr>
              <a:t> = new Block</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Index = </a:t>
            </a:r>
            <a:r>
              <a:rPr lang="en-GB" sz="1200" dirty="0" err="1">
                <a:effectLst/>
                <a:latin typeface="Segoe UI" panose="020B0502040204020203" pitchFamily="34" charset="0"/>
                <a:ea typeface="Times New Roman" panose="02020603050405020304" pitchFamily="18" charset="0"/>
              </a:rPr>
              <a:t>previousBlock.Index</a:t>
            </a:r>
            <a:r>
              <a:rPr lang="en-GB" sz="1200" dirty="0">
                <a:effectLst/>
                <a:latin typeface="Segoe UI" panose="020B0502040204020203" pitchFamily="34" charset="0"/>
                <a:ea typeface="Times New Roman" panose="02020603050405020304" pitchFamily="18" charset="0"/>
              </a:rPr>
              <a:t> + 1,</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r>
              <a:rPr lang="en-GB" sz="1200" dirty="0" err="1">
                <a:effectLst/>
                <a:latin typeface="Segoe UI" panose="020B0502040204020203" pitchFamily="34" charset="0"/>
                <a:ea typeface="Times New Roman" panose="02020603050405020304" pitchFamily="18" charset="0"/>
              </a:rPr>
              <a:t>PreviousHash</a:t>
            </a:r>
            <a:r>
              <a:rPr lang="en-GB" sz="1200" dirty="0">
                <a:effectLst/>
                <a:latin typeface="Segoe UI" panose="020B0502040204020203" pitchFamily="34" charset="0"/>
                <a:ea typeface="Times New Roman" panose="02020603050405020304" pitchFamily="18" charset="0"/>
              </a:rPr>
              <a:t> = </a:t>
            </a:r>
            <a:r>
              <a:rPr lang="en-GB" sz="1200" dirty="0" err="1">
                <a:effectLst/>
                <a:latin typeface="Segoe UI" panose="020B0502040204020203" pitchFamily="34" charset="0"/>
                <a:ea typeface="Times New Roman" panose="02020603050405020304" pitchFamily="18" charset="0"/>
              </a:rPr>
              <a:t>previousBlock.Hash</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Timestamp = </a:t>
            </a:r>
            <a:r>
              <a:rPr lang="en-GB" sz="1200" dirty="0" err="1">
                <a:effectLst/>
                <a:latin typeface="Segoe UI" panose="020B0502040204020203" pitchFamily="34" charset="0"/>
                <a:ea typeface="Times New Roman" panose="02020603050405020304" pitchFamily="18" charset="0"/>
              </a:rPr>
              <a:t>DateTimeOffset.Now.ToUnixTimeSeconds</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Data = data,</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Hash = </a:t>
            </a:r>
            <a:r>
              <a:rPr lang="en-GB" sz="1200" dirty="0" err="1">
                <a:effectLst/>
                <a:latin typeface="Segoe UI" panose="020B0502040204020203" pitchFamily="34" charset="0"/>
                <a:ea typeface="Times New Roman" panose="02020603050405020304" pitchFamily="18" charset="0"/>
              </a:rPr>
              <a:t>CalculateHash</a:t>
            </a:r>
            <a:r>
              <a:rPr lang="en-GB" sz="1200" dirty="0">
                <a:effectLst/>
                <a:latin typeface="Segoe UI" panose="020B0502040204020203" pitchFamily="34" charset="0"/>
                <a:ea typeface="Times New Roman" panose="02020603050405020304" pitchFamily="18" charset="0"/>
              </a:rPr>
              <a:t>(</a:t>
            </a:r>
            <a:r>
              <a:rPr lang="en-GB" sz="1200" dirty="0" err="1">
                <a:effectLst/>
                <a:latin typeface="Segoe UI" panose="020B0502040204020203" pitchFamily="34" charset="0"/>
                <a:ea typeface="Times New Roman" panose="02020603050405020304" pitchFamily="18" charset="0"/>
              </a:rPr>
              <a:t>previousBlock.Hash</a:t>
            </a:r>
            <a:r>
              <a:rPr lang="en-GB" sz="1200" dirty="0">
                <a:effectLst/>
                <a:latin typeface="Segoe UI" panose="020B0502040204020203" pitchFamily="34" charset="0"/>
                <a:ea typeface="Times New Roman" panose="02020603050405020304" pitchFamily="18" charset="0"/>
              </a:rPr>
              <a:t> + data)</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r>
              <a:rPr lang="en-GB" sz="1200" dirty="0" err="1">
                <a:effectLst/>
                <a:latin typeface="Segoe UI" panose="020B0502040204020203" pitchFamily="34" charset="0"/>
                <a:ea typeface="Times New Roman" panose="02020603050405020304" pitchFamily="18" charset="0"/>
              </a:rPr>
              <a:t>blocksCollection.InsertOne</a:t>
            </a:r>
            <a:r>
              <a:rPr lang="en-GB" sz="1200" dirty="0">
                <a:effectLst/>
                <a:latin typeface="Segoe UI" panose="020B0502040204020203" pitchFamily="34" charset="0"/>
                <a:ea typeface="Times New Roman" panose="02020603050405020304" pitchFamily="18" charset="0"/>
              </a:rPr>
              <a:t>(</a:t>
            </a:r>
            <a:r>
              <a:rPr lang="en-GB" sz="1200" dirty="0" err="1">
                <a:effectLst/>
                <a:latin typeface="Segoe UI" panose="020B0502040204020203" pitchFamily="34" charset="0"/>
                <a:ea typeface="Times New Roman" panose="02020603050405020304" pitchFamily="18" charset="0"/>
              </a:rPr>
              <a:t>newBlock</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r>
              <a:rPr lang="en-GB" sz="1200" dirty="0" err="1">
                <a:effectLst/>
                <a:latin typeface="Segoe UI" panose="020B0502040204020203" pitchFamily="34" charset="0"/>
                <a:ea typeface="Times New Roman" panose="02020603050405020304" pitchFamily="18" charset="0"/>
              </a:rPr>
              <a:t>chain.Add</a:t>
            </a:r>
            <a:r>
              <a:rPr lang="en-GB" sz="1200" dirty="0">
                <a:effectLst/>
                <a:latin typeface="Segoe UI" panose="020B0502040204020203" pitchFamily="34" charset="0"/>
                <a:ea typeface="Times New Roman" panose="02020603050405020304" pitchFamily="18" charset="0"/>
              </a:rPr>
              <a:t>(</a:t>
            </a:r>
            <a:r>
              <a:rPr lang="en-GB" sz="1200" dirty="0" err="1">
                <a:effectLst/>
                <a:latin typeface="Segoe UI" panose="020B0502040204020203" pitchFamily="34" charset="0"/>
                <a:ea typeface="Times New Roman" panose="02020603050405020304" pitchFamily="18" charset="0"/>
              </a:rPr>
              <a:t>newBlock</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public bool </a:t>
            </a:r>
            <a:r>
              <a:rPr lang="en-GB" sz="1200" dirty="0" err="1">
                <a:effectLst/>
                <a:latin typeface="Segoe UI" panose="020B0502040204020203" pitchFamily="34" charset="0"/>
                <a:ea typeface="Times New Roman" panose="02020603050405020304" pitchFamily="18" charset="0"/>
              </a:rPr>
              <a:t>IsChainValid</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for (int </a:t>
            </a:r>
            <a:r>
              <a:rPr lang="en-GB" sz="1200" dirty="0" err="1">
                <a:effectLst/>
                <a:latin typeface="Segoe UI" panose="020B0502040204020203" pitchFamily="34" charset="0"/>
                <a:ea typeface="Times New Roman" panose="02020603050405020304" pitchFamily="18" charset="0"/>
              </a:rPr>
              <a:t>i</a:t>
            </a:r>
            <a:r>
              <a:rPr lang="en-GB" sz="1200" dirty="0">
                <a:effectLst/>
                <a:latin typeface="Segoe UI" panose="020B0502040204020203" pitchFamily="34" charset="0"/>
                <a:ea typeface="Times New Roman" panose="02020603050405020304" pitchFamily="18" charset="0"/>
              </a:rPr>
              <a:t> = 1; </a:t>
            </a:r>
            <a:r>
              <a:rPr lang="en-GB" sz="1200" dirty="0" err="1">
                <a:effectLst/>
                <a:latin typeface="Segoe UI" panose="020B0502040204020203" pitchFamily="34" charset="0"/>
                <a:ea typeface="Times New Roman" panose="02020603050405020304" pitchFamily="18" charset="0"/>
              </a:rPr>
              <a:t>i</a:t>
            </a:r>
            <a:r>
              <a:rPr lang="en-GB" sz="1200" dirty="0">
                <a:effectLst/>
                <a:latin typeface="Segoe UI" panose="020B0502040204020203" pitchFamily="34" charset="0"/>
                <a:ea typeface="Times New Roman" panose="02020603050405020304" pitchFamily="18" charset="0"/>
              </a:rPr>
              <a:t> &lt; </a:t>
            </a:r>
            <a:r>
              <a:rPr lang="en-GB" sz="1200" dirty="0" err="1">
                <a:effectLst/>
                <a:latin typeface="Segoe UI" panose="020B0502040204020203" pitchFamily="34" charset="0"/>
                <a:ea typeface="Times New Roman" panose="02020603050405020304" pitchFamily="18" charset="0"/>
              </a:rPr>
              <a:t>chain.Count</a:t>
            </a:r>
            <a:r>
              <a:rPr lang="en-GB" sz="1200" dirty="0">
                <a:effectLst/>
                <a:latin typeface="Segoe UI" panose="020B0502040204020203" pitchFamily="34" charset="0"/>
                <a:ea typeface="Times New Roman" panose="02020603050405020304" pitchFamily="18" charset="0"/>
              </a:rPr>
              <a:t>; </a:t>
            </a:r>
            <a:r>
              <a:rPr lang="en-GB" sz="1200" dirty="0" err="1">
                <a:effectLst/>
                <a:latin typeface="Segoe UI" panose="020B0502040204020203" pitchFamily="34" charset="0"/>
                <a:ea typeface="Times New Roman" panose="02020603050405020304" pitchFamily="18" charset="0"/>
              </a:rPr>
              <a:t>i</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Block </a:t>
            </a:r>
            <a:r>
              <a:rPr lang="en-GB" sz="1200" dirty="0" err="1">
                <a:effectLst/>
                <a:latin typeface="Segoe UI" panose="020B0502040204020203" pitchFamily="34" charset="0"/>
                <a:ea typeface="Times New Roman" panose="02020603050405020304" pitchFamily="18" charset="0"/>
              </a:rPr>
              <a:t>currentBlock</a:t>
            </a:r>
            <a:r>
              <a:rPr lang="en-GB" sz="1200" dirty="0">
                <a:effectLst/>
                <a:latin typeface="Segoe UI" panose="020B0502040204020203" pitchFamily="34" charset="0"/>
                <a:ea typeface="Times New Roman" panose="02020603050405020304" pitchFamily="18" charset="0"/>
              </a:rPr>
              <a:t> = chain[</a:t>
            </a:r>
            <a:r>
              <a:rPr lang="en-GB" sz="1200" dirty="0" err="1">
                <a:effectLst/>
                <a:latin typeface="Segoe UI" panose="020B0502040204020203" pitchFamily="34" charset="0"/>
                <a:ea typeface="Times New Roman" panose="02020603050405020304" pitchFamily="18" charset="0"/>
              </a:rPr>
              <a:t>i</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Block </a:t>
            </a:r>
            <a:r>
              <a:rPr lang="en-GB" sz="1200" dirty="0" err="1">
                <a:effectLst/>
                <a:latin typeface="Segoe UI" panose="020B0502040204020203" pitchFamily="34" charset="0"/>
                <a:ea typeface="Times New Roman" panose="02020603050405020304" pitchFamily="18" charset="0"/>
              </a:rPr>
              <a:t>previousBlock</a:t>
            </a:r>
            <a:r>
              <a:rPr lang="en-GB" sz="1200" dirty="0">
                <a:effectLst/>
                <a:latin typeface="Segoe UI" panose="020B0502040204020203" pitchFamily="34" charset="0"/>
                <a:ea typeface="Times New Roman" panose="02020603050405020304" pitchFamily="18" charset="0"/>
              </a:rPr>
              <a:t> = chain[</a:t>
            </a:r>
            <a:r>
              <a:rPr lang="en-GB" sz="1200" dirty="0" err="1">
                <a:effectLst/>
                <a:latin typeface="Segoe UI" panose="020B0502040204020203" pitchFamily="34" charset="0"/>
                <a:ea typeface="Times New Roman" panose="02020603050405020304" pitchFamily="18" charset="0"/>
              </a:rPr>
              <a:t>i</a:t>
            </a:r>
            <a:r>
              <a:rPr lang="en-GB" sz="1200" dirty="0">
                <a:effectLst/>
                <a:latin typeface="Segoe UI" panose="020B0502040204020203" pitchFamily="34" charset="0"/>
                <a:ea typeface="Times New Roman" panose="02020603050405020304" pitchFamily="18" charset="0"/>
              </a:rPr>
              <a:t> - 1];</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if (</a:t>
            </a:r>
            <a:r>
              <a:rPr lang="en-GB" sz="1200" dirty="0" err="1">
                <a:effectLst/>
                <a:latin typeface="Segoe UI" panose="020B0502040204020203" pitchFamily="34" charset="0"/>
                <a:ea typeface="Times New Roman" panose="02020603050405020304" pitchFamily="18" charset="0"/>
              </a:rPr>
              <a:t>currentBlock.Hash</a:t>
            </a:r>
            <a:r>
              <a:rPr lang="en-GB" sz="1200" dirty="0">
                <a:effectLst/>
                <a:latin typeface="Segoe UI" panose="020B0502040204020203" pitchFamily="34" charset="0"/>
                <a:ea typeface="Times New Roman" panose="02020603050405020304" pitchFamily="18" charset="0"/>
              </a:rPr>
              <a:t> != </a:t>
            </a:r>
            <a:r>
              <a:rPr lang="en-GB" sz="1200" dirty="0" err="1">
                <a:effectLst/>
                <a:latin typeface="Segoe UI" panose="020B0502040204020203" pitchFamily="34" charset="0"/>
                <a:ea typeface="Times New Roman" panose="02020603050405020304" pitchFamily="18" charset="0"/>
              </a:rPr>
              <a:t>CalculateHash</a:t>
            </a:r>
            <a:r>
              <a:rPr lang="en-GB" sz="1200" dirty="0">
                <a:effectLst/>
                <a:latin typeface="Segoe UI" panose="020B0502040204020203" pitchFamily="34" charset="0"/>
                <a:ea typeface="Times New Roman" panose="02020603050405020304" pitchFamily="18" charset="0"/>
              </a:rPr>
              <a:t>(</a:t>
            </a:r>
            <a:r>
              <a:rPr lang="en-GB" sz="1200" dirty="0" err="1">
                <a:effectLst/>
                <a:latin typeface="Segoe UI" panose="020B0502040204020203" pitchFamily="34" charset="0"/>
                <a:ea typeface="Times New Roman" panose="02020603050405020304" pitchFamily="18" charset="0"/>
              </a:rPr>
              <a:t>previousBlock.Hash</a:t>
            </a:r>
            <a:r>
              <a:rPr lang="en-GB" sz="1200" dirty="0">
                <a:effectLst/>
                <a:latin typeface="Segoe UI" panose="020B0502040204020203" pitchFamily="34" charset="0"/>
                <a:ea typeface="Times New Roman" panose="02020603050405020304" pitchFamily="18" charset="0"/>
              </a:rPr>
              <a:t> + </a:t>
            </a:r>
            <a:r>
              <a:rPr lang="en-GB" sz="1200" dirty="0" err="1">
                <a:effectLst/>
                <a:latin typeface="Segoe UI" panose="020B0502040204020203" pitchFamily="34" charset="0"/>
                <a:ea typeface="Times New Roman" panose="02020603050405020304" pitchFamily="18" charset="0"/>
              </a:rPr>
              <a:t>currentBlock.Data</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return false;</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return true;</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p>
        </p:txBody>
      </p:sp>
    </p:spTree>
    <p:extLst>
      <p:ext uri="{BB962C8B-B14F-4D97-AF65-F5344CB8AC3E}">
        <p14:creationId xmlns:p14="http://schemas.microsoft.com/office/powerpoint/2010/main" val="1225399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FC69-D111-4587-1D93-E2DE9E1AA363}"/>
              </a:ext>
            </a:extLst>
          </p:cNvPr>
          <p:cNvSpPr>
            <a:spLocks noGrp="1"/>
          </p:cNvSpPr>
          <p:nvPr>
            <p:ph type="ctrTitle"/>
          </p:nvPr>
        </p:nvSpPr>
        <p:spPr>
          <a:xfrm>
            <a:off x="717873" y="746004"/>
            <a:ext cx="16310250" cy="567191"/>
          </a:xfrm>
        </p:spPr>
        <p:txBody>
          <a:bodyPr/>
          <a:lstStyle/>
          <a:p>
            <a:r>
              <a:rPr lang="en-GB" dirty="0"/>
              <a:t>Blockchain class</a:t>
            </a:r>
          </a:p>
        </p:txBody>
      </p:sp>
      <p:sp>
        <p:nvSpPr>
          <p:cNvPr id="9" name="TextBox 8">
            <a:extLst>
              <a:ext uri="{FF2B5EF4-FFF2-40B4-BE49-F238E27FC236}">
                <a16:creationId xmlns:a16="http://schemas.microsoft.com/office/drawing/2014/main" id="{A7F92848-B266-EDCB-1190-92FE5C512095}"/>
              </a:ext>
            </a:extLst>
          </p:cNvPr>
          <p:cNvSpPr txBox="1"/>
          <p:nvPr/>
        </p:nvSpPr>
        <p:spPr>
          <a:xfrm>
            <a:off x="717873" y="1725500"/>
            <a:ext cx="17415164" cy="757130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b="1" dirty="0"/>
              <a:t>Namespace and Class Declaration: </a:t>
            </a:r>
            <a:r>
              <a:rPr lang="en-US" altLang="en-US" sz="1800" dirty="0"/>
              <a:t>The code starts with a namespace declaration and the definition of the Blockchain class. The using statements at the beginning import necessary namespaces, such as System, </a:t>
            </a:r>
            <a:r>
              <a:rPr lang="en-US" altLang="en-US" sz="1800" dirty="0" err="1"/>
              <a:t>MongoDB.Bson</a:t>
            </a:r>
            <a:r>
              <a:rPr lang="en-US" altLang="en-US" sz="1800" dirty="0"/>
              <a:t>, and </a:t>
            </a:r>
            <a:r>
              <a:rPr lang="en-US" altLang="en-US" sz="1800" dirty="0" err="1"/>
              <a:t>MongoDB.Driver</a:t>
            </a:r>
            <a:r>
              <a:rPr lang="en-US" altLang="en-US" sz="1800" dirty="0"/>
              <a:t>.</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b="1" dirty="0"/>
              <a:t>Private Fields and Properties: </a:t>
            </a:r>
            <a:r>
              <a:rPr lang="en-US" altLang="en-US" sz="1800" dirty="0"/>
              <a:t>Inside the Blockchain class, there are private fields that store essential components:</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dirty="0"/>
              <a:t>chain: A list of Block objects that represent the entire blockchain.</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dirty="0" err="1"/>
              <a:t>blocksCollection</a:t>
            </a:r>
            <a:r>
              <a:rPr lang="en-US" altLang="en-US" sz="1800" dirty="0"/>
              <a:t>: An instance of the MongoDB collection to store blocks.</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b="1" dirty="0"/>
              <a:t>Constructor - Initializing the Blockchain: </a:t>
            </a:r>
            <a:r>
              <a:rPr lang="en-US" altLang="en-US" sz="1800" dirty="0"/>
              <a:t>The constructor method is responsible for initializing the blockchain. It does the following:</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dirty="0"/>
              <a:t>Initializes the chain list.</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dirty="0"/>
              <a:t>Creates a MongoDB client to connect to the local MongoDB server.</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dirty="0"/>
              <a:t>Retrieves the Blocks collection from the </a:t>
            </a:r>
            <a:r>
              <a:rPr lang="en-US" altLang="en-US" sz="1800" dirty="0" err="1"/>
              <a:t>BlockchainDB</a:t>
            </a:r>
            <a:r>
              <a:rPr lang="en-US" altLang="en-US" sz="1800" dirty="0"/>
              <a:t> database.</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dirty="0"/>
              <a:t>Creates the genesis block, which is the first block in the blockchain.</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dirty="0"/>
              <a:t>Inserts the genesis block into the MongoDB collection.</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dirty="0"/>
              <a:t>Adds the genesis block to the chain list.</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b="1" dirty="0"/>
              <a:t>Creating the Genesis Block: </a:t>
            </a:r>
            <a:r>
              <a:rPr lang="en-US" altLang="en-US" sz="1800" dirty="0"/>
              <a:t>The </a:t>
            </a:r>
            <a:r>
              <a:rPr lang="en-US" altLang="en-US" sz="1800" dirty="0" err="1"/>
              <a:t>CreateGenesisBlock</a:t>
            </a:r>
            <a:r>
              <a:rPr lang="en-US" altLang="en-US" sz="1800" dirty="0"/>
              <a:t> method is responsible for creating the very first block in the blockchain, known as the genesis block. It initializes the block's properties such as index, previous hash, timestamp, data ("Genesis Block"), and hash. The hash is calculated using the </a:t>
            </a:r>
            <a:r>
              <a:rPr lang="en-US" altLang="en-US" sz="1800" dirty="0" err="1"/>
              <a:t>CalculateHash</a:t>
            </a:r>
            <a:r>
              <a:rPr lang="en-US" altLang="en-US" sz="1800" dirty="0"/>
              <a:t> method.</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b="1" dirty="0"/>
              <a:t>Calculating Hashes: </a:t>
            </a:r>
            <a:r>
              <a:rPr lang="en-US" altLang="en-US" sz="1800" dirty="0"/>
              <a:t>The </a:t>
            </a:r>
            <a:r>
              <a:rPr lang="en-US" altLang="en-US" sz="1800" dirty="0" err="1"/>
              <a:t>CalculateHash</a:t>
            </a:r>
            <a:r>
              <a:rPr lang="en-US" altLang="en-US" sz="1800" dirty="0"/>
              <a:t> method calculates the SHA-256 hash of a given input string. It converts the input string into bytes, computes the hash bytes, and converts them to a hexadecimal string representation. This method is used to calculate hashes for blocks and verify the integrity of the blockchain.</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b="1" dirty="0"/>
              <a:t>Adding Blocks: </a:t>
            </a:r>
            <a:r>
              <a:rPr lang="en-US" altLang="en-US" sz="1800" dirty="0"/>
              <a:t>The </a:t>
            </a:r>
            <a:r>
              <a:rPr lang="en-US" altLang="en-US" sz="1800" dirty="0" err="1"/>
              <a:t>AddBlock</a:t>
            </a:r>
            <a:r>
              <a:rPr lang="en-US" altLang="en-US" sz="1800" dirty="0"/>
              <a:t> method is responsible for creating a new block and adding it to both the blockchain's chain list and the MongoDB collection. It calculates the hash based on the previous block's hash and the new block's data. This method ensures that the blockchain remains secure and tamper-proof.</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b="1" dirty="0"/>
              <a:t>Verifying the Blockchain: </a:t>
            </a:r>
            <a:r>
              <a:rPr lang="en-US" altLang="en-US" sz="1800" dirty="0"/>
              <a:t>The </a:t>
            </a:r>
            <a:r>
              <a:rPr lang="en-US" altLang="en-US" sz="1800" dirty="0" err="1"/>
              <a:t>IsChainValid</a:t>
            </a:r>
            <a:r>
              <a:rPr lang="en-US" altLang="en-US" sz="1800" dirty="0"/>
              <a:t> method iterates through the entire chain and checks if each block's hash matches the expected hash based on the previous block's hash and the block's data. If the hashes don't match, it indicates that the blockchain has been tampered with, and the method returns false. Otherwise, it returns true, indicating that the blockchain is valid and intact.</a:t>
            </a:r>
          </a:p>
        </p:txBody>
      </p:sp>
    </p:spTree>
    <p:extLst>
      <p:ext uri="{BB962C8B-B14F-4D97-AF65-F5344CB8AC3E}">
        <p14:creationId xmlns:p14="http://schemas.microsoft.com/office/powerpoint/2010/main" val="1843793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109A-ED78-D7F9-4CC9-7D572CD60C7E}"/>
              </a:ext>
            </a:extLst>
          </p:cNvPr>
          <p:cNvSpPr>
            <a:spLocks noGrp="1"/>
          </p:cNvSpPr>
          <p:nvPr>
            <p:ph type="ctrTitle"/>
          </p:nvPr>
        </p:nvSpPr>
        <p:spPr/>
        <p:txBody>
          <a:bodyPr/>
          <a:lstStyle/>
          <a:p>
            <a:r>
              <a:rPr lang="en-GB" dirty="0"/>
              <a:t>Use the Blockchain to insert data to MongoDB</a:t>
            </a:r>
          </a:p>
        </p:txBody>
      </p:sp>
      <p:sp>
        <p:nvSpPr>
          <p:cNvPr id="3" name="Subtitle 2">
            <a:extLst>
              <a:ext uri="{FF2B5EF4-FFF2-40B4-BE49-F238E27FC236}">
                <a16:creationId xmlns:a16="http://schemas.microsoft.com/office/drawing/2014/main" id="{E69E4DDF-A3D8-DE44-2633-F7B448764817}"/>
              </a:ext>
            </a:extLst>
          </p:cNvPr>
          <p:cNvSpPr>
            <a:spLocks noGrp="1"/>
          </p:cNvSpPr>
          <p:nvPr>
            <p:ph type="subTitle" idx="1"/>
          </p:nvPr>
        </p:nvSpPr>
        <p:spPr>
          <a:xfrm>
            <a:off x="1029600" y="3061633"/>
            <a:ext cx="7126848" cy="3286643"/>
          </a:xfrm>
        </p:spPr>
        <p:txBody>
          <a:bodyPr/>
          <a:lstStyle/>
          <a:p>
            <a:pPr algn="just"/>
            <a:r>
              <a:rPr lang="en-GB" dirty="0"/>
              <a:t>In your </a:t>
            </a:r>
            <a:r>
              <a:rPr lang="en-GB" dirty="0" err="1"/>
              <a:t>Program.cs</a:t>
            </a:r>
            <a:r>
              <a:rPr lang="en-GB" dirty="0"/>
              <a:t> file, create an instance of the Blockchain class and add blocks to the blockchain:</a:t>
            </a:r>
          </a:p>
          <a:p>
            <a:endParaRPr lang="en-GB" dirty="0"/>
          </a:p>
        </p:txBody>
      </p:sp>
      <p:sp>
        <p:nvSpPr>
          <p:cNvPr id="4" name="Text Placeholder 3">
            <a:extLst>
              <a:ext uri="{FF2B5EF4-FFF2-40B4-BE49-F238E27FC236}">
                <a16:creationId xmlns:a16="http://schemas.microsoft.com/office/drawing/2014/main" id="{1EADC8FE-B735-0EAE-911C-D7A241D2206A}"/>
              </a:ext>
            </a:extLst>
          </p:cNvPr>
          <p:cNvSpPr>
            <a:spLocks noGrp="1"/>
          </p:cNvSpPr>
          <p:nvPr>
            <p:ph type="body" sz="quarter" idx="11"/>
          </p:nvPr>
        </p:nvSpPr>
        <p:spPr/>
        <p:txBody>
          <a:bodyPr/>
          <a:lstStyle/>
          <a:p>
            <a:endParaRPr lang="en-GB"/>
          </a:p>
        </p:txBody>
      </p:sp>
      <p:sp>
        <p:nvSpPr>
          <p:cNvPr id="6" name="TextBox 5">
            <a:extLst>
              <a:ext uri="{FF2B5EF4-FFF2-40B4-BE49-F238E27FC236}">
                <a16:creationId xmlns:a16="http://schemas.microsoft.com/office/drawing/2014/main" id="{C5E2A6A0-6B58-24C1-39EF-DEDB80272C54}"/>
              </a:ext>
            </a:extLst>
          </p:cNvPr>
          <p:cNvSpPr txBox="1"/>
          <p:nvPr/>
        </p:nvSpPr>
        <p:spPr>
          <a:xfrm>
            <a:off x="9144000" y="2196576"/>
            <a:ext cx="9144000" cy="5016758"/>
          </a:xfrm>
          <a:prstGeom prst="rect">
            <a:avLst/>
          </a:prstGeom>
          <a:no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class Program</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static void Main(string[] </a:t>
            </a:r>
            <a:r>
              <a:rPr lang="en-GB" sz="2000" dirty="0" err="1">
                <a:effectLst/>
                <a:latin typeface="Monaco" pitchFamily="2" charset="77"/>
                <a:ea typeface="Times New Roman" panose="02020603050405020304" pitchFamily="18" charset="0"/>
                <a:cs typeface="Courier New" panose="02070309020205020404" pitchFamily="49" charset="0"/>
              </a:rPr>
              <a:t>args</a:t>
            </a:r>
            <a:r>
              <a:rPr lang="en-GB" sz="2000" dirty="0">
                <a:effectLst/>
                <a:latin typeface="Monaco" pitchFamily="2" charset="77"/>
                <a:ea typeface="Times New Roman" panose="02020603050405020304" pitchFamily="18" charset="0"/>
                <a:cs typeface="Courier New" panose="02070309020205020404" pitchFamily="49" charset="0"/>
              </a:rPr>
              <a:t>)</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Blockchain blockchain = new Blockchain();</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a:t>
            </a:r>
            <a:r>
              <a:rPr lang="en-GB" sz="2000" dirty="0" err="1">
                <a:effectLst/>
                <a:latin typeface="Monaco" pitchFamily="2" charset="77"/>
                <a:ea typeface="Times New Roman" panose="02020603050405020304" pitchFamily="18" charset="0"/>
                <a:cs typeface="Courier New" panose="02070309020205020404" pitchFamily="49" charset="0"/>
              </a:rPr>
              <a:t>blockchain.AddBlock</a:t>
            </a:r>
            <a:r>
              <a:rPr lang="en-GB" sz="2000" dirty="0">
                <a:effectLst/>
                <a:latin typeface="Monaco" pitchFamily="2" charset="77"/>
                <a:ea typeface="Times New Roman" panose="02020603050405020304" pitchFamily="18" charset="0"/>
                <a:cs typeface="Courier New" panose="02070309020205020404" pitchFamily="49" charset="0"/>
              </a:rPr>
              <a:t>("Transaction Data 1");</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a:t>
            </a:r>
            <a:r>
              <a:rPr lang="en-GB" sz="2000" dirty="0" err="1">
                <a:effectLst/>
                <a:latin typeface="Monaco" pitchFamily="2" charset="77"/>
                <a:ea typeface="Times New Roman" panose="02020603050405020304" pitchFamily="18" charset="0"/>
                <a:cs typeface="Courier New" panose="02070309020205020404" pitchFamily="49" charset="0"/>
              </a:rPr>
              <a:t>blockchain.AddBlock</a:t>
            </a:r>
            <a:r>
              <a:rPr lang="en-GB" sz="2000" dirty="0">
                <a:effectLst/>
                <a:latin typeface="Monaco" pitchFamily="2" charset="77"/>
                <a:ea typeface="Times New Roman" panose="02020603050405020304" pitchFamily="18" charset="0"/>
                <a:cs typeface="Courier New" panose="02070309020205020404" pitchFamily="49" charset="0"/>
              </a:rPr>
              <a:t>("Transaction Data 2");</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 Add more blocks as needed</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bool </a:t>
            </a:r>
            <a:r>
              <a:rPr lang="en-GB" sz="2000" dirty="0" err="1">
                <a:effectLst/>
                <a:latin typeface="Monaco" pitchFamily="2" charset="77"/>
                <a:ea typeface="Times New Roman" panose="02020603050405020304" pitchFamily="18" charset="0"/>
                <a:cs typeface="Courier New" panose="02070309020205020404" pitchFamily="49" charset="0"/>
              </a:rPr>
              <a:t>isValid</a:t>
            </a:r>
            <a:r>
              <a:rPr lang="en-GB" sz="2000" dirty="0">
                <a:effectLst/>
                <a:latin typeface="Monaco" pitchFamily="2" charset="77"/>
                <a:ea typeface="Times New Roman" panose="02020603050405020304" pitchFamily="18" charset="0"/>
                <a:cs typeface="Courier New" panose="02070309020205020404" pitchFamily="49" charset="0"/>
              </a:rPr>
              <a:t> = </a:t>
            </a:r>
            <a:r>
              <a:rPr lang="en-GB" sz="2000" dirty="0" err="1">
                <a:effectLst/>
                <a:latin typeface="Monaco" pitchFamily="2" charset="77"/>
                <a:ea typeface="Times New Roman" panose="02020603050405020304" pitchFamily="18" charset="0"/>
                <a:cs typeface="Courier New" panose="02070309020205020404" pitchFamily="49" charset="0"/>
              </a:rPr>
              <a:t>blockchain.IsChainValid</a:t>
            </a:r>
            <a:r>
              <a:rPr lang="en-GB" sz="2000" dirty="0">
                <a:effectLst/>
                <a:latin typeface="Monaco" pitchFamily="2" charset="77"/>
                <a:ea typeface="Times New Roman" panose="02020603050405020304" pitchFamily="18" charset="0"/>
                <a:cs typeface="Courier New" panose="02070309020205020404" pitchFamily="49" charset="0"/>
              </a:rPr>
              <a:t>();</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a:t>
            </a:r>
            <a:r>
              <a:rPr lang="en-GB" sz="2000" dirty="0" err="1">
                <a:effectLst/>
                <a:latin typeface="Monaco" pitchFamily="2" charset="77"/>
                <a:ea typeface="Times New Roman" panose="02020603050405020304" pitchFamily="18" charset="0"/>
                <a:cs typeface="Courier New" panose="02070309020205020404" pitchFamily="49" charset="0"/>
              </a:rPr>
              <a:t>Console.WriteLine</a:t>
            </a:r>
            <a:r>
              <a:rPr lang="en-GB" sz="2000" dirty="0">
                <a:effectLst/>
                <a:latin typeface="Monaco" pitchFamily="2" charset="77"/>
                <a:ea typeface="Times New Roman" panose="02020603050405020304" pitchFamily="18" charset="0"/>
                <a:cs typeface="Courier New" panose="02070309020205020404" pitchFamily="49" charset="0"/>
              </a:rPr>
              <a:t>($"Is blockchain valid? {</a:t>
            </a:r>
            <a:r>
              <a:rPr lang="en-GB" sz="2000" dirty="0" err="1">
                <a:effectLst/>
                <a:latin typeface="Monaco" pitchFamily="2" charset="77"/>
                <a:ea typeface="Times New Roman" panose="02020603050405020304" pitchFamily="18" charset="0"/>
                <a:cs typeface="Courier New" panose="02070309020205020404" pitchFamily="49" charset="0"/>
              </a:rPr>
              <a:t>isValid</a:t>
            </a:r>
            <a:r>
              <a:rPr lang="en-GB" sz="2000" dirty="0">
                <a:effectLst/>
                <a:latin typeface="Monaco" pitchFamily="2" charset="77"/>
                <a:ea typeface="Times New Roman" panose="02020603050405020304" pitchFamily="18" charset="0"/>
                <a:cs typeface="Courier New" panose="02070309020205020404" pitchFamily="49" charset="0"/>
              </a:rPr>
              <a:t>}");</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a:t>
            </a:r>
            <a:endParaRPr lang="en-GB"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15625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1996-4C0C-4B01-D731-4585A4221474}"/>
              </a:ext>
            </a:extLst>
          </p:cNvPr>
          <p:cNvSpPr>
            <a:spLocks noGrp="1"/>
          </p:cNvSpPr>
          <p:nvPr>
            <p:ph type="ctrTitle"/>
          </p:nvPr>
        </p:nvSpPr>
        <p:spPr/>
        <p:txBody>
          <a:bodyPr/>
          <a:lstStyle/>
          <a:p>
            <a:r>
              <a:rPr lang="en-GB" dirty="0" err="1"/>
              <a:t>BlockChain</a:t>
            </a:r>
            <a:r>
              <a:rPr lang="en-GB" dirty="0"/>
              <a:t> instance class</a:t>
            </a:r>
          </a:p>
        </p:txBody>
      </p:sp>
      <p:sp>
        <p:nvSpPr>
          <p:cNvPr id="4" name="Text Placeholder 3">
            <a:extLst>
              <a:ext uri="{FF2B5EF4-FFF2-40B4-BE49-F238E27FC236}">
                <a16:creationId xmlns:a16="http://schemas.microsoft.com/office/drawing/2014/main" id="{CCB77FED-1869-FB9E-7893-A6713882B631}"/>
              </a:ext>
            </a:extLst>
          </p:cNvPr>
          <p:cNvSpPr>
            <a:spLocks noGrp="1"/>
          </p:cNvSpPr>
          <p:nvPr>
            <p:ph type="body" sz="quarter" idx="11"/>
          </p:nvPr>
        </p:nvSpPr>
        <p:spPr/>
        <p:txBody>
          <a:bodyPr/>
          <a:lstStyle/>
          <a:p>
            <a:endParaRPr lang="en-GB"/>
          </a:p>
        </p:txBody>
      </p:sp>
      <p:sp>
        <p:nvSpPr>
          <p:cNvPr id="6" name="Rectangle 2">
            <a:extLst>
              <a:ext uri="{FF2B5EF4-FFF2-40B4-BE49-F238E27FC236}">
                <a16:creationId xmlns:a16="http://schemas.microsoft.com/office/drawing/2014/main" id="{BD5699A9-18E8-FA79-8C2C-7A5B8611D2D3}"/>
              </a:ext>
            </a:extLst>
          </p:cNvPr>
          <p:cNvSpPr>
            <a:spLocks noChangeArrowheads="1"/>
          </p:cNvSpPr>
          <p:nvPr/>
        </p:nvSpPr>
        <p:spPr bwMode="auto">
          <a:xfrm>
            <a:off x="497924" y="2532640"/>
            <a:ext cx="1737360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b="1" dirty="0"/>
              <a:t>Creating an Instance of the Blockchain: </a:t>
            </a:r>
            <a:r>
              <a:rPr lang="en-US" altLang="en-US" sz="2400" dirty="0"/>
              <a:t>In the Main method of your Program class, you start by creating an instance of the Blockchain class. This instance will manage your blockchain and handle block addition and verification.</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b="1" dirty="0"/>
              <a:t>Adding Blocks to the Blockchain: </a:t>
            </a:r>
            <a:r>
              <a:rPr lang="en-US" altLang="en-US" sz="2400" dirty="0"/>
              <a:t>After creating the blockchain instance, you can add blocks to it using the </a:t>
            </a:r>
            <a:r>
              <a:rPr lang="en-US" altLang="en-US" sz="2400" dirty="0" err="1"/>
              <a:t>AddBlock</a:t>
            </a:r>
            <a:r>
              <a:rPr lang="en-US" altLang="en-US" sz="2400" dirty="0"/>
              <a:t> method. This method takes a parameter, which is the data you want to include in the new </a:t>
            </a:r>
            <a:r>
              <a:rPr lang="en-US" altLang="en-US" sz="2400" dirty="0" err="1"/>
              <a:t>block.This</a:t>
            </a:r>
            <a:r>
              <a:rPr lang="en-US" altLang="en-US" sz="2400" dirty="0"/>
              <a:t> data can represent various types of transactions or information that you want to record in the blockchain.</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t>Each time you call the </a:t>
            </a:r>
            <a:r>
              <a:rPr lang="en-US" altLang="en-US" sz="2400" b="1" dirty="0" err="1"/>
              <a:t>AddBlock</a:t>
            </a:r>
            <a:r>
              <a:rPr lang="en-US" altLang="en-US" sz="2400" dirty="0"/>
              <a:t> method, a new block is created, and it's linked to the previous block </a:t>
            </a:r>
            <a:r>
              <a:rPr lang="en-US" altLang="en-US" sz="2400" dirty="0" err="1"/>
              <a:t>ian</a:t>
            </a:r>
            <a:r>
              <a:rPr lang="en-US" altLang="en-US" sz="2400" dirty="0"/>
              <a:t> the chain.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t>The blockchain's integrity is maintained through cryptographic hashing and linking blocks together.</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b="1" dirty="0"/>
              <a:t>Checking Blockchain Validity</a:t>
            </a:r>
            <a:r>
              <a:rPr lang="en-US" altLang="en-US" sz="2400" dirty="0"/>
              <a:t>: Once you've added blocks to the blockchain, you can check its validity using the </a:t>
            </a:r>
            <a:r>
              <a:rPr lang="en-US" altLang="en-US" sz="2400" dirty="0" err="1"/>
              <a:t>IsChainValid</a:t>
            </a:r>
            <a:r>
              <a:rPr lang="en-US" altLang="en-US" sz="2400" dirty="0"/>
              <a:t> method. This method iterates through the entire chain of blocks and verifies whether the hash of each block matches the calculated hash based on the previous block's hash and the block's </a:t>
            </a:r>
            <a:r>
              <a:rPr lang="en-US" altLang="en-US" sz="2400" dirty="0" err="1"/>
              <a:t>data.If</a:t>
            </a:r>
            <a:r>
              <a:rPr lang="en-US" altLang="en-US" sz="2400" dirty="0"/>
              <a:t> all blocks are properly linked and the hashes match, the blockchain is considered valid. If there's any tampering or inconsistency in the blockchain, the validity check will return false.</a:t>
            </a:r>
          </a:p>
        </p:txBody>
      </p:sp>
    </p:spTree>
    <p:extLst>
      <p:ext uri="{BB962C8B-B14F-4D97-AF65-F5344CB8AC3E}">
        <p14:creationId xmlns:p14="http://schemas.microsoft.com/office/powerpoint/2010/main" val="488932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AE89-79CE-464E-8AFE-A94EECB9ED3E}"/>
              </a:ext>
            </a:extLst>
          </p:cNvPr>
          <p:cNvSpPr>
            <a:spLocks noGrp="1"/>
          </p:cNvSpPr>
          <p:nvPr>
            <p:ph type="ctrTitle"/>
          </p:nvPr>
        </p:nvSpPr>
        <p:spPr/>
        <p:txBody>
          <a:bodyPr/>
          <a:lstStyle/>
          <a:p>
            <a:r>
              <a:rPr lang="en-US" dirty="0"/>
              <a:t>Reference </a:t>
            </a:r>
          </a:p>
        </p:txBody>
      </p:sp>
      <p:sp>
        <p:nvSpPr>
          <p:cNvPr id="3" name="Subtitle 2">
            <a:extLst>
              <a:ext uri="{FF2B5EF4-FFF2-40B4-BE49-F238E27FC236}">
                <a16:creationId xmlns:a16="http://schemas.microsoft.com/office/drawing/2014/main" id="{DE0BDE36-1D85-0447-A19C-B96A7327572F}"/>
              </a:ext>
            </a:extLst>
          </p:cNvPr>
          <p:cNvSpPr>
            <a:spLocks noGrp="1"/>
          </p:cNvSpPr>
          <p:nvPr>
            <p:ph type="subTitle" idx="1"/>
          </p:nvPr>
        </p:nvSpPr>
        <p:spPr>
          <a:xfrm>
            <a:off x="1029600" y="1596791"/>
            <a:ext cx="16310250" cy="7170691"/>
          </a:xfrm>
        </p:spPr>
        <p:txBody>
          <a:bodyPr>
            <a:normAutofit/>
          </a:bodyPr>
          <a:lstStyle/>
          <a:p>
            <a:endParaRPr lang="en-US" dirty="0"/>
          </a:p>
          <a:p>
            <a:endParaRPr lang="en-GB" dirty="0">
              <a:latin typeface="+mj-lt"/>
            </a:endParaRPr>
          </a:p>
          <a:p>
            <a:r>
              <a:rPr lang="en-US" dirty="0"/>
              <a:t>Recommended Reading:</a:t>
            </a:r>
          </a:p>
          <a:p>
            <a:endParaRPr lang="en-US" dirty="0"/>
          </a:p>
          <a:p>
            <a:r>
              <a:rPr lang="en-US" dirty="0">
                <a:hlinkClick r:id="rId2"/>
              </a:rPr>
              <a:t>https://www.mongodb.com/databases/blockchain-database#:~:text=MongoDB%3A%20The%20database%20that%20the,decentralized%20and%20immutable%20data%20storage</a:t>
            </a:r>
            <a:r>
              <a:rPr lang="en-US" dirty="0"/>
              <a:t>.</a:t>
            </a:r>
          </a:p>
          <a:p>
            <a:endParaRPr lang="en-US" dirty="0"/>
          </a:p>
          <a:p>
            <a:r>
              <a:rPr lang="en-US" dirty="0">
                <a:hlinkClick r:id="rId3"/>
              </a:rPr>
              <a:t>https://aws.amazon.com/what-is/blockchain/?aws-products-all.sort-by=item.additionalFields.productNameLowercase&amp;aws-products-all.sort-order=asc</a:t>
            </a:r>
            <a:endParaRPr lang="en-US" dirty="0"/>
          </a:p>
          <a:p>
            <a:endParaRPr lang="en-US" dirty="0"/>
          </a:p>
          <a:p>
            <a:r>
              <a:rPr lang="en-US" dirty="0">
                <a:hlinkClick r:id="rId4"/>
              </a:rPr>
              <a:t>https://www.simplilearn.com/tutorials/blockchain-tutorial/types-of-blockchain</a:t>
            </a:r>
            <a:endParaRPr lang="en-US" dirty="0"/>
          </a:p>
          <a:p>
            <a:endParaRPr lang="en-US" dirty="0"/>
          </a:p>
          <a:p>
            <a:endParaRPr lang="en-GB" dirty="0">
              <a:latin typeface="+mj-lt"/>
            </a:endParaRPr>
          </a:p>
          <a:p>
            <a:endParaRPr lang="en-GB" dirty="0">
              <a:latin typeface="+mj-lt"/>
            </a:endParaRPr>
          </a:p>
          <a:p>
            <a:endParaRPr lang="en-GB" dirty="0">
              <a:effectLst/>
              <a:latin typeface="+mj-lt"/>
            </a:endParaRPr>
          </a:p>
          <a:p>
            <a:endParaRPr lang="en-GB" dirty="0">
              <a:effectLst/>
              <a:latin typeface="Helvetica Neue" panose="02000503000000020004" pitchFamily="2" charset="0"/>
            </a:endParaRPr>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8430A29C-CC23-EF4D-A7D3-BF49F49340E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57121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779D-42F0-624E-BD50-6DF4E1663D35}"/>
              </a:ext>
            </a:extLst>
          </p:cNvPr>
          <p:cNvSpPr>
            <a:spLocks noGrp="1"/>
          </p:cNvSpPr>
          <p:nvPr>
            <p:ph type="title"/>
          </p:nvPr>
        </p:nvSpPr>
        <p:spPr/>
        <p:txBody>
          <a:bodyPr/>
          <a:lstStyle/>
          <a:p>
            <a:r>
              <a:rPr lang="en-US"/>
              <a:t>Thank you for Listening… </a:t>
            </a:r>
          </a:p>
        </p:txBody>
      </p:sp>
      <p:sp>
        <p:nvSpPr>
          <p:cNvPr id="3" name="Text Placeholder 2">
            <a:extLst>
              <a:ext uri="{FF2B5EF4-FFF2-40B4-BE49-F238E27FC236}">
                <a16:creationId xmlns:a16="http://schemas.microsoft.com/office/drawing/2014/main" id="{7840DCDB-1267-FD4A-A863-7475681D604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6740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C834-D2AB-419D-7293-141C1CAA16DD}"/>
              </a:ext>
            </a:extLst>
          </p:cNvPr>
          <p:cNvSpPr>
            <a:spLocks noGrp="1"/>
          </p:cNvSpPr>
          <p:nvPr>
            <p:ph type="ctrTitle"/>
          </p:nvPr>
        </p:nvSpPr>
        <p:spPr/>
        <p:txBody>
          <a:bodyPr/>
          <a:lstStyle/>
          <a:p>
            <a:r>
              <a:rPr lang="en-GB" dirty="0"/>
              <a:t>Content</a:t>
            </a:r>
          </a:p>
        </p:txBody>
      </p:sp>
      <p:sp>
        <p:nvSpPr>
          <p:cNvPr id="7" name="TextBox 6">
            <a:extLst>
              <a:ext uri="{FF2B5EF4-FFF2-40B4-BE49-F238E27FC236}">
                <a16:creationId xmlns:a16="http://schemas.microsoft.com/office/drawing/2014/main" id="{4331C988-B85E-BC35-1E47-C79231FE4B88}"/>
              </a:ext>
            </a:extLst>
          </p:cNvPr>
          <p:cNvSpPr txBox="1"/>
          <p:nvPr/>
        </p:nvSpPr>
        <p:spPr>
          <a:xfrm>
            <a:off x="1029600" y="4028540"/>
            <a:ext cx="5992992" cy="740203"/>
          </a:xfrm>
          <a:prstGeom prst="rect">
            <a:avLst/>
          </a:prstGeom>
          <a:noFill/>
        </p:spPr>
        <p:txBody>
          <a:bodyPr wrap="square" rtlCol="0">
            <a:spAutoFit/>
          </a:bodyPr>
          <a:lstStyle/>
          <a:p>
            <a:pPr>
              <a:lnSpc>
                <a:spcPct val="150000"/>
              </a:lnSpc>
            </a:pPr>
            <a:r>
              <a:rPr lang="en-GB" b="1" dirty="0"/>
              <a:t>Blockchain with MongoDB</a:t>
            </a:r>
          </a:p>
        </p:txBody>
      </p:sp>
      <p:pic>
        <p:nvPicPr>
          <p:cNvPr id="5" name="Picture 4" descr="A diagram of a computer and blockchain&#10;&#10;Description automatically generated">
            <a:extLst>
              <a:ext uri="{FF2B5EF4-FFF2-40B4-BE49-F238E27FC236}">
                <a16:creationId xmlns:a16="http://schemas.microsoft.com/office/drawing/2014/main" id="{C33A686E-C59B-E2B0-07A6-2981AF9F9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6580" y="2584343"/>
            <a:ext cx="7747000" cy="4368800"/>
          </a:xfrm>
          <a:prstGeom prst="rect">
            <a:avLst/>
          </a:prstGeom>
        </p:spPr>
      </p:pic>
    </p:spTree>
    <p:extLst>
      <p:ext uri="{BB962C8B-B14F-4D97-AF65-F5344CB8AC3E}">
        <p14:creationId xmlns:p14="http://schemas.microsoft.com/office/powerpoint/2010/main" val="427701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35B7-F14D-572A-6FD0-0C8BE7FB938B}"/>
              </a:ext>
            </a:extLst>
          </p:cNvPr>
          <p:cNvSpPr>
            <a:spLocks noGrp="1"/>
          </p:cNvSpPr>
          <p:nvPr>
            <p:ph type="ctrTitle"/>
          </p:nvPr>
        </p:nvSpPr>
        <p:spPr/>
        <p:txBody>
          <a:bodyPr/>
          <a:lstStyle/>
          <a:p>
            <a:r>
              <a:rPr lang="en-GB" dirty="0"/>
              <a:t>What is Blockchain</a:t>
            </a:r>
          </a:p>
        </p:txBody>
      </p:sp>
      <p:sp>
        <p:nvSpPr>
          <p:cNvPr id="3" name="Subtitle 2">
            <a:extLst>
              <a:ext uri="{FF2B5EF4-FFF2-40B4-BE49-F238E27FC236}">
                <a16:creationId xmlns:a16="http://schemas.microsoft.com/office/drawing/2014/main" id="{1F613AF2-3451-E031-BD68-472ACFB5D1B1}"/>
              </a:ext>
            </a:extLst>
          </p:cNvPr>
          <p:cNvSpPr>
            <a:spLocks noGrp="1"/>
          </p:cNvSpPr>
          <p:nvPr>
            <p:ph type="subTitle" idx="1"/>
          </p:nvPr>
        </p:nvSpPr>
        <p:spPr/>
        <p:txBody>
          <a:bodyPr>
            <a:normAutofit/>
          </a:bodyPr>
          <a:lstStyle/>
          <a:p>
            <a:pPr algn="just"/>
            <a:r>
              <a:rPr lang="en-GB" dirty="0"/>
              <a:t>Blockchain is a decentralized and distributed digital ledger technology that records transactions in a secure, transparent, and immutable way. It's the underlying technology behind cryptocurrencies like Bitcoin, but its applications extend beyond just digital currencies.</a:t>
            </a:r>
          </a:p>
          <a:p>
            <a:pPr algn="just"/>
            <a:endParaRPr lang="en-GB" dirty="0"/>
          </a:p>
          <a:p>
            <a:pPr algn="just"/>
            <a:r>
              <a:rPr lang="en-GB" b="1" dirty="0"/>
              <a:t>How does blockchain protect data?</a:t>
            </a:r>
          </a:p>
          <a:p>
            <a:pPr algn="just"/>
            <a:endParaRPr lang="en-GB" dirty="0"/>
          </a:p>
          <a:p>
            <a:pPr algn="just"/>
            <a:r>
              <a:rPr lang="en-GB" dirty="0"/>
              <a:t>Blockchain tech does not rely on trusted third parties to protect the data in a database. Instead, the blockchain uses the technology’s decentralized nature to protect the data.</a:t>
            </a:r>
          </a:p>
          <a:p>
            <a:pPr algn="just"/>
            <a:endParaRPr lang="en-GB" dirty="0"/>
          </a:p>
          <a:p>
            <a:pPr algn="just"/>
            <a:r>
              <a:rPr lang="en-GB" dirty="0"/>
              <a:t>In a standard database, a computer virus can infect the entire server because the information is stored in one area. A computer hacker can unleash a virus, worm, or another type of malware into the computer system to corrupt or delete data. If this happens, the information is lost. Or, you could spend a lot of time trying to recover the data. </a:t>
            </a:r>
          </a:p>
        </p:txBody>
      </p:sp>
    </p:spTree>
    <p:extLst>
      <p:ext uri="{BB962C8B-B14F-4D97-AF65-F5344CB8AC3E}">
        <p14:creationId xmlns:p14="http://schemas.microsoft.com/office/powerpoint/2010/main" val="100395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D0DB-3D93-170D-284D-3E4AAFD03ACA}"/>
              </a:ext>
            </a:extLst>
          </p:cNvPr>
          <p:cNvSpPr>
            <a:spLocks noGrp="1"/>
          </p:cNvSpPr>
          <p:nvPr>
            <p:ph type="ctrTitle"/>
          </p:nvPr>
        </p:nvSpPr>
        <p:spPr/>
        <p:txBody>
          <a:bodyPr>
            <a:normAutofit/>
          </a:bodyPr>
          <a:lstStyle/>
          <a:p>
            <a:r>
              <a:rPr lang="en-GB" b="1" dirty="0"/>
              <a:t>How does blockchain protect data?</a:t>
            </a:r>
            <a:endParaRPr lang="en-GB" dirty="0"/>
          </a:p>
        </p:txBody>
      </p:sp>
      <p:sp>
        <p:nvSpPr>
          <p:cNvPr id="3" name="Subtitle 2">
            <a:extLst>
              <a:ext uri="{FF2B5EF4-FFF2-40B4-BE49-F238E27FC236}">
                <a16:creationId xmlns:a16="http://schemas.microsoft.com/office/drawing/2014/main" id="{7E5CD166-1C8E-41E1-15C2-59C7C59D8FD7}"/>
              </a:ext>
            </a:extLst>
          </p:cNvPr>
          <p:cNvSpPr>
            <a:spLocks noGrp="1"/>
          </p:cNvSpPr>
          <p:nvPr>
            <p:ph type="subTitle" idx="1"/>
          </p:nvPr>
        </p:nvSpPr>
        <p:spPr/>
        <p:txBody>
          <a:bodyPr/>
          <a:lstStyle/>
          <a:p>
            <a:pPr algn="just"/>
            <a:r>
              <a:rPr lang="en-GB" dirty="0"/>
              <a:t>All too often, a centralized server is the only copy of the data. In that case, losing the data due to malicious software can lead to disaster. </a:t>
            </a:r>
          </a:p>
          <a:p>
            <a:pPr algn="just"/>
            <a:endParaRPr lang="en-GB" dirty="0"/>
          </a:p>
          <a:p>
            <a:pPr algn="just"/>
            <a:r>
              <a:rPr lang="en-GB" dirty="0"/>
              <a:t>With a blockchain, the data is spread out over multiple sources. A change in one copy does not change the other copies. And, the algorithm can quickly locate the change to one copy.</a:t>
            </a:r>
          </a:p>
          <a:p>
            <a:pPr algn="just"/>
            <a:endParaRPr lang="en-GB" dirty="0"/>
          </a:p>
          <a:p>
            <a:pPr algn="just"/>
            <a:r>
              <a:rPr lang="en-GB" dirty="0"/>
              <a:t> So, if a hacker tries to use a virus to destroy data in one blockchain, the information is not lost. And if someone alters the information in one block of the chain, then the original data does not change with it, so the algorithm can quickly locate where the change occurred. </a:t>
            </a:r>
          </a:p>
          <a:p>
            <a:pPr algn="just"/>
            <a:endParaRPr lang="en-GB" dirty="0"/>
          </a:p>
          <a:p>
            <a:pPr algn="just"/>
            <a:r>
              <a:rPr lang="en-GB" dirty="0"/>
              <a:t>The process of creating copies has an added benefit. There is an established timeline and order of events in the blockchain. So, users can identify when the change took place, too. </a:t>
            </a:r>
          </a:p>
          <a:p>
            <a:pPr algn="just"/>
            <a:endParaRPr lang="en-GB" dirty="0"/>
          </a:p>
        </p:txBody>
      </p:sp>
    </p:spTree>
    <p:extLst>
      <p:ext uri="{BB962C8B-B14F-4D97-AF65-F5344CB8AC3E}">
        <p14:creationId xmlns:p14="http://schemas.microsoft.com/office/powerpoint/2010/main" val="1560748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CA823-0FDA-8411-9104-58023BE2D513}"/>
              </a:ext>
            </a:extLst>
          </p:cNvPr>
          <p:cNvSpPr>
            <a:spLocks noGrp="1"/>
          </p:cNvSpPr>
          <p:nvPr>
            <p:ph type="ctrTitle"/>
          </p:nvPr>
        </p:nvSpPr>
        <p:spPr/>
        <p:txBody>
          <a:bodyPr/>
          <a:lstStyle/>
          <a:p>
            <a:r>
              <a:rPr lang="en-GB" dirty="0"/>
              <a:t>Core Concepts </a:t>
            </a:r>
          </a:p>
        </p:txBody>
      </p:sp>
      <p:sp>
        <p:nvSpPr>
          <p:cNvPr id="3" name="Subtitle 2">
            <a:extLst>
              <a:ext uri="{FF2B5EF4-FFF2-40B4-BE49-F238E27FC236}">
                <a16:creationId xmlns:a16="http://schemas.microsoft.com/office/drawing/2014/main" id="{0F0D29F5-905A-9052-5FF1-E841AE22FDB7}"/>
              </a:ext>
            </a:extLst>
          </p:cNvPr>
          <p:cNvSpPr>
            <a:spLocks noGrp="1"/>
          </p:cNvSpPr>
          <p:nvPr>
            <p:ph type="subTitle" idx="1"/>
          </p:nvPr>
        </p:nvSpPr>
        <p:spPr/>
        <p:txBody>
          <a:bodyPr>
            <a:normAutofit fontScale="92500" lnSpcReduction="20000"/>
          </a:bodyPr>
          <a:lstStyle/>
          <a:p>
            <a:pPr marL="342900" lvl="0" indent="-342900">
              <a:buFont typeface="+mj-lt"/>
              <a:buAutoNum type="arabicPeriod"/>
              <a:tabLst>
                <a:tab pos="457200" algn="l"/>
              </a:tabLst>
            </a:pPr>
            <a:r>
              <a:rPr lang="en-GB" b="1" dirty="0"/>
              <a:t>Decentralization: </a:t>
            </a:r>
            <a:r>
              <a:rPr lang="en-GB" dirty="0"/>
              <a:t>Unlike traditional centralized systems where a single entity has control, blockchain operates in a decentralized manner. Multiple participants (nodes) in the network validate and agree on the state of the ledger.</a:t>
            </a:r>
          </a:p>
          <a:p>
            <a:pPr marL="342900" lvl="0" indent="-342900">
              <a:buFont typeface="+mj-lt"/>
              <a:buAutoNum type="arabicPeriod"/>
              <a:tabLst>
                <a:tab pos="457200" algn="l"/>
              </a:tabLst>
            </a:pPr>
            <a:endParaRPr lang="en-GB" dirty="0"/>
          </a:p>
          <a:p>
            <a:pPr marL="342900" lvl="0" indent="-342900">
              <a:buFont typeface="+mj-lt"/>
              <a:buAutoNum type="arabicPeriod"/>
              <a:tabLst>
                <a:tab pos="457200" algn="l"/>
              </a:tabLst>
            </a:pPr>
            <a:r>
              <a:rPr lang="en-GB" b="1" dirty="0"/>
              <a:t>Blocks and Transactions: </a:t>
            </a:r>
            <a:r>
              <a:rPr lang="en-GB" dirty="0"/>
              <a:t>A blockchain consists of a chain of blocks. Each block contains a set of transactions that have been agreed upon by the network. Transactions could represent anything of value, not just financial transactions.</a:t>
            </a:r>
          </a:p>
          <a:p>
            <a:pPr marL="342900" lvl="0" indent="-342900">
              <a:buFont typeface="+mj-lt"/>
              <a:buAutoNum type="arabicPeriod"/>
              <a:tabLst>
                <a:tab pos="457200" algn="l"/>
              </a:tabLst>
            </a:pPr>
            <a:endParaRPr lang="en-GB" dirty="0"/>
          </a:p>
          <a:p>
            <a:pPr marL="342900" lvl="0" indent="-342900">
              <a:buFont typeface="+mj-lt"/>
              <a:buAutoNum type="arabicPeriod"/>
              <a:tabLst>
                <a:tab pos="457200" algn="l"/>
              </a:tabLst>
            </a:pPr>
            <a:r>
              <a:rPr lang="en-GB" b="1" dirty="0"/>
              <a:t>Consensus Mechanism: </a:t>
            </a:r>
            <a:r>
              <a:rPr lang="en-GB" dirty="0"/>
              <a:t>To ensure agreement on the state of the ledger, participants need to reach a consensus. This is typically achieved through various consensus mechanisms, like proof-of-work (used in Bitcoin) or proof-of-stake.</a:t>
            </a:r>
          </a:p>
          <a:p>
            <a:pPr marL="342900" lvl="0" indent="-342900">
              <a:buFont typeface="+mj-lt"/>
              <a:buAutoNum type="arabicPeriod"/>
              <a:tabLst>
                <a:tab pos="457200" algn="l"/>
              </a:tabLst>
            </a:pPr>
            <a:endParaRPr lang="en-GB" dirty="0"/>
          </a:p>
          <a:p>
            <a:pPr marL="342900" lvl="0" indent="-342900">
              <a:buFont typeface="+mj-lt"/>
              <a:buAutoNum type="arabicPeriod"/>
              <a:tabLst>
                <a:tab pos="457200" algn="l"/>
              </a:tabLst>
            </a:pPr>
            <a:r>
              <a:rPr lang="en-GB" b="1" dirty="0"/>
              <a:t>Security and Immutability</a:t>
            </a:r>
            <a:r>
              <a:rPr lang="en-GB" dirty="0"/>
              <a:t>: Once a block is added to the blockchain, it's very difficult to alter the information in it due to </a:t>
            </a:r>
            <a:r>
              <a:rPr lang="en-GB" dirty="0">
                <a:highlight>
                  <a:srgbClr val="FFFF00"/>
                </a:highlight>
              </a:rPr>
              <a:t>cryptographic hashes </a:t>
            </a:r>
            <a:r>
              <a:rPr lang="en-GB" dirty="0"/>
              <a:t>and linking to the previous block. This immutability provides security and trust in the system.</a:t>
            </a:r>
          </a:p>
          <a:p>
            <a:pPr marL="342900" lvl="0" indent="-342900">
              <a:buFont typeface="+mj-lt"/>
              <a:buAutoNum type="arabicPeriod"/>
              <a:tabLst>
                <a:tab pos="457200" algn="l"/>
              </a:tabLst>
            </a:pPr>
            <a:endParaRPr lang="en-GB" dirty="0"/>
          </a:p>
          <a:p>
            <a:pPr marL="342900" lvl="0" indent="-342900">
              <a:buFont typeface="+mj-lt"/>
              <a:buAutoNum type="arabicPeriod"/>
              <a:tabLst>
                <a:tab pos="457200" algn="l"/>
              </a:tabLst>
            </a:pPr>
            <a:r>
              <a:rPr lang="en-GB" b="1" dirty="0"/>
              <a:t>Transparency</a:t>
            </a:r>
            <a:r>
              <a:rPr lang="en-GB" dirty="0"/>
              <a:t>: All participants in the network can access the entire history of transactions, which promotes transparency and accountability.</a:t>
            </a:r>
          </a:p>
          <a:p>
            <a:endParaRPr lang="en-GB" dirty="0"/>
          </a:p>
        </p:txBody>
      </p:sp>
    </p:spTree>
    <p:extLst>
      <p:ext uri="{BB962C8B-B14F-4D97-AF65-F5344CB8AC3E}">
        <p14:creationId xmlns:p14="http://schemas.microsoft.com/office/powerpoint/2010/main" val="147252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F467-43DE-2499-F90D-39E5CCF84B7D}"/>
              </a:ext>
            </a:extLst>
          </p:cNvPr>
          <p:cNvSpPr>
            <a:spLocks noGrp="1"/>
          </p:cNvSpPr>
          <p:nvPr>
            <p:ph type="ctrTitle"/>
          </p:nvPr>
        </p:nvSpPr>
        <p:spPr/>
        <p:txBody>
          <a:bodyPr>
            <a:normAutofit fontScale="90000"/>
          </a:bodyPr>
          <a:lstStyle/>
          <a:p>
            <a:r>
              <a:rPr lang="en-US" b="0" i="0" dirty="0">
                <a:solidFill>
                  <a:srgbClr val="001D35"/>
                </a:solidFill>
                <a:effectLst/>
                <a:latin typeface="Google Sans"/>
              </a:rPr>
              <a:t>Bitcoin utilizes cryptographic hash functions, particularly SHA-256, to secure transactions and ensure the integrity of the blockchain, forming the basis of its Proof-of-Work mechanism and immutability. </a:t>
            </a:r>
            <a:endParaRPr lang="th-TH" dirty="0"/>
          </a:p>
        </p:txBody>
      </p:sp>
      <p:sp>
        <p:nvSpPr>
          <p:cNvPr id="3" name="Subtitle 2">
            <a:extLst>
              <a:ext uri="{FF2B5EF4-FFF2-40B4-BE49-F238E27FC236}">
                <a16:creationId xmlns:a16="http://schemas.microsoft.com/office/drawing/2014/main" id="{AD4A9921-882A-9343-57D7-27525B8884D9}"/>
              </a:ext>
            </a:extLst>
          </p:cNvPr>
          <p:cNvSpPr>
            <a:spLocks noGrp="1"/>
          </p:cNvSpPr>
          <p:nvPr>
            <p:ph type="subTitle" idx="1"/>
          </p:nvPr>
        </p:nvSpPr>
        <p:spPr/>
        <p:txBody>
          <a:bodyPr/>
          <a:lstStyle/>
          <a:p>
            <a:pPr algn="l" fontAlgn="ctr">
              <a:spcBef>
                <a:spcPts val="750"/>
              </a:spcBef>
              <a:spcAft>
                <a:spcPts val="600"/>
              </a:spcAft>
              <a:buFont typeface="Arial" panose="020B0604020202020204" pitchFamily="34" charset="0"/>
              <a:buChar char="•"/>
            </a:pPr>
            <a:r>
              <a:rPr lang="en-US" b="1" i="0" dirty="0">
                <a:solidFill>
                  <a:srgbClr val="001D35"/>
                </a:solidFill>
                <a:effectLst/>
                <a:latin typeface="Google Sans"/>
              </a:rPr>
              <a:t>What are Cryptographic Hash Functions?</a:t>
            </a:r>
            <a:r>
              <a:rPr lang="en-US" b="0" i="0" dirty="0">
                <a:solidFill>
                  <a:srgbClr val="001D35"/>
                </a:solidFill>
                <a:effectLst/>
                <a:latin typeface="Google Sans"/>
              </a:rPr>
              <a:t> </a:t>
            </a:r>
          </a:p>
          <a:p>
            <a:pPr algn="l" fontAlgn="ctr">
              <a:spcBef>
                <a:spcPts val="600"/>
              </a:spcBef>
              <a:spcAft>
                <a:spcPts val="600"/>
              </a:spcAft>
              <a:buFont typeface="Arial" panose="020B0604020202020204" pitchFamily="34" charset="0"/>
              <a:buChar char="•"/>
            </a:pPr>
            <a:r>
              <a:rPr lang="en-US" b="0" i="0" dirty="0">
                <a:solidFill>
                  <a:srgbClr val="001D35"/>
                </a:solidFill>
                <a:effectLst/>
                <a:latin typeface="Google Sans"/>
              </a:rPr>
              <a:t>Cryptographic hash functions are mathematical algorithms that take an input (data of any size) and produce a fixed-size output (a hash value or "fingerprint"). </a:t>
            </a:r>
          </a:p>
          <a:p>
            <a:pPr algn="l" fontAlgn="ctr">
              <a:spcBef>
                <a:spcPts val="600"/>
              </a:spcBef>
              <a:spcAft>
                <a:spcPts val="600"/>
              </a:spcAft>
              <a:buFont typeface="Arial" panose="020B0604020202020204" pitchFamily="34" charset="0"/>
              <a:buChar char="•"/>
            </a:pPr>
            <a:r>
              <a:rPr lang="en-US" b="0" i="0" dirty="0">
                <a:solidFill>
                  <a:srgbClr val="001D35"/>
                </a:solidFill>
                <a:effectLst/>
                <a:latin typeface="Google Sans"/>
              </a:rPr>
              <a:t>They are designed to be one-way, meaning it's computationally infeasible to reverse the process and find the original input from the hash. </a:t>
            </a:r>
          </a:p>
          <a:p>
            <a:pPr algn="l">
              <a:spcBef>
                <a:spcPts val="600"/>
              </a:spcBef>
              <a:spcAft>
                <a:spcPts val="1500"/>
              </a:spcAft>
              <a:buFont typeface="Arial" panose="020B0604020202020204" pitchFamily="34" charset="0"/>
              <a:buChar char="•"/>
            </a:pPr>
            <a:r>
              <a:rPr lang="en-US" b="0" i="0" dirty="0">
                <a:solidFill>
                  <a:srgbClr val="001D35"/>
                </a:solidFill>
                <a:effectLst/>
                <a:latin typeface="Google Sans"/>
              </a:rPr>
              <a:t>Even a tiny change in the input results in a drastically different hash output, ensuring data integrity. </a:t>
            </a:r>
          </a:p>
          <a:p>
            <a:endParaRPr lang="th-TH" dirty="0"/>
          </a:p>
        </p:txBody>
      </p:sp>
      <p:sp>
        <p:nvSpPr>
          <p:cNvPr id="4" name="Text Placeholder 3">
            <a:extLst>
              <a:ext uri="{FF2B5EF4-FFF2-40B4-BE49-F238E27FC236}">
                <a16:creationId xmlns:a16="http://schemas.microsoft.com/office/drawing/2014/main" id="{4FD9256D-D78C-4D96-95DE-9010BA4AF71E}"/>
              </a:ext>
            </a:extLst>
          </p:cNvPr>
          <p:cNvSpPr>
            <a:spLocks noGrp="1"/>
          </p:cNvSpPr>
          <p:nvPr>
            <p:ph type="body" sz="quarter" idx="11"/>
          </p:nvPr>
        </p:nvSpPr>
        <p:spPr/>
        <p:txBody>
          <a:bodyPr/>
          <a:lstStyle/>
          <a:p>
            <a:endParaRPr lang="th-TH"/>
          </a:p>
        </p:txBody>
      </p:sp>
    </p:spTree>
    <p:extLst>
      <p:ext uri="{BB962C8B-B14F-4D97-AF65-F5344CB8AC3E}">
        <p14:creationId xmlns:p14="http://schemas.microsoft.com/office/powerpoint/2010/main" val="73624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Bitcoin mining in Zambia | BBC News">
            <a:hlinkClick r:id="" action="ppaction://media"/>
            <a:extLst>
              <a:ext uri="{FF2B5EF4-FFF2-40B4-BE49-F238E27FC236}">
                <a16:creationId xmlns:a16="http://schemas.microsoft.com/office/drawing/2014/main" id="{44A486A8-AE2B-E88F-688A-3A8437D06B3B}"/>
              </a:ext>
            </a:extLst>
          </p:cNvPr>
          <p:cNvPicPr>
            <a:picLocks noRot="1" noChangeAspect="1"/>
          </p:cNvPicPr>
          <p:nvPr>
            <a:videoFile r:link="rId1"/>
          </p:nvPr>
        </p:nvPicPr>
        <p:blipFill>
          <a:blip r:embed="rId3"/>
          <a:stretch>
            <a:fillRect/>
          </a:stretch>
        </p:blipFill>
        <p:spPr>
          <a:xfrm>
            <a:off x="1524000" y="838200"/>
            <a:ext cx="15240000" cy="8610600"/>
          </a:xfrm>
          <a:prstGeom prst="rect">
            <a:avLst/>
          </a:prstGeom>
        </p:spPr>
      </p:pic>
    </p:spTree>
    <p:extLst>
      <p:ext uri="{BB962C8B-B14F-4D97-AF65-F5344CB8AC3E}">
        <p14:creationId xmlns:p14="http://schemas.microsoft.com/office/powerpoint/2010/main" val="375819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35F21-669F-75F0-A41C-3FE03091DE06}"/>
              </a:ext>
            </a:extLst>
          </p:cNvPr>
          <p:cNvSpPr>
            <a:spLocks noGrp="1"/>
          </p:cNvSpPr>
          <p:nvPr>
            <p:ph type="ctrTitle"/>
          </p:nvPr>
        </p:nvSpPr>
        <p:spPr/>
        <p:txBody>
          <a:bodyPr/>
          <a:lstStyle/>
          <a:p>
            <a:r>
              <a:rPr lang="en-US" dirty="0"/>
              <a:t>Proof of Work and Proof of Stake</a:t>
            </a:r>
            <a:endParaRPr lang="th-TH" dirty="0"/>
          </a:p>
        </p:txBody>
      </p:sp>
      <p:pic>
        <p:nvPicPr>
          <p:cNvPr id="6" name="Picture 5">
            <a:extLst>
              <a:ext uri="{FF2B5EF4-FFF2-40B4-BE49-F238E27FC236}">
                <a16:creationId xmlns:a16="http://schemas.microsoft.com/office/drawing/2014/main" id="{47CAAB2D-3EE8-6FEE-551E-314B7E6DBC8E}"/>
              </a:ext>
            </a:extLst>
          </p:cNvPr>
          <p:cNvPicPr>
            <a:picLocks noChangeAspect="1"/>
          </p:cNvPicPr>
          <p:nvPr/>
        </p:nvPicPr>
        <p:blipFill>
          <a:blip r:embed="rId2"/>
          <a:stretch>
            <a:fillRect/>
          </a:stretch>
        </p:blipFill>
        <p:spPr>
          <a:xfrm>
            <a:off x="2704831" y="1858298"/>
            <a:ext cx="9506339" cy="7633878"/>
          </a:xfrm>
          <a:prstGeom prst="rect">
            <a:avLst/>
          </a:prstGeom>
        </p:spPr>
      </p:pic>
    </p:spTree>
    <p:extLst>
      <p:ext uri="{BB962C8B-B14F-4D97-AF65-F5344CB8AC3E}">
        <p14:creationId xmlns:p14="http://schemas.microsoft.com/office/powerpoint/2010/main" val="1504448256"/>
      </p:ext>
    </p:extLst>
  </p:cSld>
  <p:clrMapOvr>
    <a:masterClrMapping/>
  </p:clrMapOvr>
</p:sld>
</file>

<file path=ppt/theme/theme1.xml><?xml version="1.0" encoding="utf-8"?>
<a:theme xmlns:a="http://schemas.openxmlformats.org/drawingml/2006/main" name="Content slides - basic">
  <a:themeElements>
    <a:clrScheme name="London Met Palette">
      <a:dk1>
        <a:srgbClr val="231F20"/>
      </a:dk1>
      <a:lt1>
        <a:sysClr val="window" lastClr="FFFFFF"/>
      </a:lt1>
      <a:dk2>
        <a:srgbClr val="444448"/>
      </a:dk2>
      <a:lt2>
        <a:srgbClr val="CBC8C8"/>
      </a:lt2>
      <a:accent1>
        <a:srgbClr val="FF9A32"/>
      </a:accent1>
      <a:accent2>
        <a:srgbClr val="D8484B"/>
      </a:accent2>
      <a:accent3>
        <a:srgbClr val="009A72"/>
      </a:accent3>
      <a:accent4>
        <a:srgbClr val="FBCF00"/>
      </a:accent4>
      <a:accent5>
        <a:srgbClr val="00225B"/>
      </a:accent5>
      <a:accent6>
        <a:srgbClr val="970A2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slide picture">
  <a:themeElements>
    <a:clrScheme name="London Met Palette">
      <a:dk1>
        <a:srgbClr val="231F20"/>
      </a:dk1>
      <a:lt1>
        <a:sysClr val="window" lastClr="FFFFFF"/>
      </a:lt1>
      <a:dk2>
        <a:srgbClr val="444448"/>
      </a:dk2>
      <a:lt2>
        <a:srgbClr val="CBC8C8"/>
      </a:lt2>
      <a:accent1>
        <a:srgbClr val="FF9A32"/>
      </a:accent1>
      <a:accent2>
        <a:srgbClr val="D8484B"/>
      </a:accent2>
      <a:accent3>
        <a:srgbClr val="009A72"/>
      </a:accent3>
      <a:accent4>
        <a:srgbClr val="FBCF00"/>
      </a:accent4>
      <a:accent5>
        <a:srgbClr val="00225B"/>
      </a:accent5>
      <a:accent6>
        <a:srgbClr val="970A2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anks and keep in touch slide">
  <a:themeElements>
    <a:clrScheme name="London Met Palette">
      <a:dk1>
        <a:srgbClr val="231F20"/>
      </a:dk1>
      <a:lt1>
        <a:sysClr val="window" lastClr="FFFFFF"/>
      </a:lt1>
      <a:dk2>
        <a:srgbClr val="444448"/>
      </a:dk2>
      <a:lt2>
        <a:srgbClr val="CBC8C8"/>
      </a:lt2>
      <a:accent1>
        <a:srgbClr val="FF9A32"/>
      </a:accent1>
      <a:accent2>
        <a:srgbClr val="D8484B"/>
      </a:accent2>
      <a:accent3>
        <a:srgbClr val="009A72"/>
      </a:accent3>
      <a:accent4>
        <a:srgbClr val="FBCF00"/>
      </a:accent4>
      <a:accent5>
        <a:srgbClr val="00225B"/>
      </a:accent5>
      <a:accent6>
        <a:srgbClr val="970A2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 slid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1622</TotalTime>
  <Words>2890</Words>
  <Application>Microsoft Office PowerPoint</Application>
  <PresentationFormat>Custom</PresentationFormat>
  <Paragraphs>278</Paragraphs>
  <Slides>27</Slides>
  <Notes>2</Notes>
  <HiddenSlides>0</HiddenSlides>
  <MMClips>3</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27</vt:i4>
      </vt:variant>
    </vt:vector>
  </HeadingPairs>
  <TitlesOfParts>
    <vt:vector size="39" baseType="lpstr">
      <vt:lpstr>Arial</vt:lpstr>
      <vt:lpstr>Calibri</vt:lpstr>
      <vt:lpstr>Calibri Light</vt:lpstr>
      <vt:lpstr>Google Sans</vt:lpstr>
      <vt:lpstr>Helvetica Neue</vt:lpstr>
      <vt:lpstr>Monaco</vt:lpstr>
      <vt:lpstr>Segoe UI</vt:lpstr>
      <vt:lpstr>Times New Roman</vt:lpstr>
      <vt:lpstr>Content slides - basic</vt:lpstr>
      <vt:lpstr>Content slide picture</vt:lpstr>
      <vt:lpstr>Thanks and keep in touch slide</vt:lpstr>
      <vt:lpstr>Title slide</vt:lpstr>
      <vt:lpstr> Data and Web Application CC6012     </vt:lpstr>
      <vt:lpstr>PowerPoint Presentation</vt:lpstr>
      <vt:lpstr>Content</vt:lpstr>
      <vt:lpstr>What is Blockchain</vt:lpstr>
      <vt:lpstr>How does blockchain protect data?</vt:lpstr>
      <vt:lpstr>Core Concepts </vt:lpstr>
      <vt:lpstr>Bitcoin utilizes cryptographic hash functions, particularly SHA-256, to secure transactions and ensure the integrity of the blockchain, forming the basis of its Proof-of-Work mechanism and immutability. </vt:lpstr>
      <vt:lpstr>PowerPoint Presentation</vt:lpstr>
      <vt:lpstr>Proof of Work and Proof of Stake</vt:lpstr>
      <vt:lpstr>Bitcoin</vt:lpstr>
      <vt:lpstr>Bitcoin</vt:lpstr>
      <vt:lpstr>Types of Blockchain</vt:lpstr>
      <vt:lpstr>Common uses of blockchain</vt:lpstr>
      <vt:lpstr>Blockchain and business</vt:lpstr>
      <vt:lpstr>Using MongoDB as a Comparison with Blockchain</vt:lpstr>
      <vt:lpstr>Using MongoDB as a Comparison with Blockchain</vt:lpstr>
      <vt:lpstr>PowerPoint Presentation</vt:lpstr>
      <vt:lpstr>Let’s do exercise</vt:lpstr>
      <vt:lpstr>Tutorial Activity (Homework)</vt:lpstr>
      <vt:lpstr>A simple tutorial to teach blockchain technology using MongoDB and C# VS 2022 </vt:lpstr>
      <vt:lpstr>Block Class</vt:lpstr>
      <vt:lpstr>A simple tutorial to teach blockchain technology using MongoDB and C# VS 2022 </vt:lpstr>
      <vt:lpstr>Blockchain class</vt:lpstr>
      <vt:lpstr>Use the Blockchain to insert data to MongoDB</vt:lpstr>
      <vt:lpstr>BlockChain instance class</vt:lpstr>
      <vt:lpstr>Reference </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Data analysis 3 - predictive statistics (e.g. Classification and Linear regression)  </dc:title>
  <dc:creator>Sandra Fernando</dc:creator>
  <cp:lastModifiedBy>Rattapol Kasemrat</cp:lastModifiedBy>
  <cp:revision>247</cp:revision>
  <dcterms:created xsi:type="dcterms:W3CDTF">2021-09-05T16:07:31Z</dcterms:created>
  <dcterms:modified xsi:type="dcterms:W3CDTF">2025-04-18T04:02:55Z</dcterms:modified>
</cp:coreProperties>
</file>