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0" r:id="rId1"/>
    <p:sldMasterId id="2147483838" r:id="rId2"/>
    <p:sldMasterId id="2147483851" r:id="rId3"/>
    <p:sldMasterId id="2147483948" r:id="rId4"/>
  </p:sldMasterIdLst>
  <p:notesMasterIdLst>
    <p:notesMasterId r:id="rId21"/>
  </p:notesMasterIdLst>
  <p:handoutMasterIdLst>
    <p:handoutMasterId r:id="rId22"/>
  </p:handoutMasterIdLst>
  <p:sldIdLst>
    <p:sldId id="267" r:id="rId5"/>
    <p:sldId id="275" r:id="rId6"/>
    <p:sldId id="286" r:id="rId7"/>
    <p:sldId id="282" r:id="rId8"/>
    <p:sldId id="285" r:id="rId9"/>
    <p:sldId id="283" r:id="rId10"/>
    <p:sldId id="284" r:id="rId11"/>
    <p:sldId id="287" r:id="rId12"/>
    <p:sldId id="276" r:id="rId13"/>
    <p:sldId id="280" r:id="rId14"/>
    <p:sldId id="290" r:id="rId15"/>
    <p:sldId id="281" r:id="rId16"/>
    <p:sldId id="277" r:id="rId17"/>
    <p:sldId id="288" r:id="rId18"/>
    <p:sldId id="279" r:id="rId19"/>
    <p:sldId id="272" r:id="rId20"/>
  </p:sldIdLst>
  <p:sldSz cx="18288000" cy="10288588"/>
  <p:notesSz cx="6797675" cy="9926638"/>
  <p:defaultTextStyle>
    <a:defPPr>
      <a:defRPr lang="en-US"/>
    </a:defPPr>
    <a:lvl1pPr marL="0" algn="l" defTabSz="1626718" rtl="0" eaLnBrk="1" latinLnBrk="0" hangingPunct="1">
      <a:defRPr sz="3202" kern="1200">
        <a:solidFill>
          <a:schemeClr val="tx1"/>
        </a:solidFill>
        <a:latin typeface="+mn-lt"/>
        <a:ea typeface="+mn-ea"/>
        <a:cs typeface="+mn-cs"/>
      </a:defRPr>
    </a:lvl1pPr>
    <a:lvl2pPr marL="813359" algn="l" defTabSz="1626718" rtl="0" eaLnBrk="1" latinLnBrk="0" hangingPunct="1">
      <a:defRPr sz="3202" kern="1200">
        <a:solidFill>
          <a:schemeClr val="tx1"/>
        </a:solidFill>
        <a:latin typeface="+mn-lt"/>
        <a:ea typeface="+mn-ea"/>
        <a:cs typeface="+mn-cs"/>
      </a:defRPr>
    </a:lvl2pPr>
    <a:lvl3pPr marL="1626718" algn="l" defTabSz="1626718" rtl="0" eaLnBrk="1" latinLnBrk="0" hangingPunct="1">
      <a:defRPr sz="3202" kern="1200">
        <a:solidFill>
          <a:schemeClr val="tx1"/>
        </a:solidFill>
        <a:latin typeface="+mn-lt"/>
        <a:ea typeface="+mn-ea"/>
        <a:cs typeface="+mn-cs"/>
      </a:defRPr>
    </a:lvl3pPr>
    <a:lvl4pPr marL="2440076" algn="l" defTabSz="1626718" rtl="0" eaLnBrk="1" latinLnBrk="0" hangingPunct="1">
      <a:defRPr sz="3202" kern="1200">
        <a:solidFill>
          <a:schemeClr val="tx1"/>
        </a:solidFill>
        <a:latin typeface="+mn-lt"/>
        <a:ea typeface="+mn-ea"/>
        <a:cs typeface="+mn-cs"/>
      </a:defRPr>
    </a:lvl4pPr>
    <a:lvl5pPr marL="3253435" algn="l" defTabSz="1626718" rtl="0" eaLnBrk="1" latinLnBrk="0" hangingPunct="1">
      <a:defRPr sz="3202" kern="1200">
        <a:solidFill>
          <a:schemeClr val="tx1"/>
        </a:solidFill>
        <a:latin typeface="+mn-lt"/>
        <a:ea typeface="+mn-ea"/>
        <a:cs typeface="+mn-cs"/>
      </a:defRPr>
    </a:lvl5pPr>
    <a:lvl6pPr marL="4066794" algn="l" defTabSz="1626718" rtl="0" eaLnBrk="1" latinLnBrk="0" hangingPunct="1">
      <a:defRPr sz="3202" kern="1200">
        <a:solidFill>
          <a:schemeClr val="tx1"/>
        </a:solidFill>
        <a:latin typeface="+mn-lt"/>
        <a:ea typeface="+mn-ea"/>
        <a:cs typeface="+mn-cs"/>
      </a:defRPr>
    </a:lvl6pPr>
    <a:lvl7pPr marL="4880153" algn="l" defTabSz="1626718" rtl="0" eaLnBrk="1" latinLnBrk="0" hangingPunct="1">
      <a:defRPr sz="3202" kern="1200">
        <a:solidFill>
          <a:schemeClr val="tx1"/>
        </a:solidFill>
        <a:latin typeface="+mn-lt"/>
        <a:ea typeface="+mn-ea"/>
        <a:cs typeface="+mn-cs"/>
      </a:defRPr>
    </a:lvl7pPr>
    <a:lvl8pPr marL="5693512" algn="l" defTabSz="1626718" rtl="0" eaLnBrk="1" latinLnBrk="0" hangingPunct="1">
      <a:defRPr sz="3202" kern="1200">
        <a:solidFill>
          <a:schemeClr val="tx1"/>
        </a:solidFill>
        <a:latin typeface="+mn-lt"/>
        <a:ea typeface="+mn-ea"/>
        <a:cs typeface="+mn-cs"/>
      </a:defRPr>
    </a:lvl8pPr>
    <a:lvl9pPr marL="6506870" algn="l" defTabSz="1626718" rtl="0" eaLnBrk="1" latinLnBrk="0" hangingPunct="1">
      <a:defRPr sz="3202"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40">
          <p15:clr>
            <a:srgbClr val="A4A3A4"/>
          </p15:clr>
        </p15:guide>
        <p15:guide id="2" pos="57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BEA5"/>
    <a:srgbClr val="C86480"/>
    <a:srgbClr val="69C2E9"/>
    <a:srgbClr val="858588"/>
    <a:srgbClr val="5E779C"/>
    <a:srgbClr val="CBC8C8"/>
    <a:srgbClr val="FEF2BE"/>
    <a:srgbClr val="BFE0D4"/>
    <a:srgbClr val="FFE2C3"/>
    <a:srgbClr val="B6D3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941" autoAdjust="0"/>
    <p:restoredTop sz="86579" autoAdjust="0"/>
  </p:normalViewPr>
  <p:slideViewPr>
    <p:cSldViewPr snapToGrid="0">
      <p:cViewPr>
        <p:scale>
          <a:sx n="77" d="100"/>
          <a:sy n="77" d="100"/>
        </p:scale>
        <p:origin x="798" y="54"/>
      </p:cViewPr>
      <p:guideLst>
        <p:guide orient="horz" pos="3240"/>
        <p:guide pos="5760"/>
      </p:guideLst>
    </p:cSldViewPr>
  </p:slideViewPr>
  <p:outlineViewPr>
    <p:cViewPr>
      <p:scale>
        <a:sx n="33" d="100"/>
        <a:sy n="33" d="100"/>
      </p:scale>
      <p:origin x="0" y="-2568"/>
    </p:cViewPr>
  </p:outlineViewPr>
  <p:notesTextViewPr>
    <p:cViewPr>
      <p:scale>
        <a:sx n="1" d="1"/>
        <a:sy n="1" d="1"/>
      </p:scale>
      <p:origin x="0" y="0"/>
    </p:cViewPr>
  </p:notesTextViewPr>
  <p:notesViewPr>
    <p:cSldViewPr snapToGrid="0">
      <p:cViewPr varScale="1">
        <p:scale>
          <a:sx n="83" d="100"/>
          <a:sy n="83" d="100"/>
        </p:scale>
        <p:origin x="3352" y="20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4283385-CAFD-8745-8543-EA3BF7FEF0E1}"/>
              </a:ext>
            </a:extLst>
          </p:cNvPr>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A4CFF7A-A39C-E546-AF7E-A3A5FC803AF0}"/>
              </a:ext>
            </a:extLst>
          </p:cNvPr>
          <p:cNvSpPr>
            <a:spLocks noGrp="1"/>
          </p:cNvSpPr>
          <p:nvPr>
            <p:ph type="dt" sz="quarter" idx="1"/>
          </p:nvPr>
        </p:nvSpPr>
        <p:spPr>
          <a:xfrm>
            <a:off x="3850443" y="0"/>
            <a:ext cx="2945659" cy="498056"/>
          </a:xfrm>
          <a:prstGeom prst="rect">
            <a:avLst/>
          </a:prstGeom>
        </p:spPr>
        <p:txBody>
          <a:bodyPr vert="horz" lIns="91440" tIns="45720" rIns="91440" bIns="45720" rtlCol="0"/>
          <a:lstStyle>
            <a:lvl1pPr algn="r">
              <a:defRPr sz="1200"/>
            </a:lvl1pPr>
          </a:lstStyle>
          <a:p>
            <a:fld id="{4CA33356-639E-F44D-97F6-77E05DC3366D}" type="datetimeFigureOut">
              <a:rPr lang="en-US" smtClean="0"/>
              <a:t>4/23/2025</a:t>
            </a:fld>
            <a:endParaRPr lang="en-US"/>
          </a:p>
        </p:txBody>
      </p:sp>
      <p:sp>
        <p:nvSpPr>
          <p:cNvPr id="4" name="Footer Placeholder 3">
            <a:extLst>
              <a:ext uri="{FF2B5EF4-FFF2-40B4-BE49-F238E27FC236}">
                <a16:creationId xmlns:a16="http://schemas.microsoft.com/office/drawing/2014/main" id="{E2767530-70F2-D34A-AB3F-3D7514F9468B}"/>
              </a:ext>
            </a:extLst>
          </p:cNvPr>
          <p:cNvSpPr>
            <a:spLocks noGrp="1"/>
          </p:cNvSpPr>
          <p:nvPr>
            <p:ph type="ftr" sz="quarter" idx="2"/>
          </p:nvPr>
        </p:nvSpPr>
        <p:spPr>
          <a:xfrm>
            <a:off x="0" y="9428584"/>
            <a:ext cx="2945659" cy="49805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E2AAD12-AEAC-5A42-B085-0C8284F2C41D}"/>
              </a:ext>
            </a:extLst>
          </p:cNvPr>
          <p:cNvSpPr>
            <a:spLocks noGrp="1"/>
          </p:cNvSpPr>
          <p:nvPr>
            <p:ph type="sldNum" sz="quarter" idx="3"/>
          </p:nvPr>
        </p:nvSpPr>
        <p:spPr>
          <a:xfrm>
            <a:off x="3850443" y="9428584"/>
            <a:ext cx="2945659" cy="498055"/>
          </a:xfrm>
          <a:prstGeom prst="rect">
            <a:avLst/>
          </a:prstGeom>
        </p:spPr>
        <p:txBody>
          <a:bodyPr vert="horz" lIns="91440" tIns="45720" rIns="91440" bIns="45720" rtlCol="0" anchor="b"/>
          <a:lstStyle>
            <a:lvl1pPr algn="r">
              <a:defRPr sz="1200"/>
            </a:lvl1pPr>
          </a:lstStyle>
          <a:p>
            <a:fld id="{2A2C36F0-DD85-C04E-8FF4-5C424DEF99CD}" type="slidenum">
              <a:rPr lang="en-US" smtClean="0"/>
              <a:t>‹#›</a:t>
            </a:fld>
            <a:endParaRPr lang="en-US"/>
          </a:p>
        </p:txBody>
      </p:sp>
    </p:spTree>
    <p:extLst>
      <p:ext uri="{BB962C8B-B14F-4D97-AF65-F5344CB8AC3E}">
        <p14:creationId xmlns:p14="http://schemas.microsoft.com/office/powerpoint/2010/main" val="322084504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056"/>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50443" y="0"/>
            <a:ext cx="2945659" cy="498056"/>
          </a:xfrm>
          <a:prstGeom prst="rect">
            <a:avLst/>
          </a:prstGeom>
        </p:spPr>
        <p:txBody>
          <a:bodyPr vert="horz" lIns="91440" tIns="45720" rIns="91440" bIns="45720" rtlCol="0"/>
          <a:lstStyle>
            <a:lvl1pPr algn="r">
              <a:defRPr sz="1200"/>
            </a:lvl1pPr>
          </a:lstStyle>
          <a:p>
            <a:fld id="{1A08A5F1-FC73-4832-98BA-D0BD25E5A626}" type="datetimeFigureOut">
              <a:rPr lang="en-GB" smtClean="0"/>
              <a:t>23/04/2025</a:t>
            </a:fld>
            <a:endParaRPr lang="en-GB"/>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79768" y="4777194"/>
            <a:ext cx="5438140" cy="3908614"/>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9428584"/>
            <a:ext cx="2945659" cy="498055"/>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50443" y="9428584"/>
            <a:ext cx="2945659" cy="498055"/>
          </a:xfrm>
          <a:prstGeom prst="rect">
            <a:avLst/>
          </a:prstGeom>
        </p:spPr>
        <p:txBody>
          <a:bodyPr vert="horz" lIns="91440" tIns="45720" rIns="91440" bIns="45720" rtlCol="0" anchor="b"/>
          <a:lstStyle>
            <a:lvl1pPr algn="r">
              <a:defRPr sz="1200"/>
            </a:lvl1pPr>
          </a:lstStyle>
          <a:p>
            <a:fld id="{8BBB3ABF-D706-4959-ACF4-B467BEA00A52}" type="slidenum">
              <a:rPr lang="en-GB" smtClean="0"/>
              <a:t>‹#›</a:t>
            </a:fld>
            <a:endParaRPr lang="en-GB"/>
          </a:p>
        </p:txBody>
      </p:sp>
    </p:spTree>
    <p:extLst>
      <p:ext uri="{BB962C8B-B14F-4D97-AF65-F5344CB8AC3E}">
        <p14:creationId xmlns:p14="http://schemas.microsoft.com/office/powerpoint/2010/main" val="2005905106"/>
      </p:ext>
    </p:extLst>
  </p:cSld>
  <p:clrMap bg1="lt1" tx1="dk1" bg2="lt2" tx2="dk2" accent1="accent1" accent2="accent2" accent3="accent3" accent4="accent4" accent5="accent5" accent6="accent6" hlink="hlink" folHlink="folHlink"/>
  <p:notesStyle>
    <a:lvl1pPr marL="0" algn="l" defTabSz="1626718" rtl="0" eaLnBrk="1" latinLnBrk="0" hangingPunct="1">
      <a:defRPr sz="2135" kern="1200">
        <a:solidFill>
          <a:schemeClr val="tx1"/>
        </a:solidFill>
        <a:latin typeface="+mn-lt"/>
        <a:ea typeface="+mn-ea"/>
        <a:cs typeface="+mn-cs"/>
      </a:defRPr>
    </a:lvl1pPr>
    <a:lvl2pPr marL="813359" algn="l" defTabSz="1626718" rtl="0" eaLnBrk="1" latinLnBrk="0" hangingPunct="1">
      <a:defRPr sz="2135" kern="1200">
        <a:solidFill>
          <a:schemeClr val="tx1"/>
        </a:solidFill>
        <a:latin typeface="+mn-lt"/>
        <a:ea typeface="+mn-ea"/>
        <a:cs typeface="+mn-cs"/>
      </a:defRPr>
    </a:lvl2pPr>
    <a:lvl3pPr marL="1626718" algn="l" defTabSz="1626718" rtl="0" eaLnBrk="1" latinLnBrk="0" hangingPunct="1">
      <a:defRPr sz="2135" kern="1200">
        <a:solidFill>
          <a:schemeClr val="tx1"/>
        </a:solidFill>
        <a:latin typeface="+mn-lt"/>
        <a:ea typeface="+mn-ea"/>
        <a:cs typeface="+mn-cs"/>
      </a:defRPr>
    </a:lvl3pPr>
    <a:lvl4pPr marL="2440076" algn="l" defTabSz="1626718" rtl="0" eaLnBrk="1" latinLnBrk="0" hangingPunct="1">
      <a:defRPr sz="2135" kern="1200">
        <a:solidFill>
          <a:schemeClr val="tx1"/>
        </a:solidFill>
        <a:latin typeface="+mn-lt"/>
        <a:ea typeface="+mn-ea"/>
        <a:cs typeface="+mn-cs"/>
      </a:defRPr>
    </a:lvl4pPr>
    <a:lvl5pPr marL="3253435" algn="l" defTabSz="1626718" rtl="0" eaLnBrk="1" latinLnBrk="0" hangingPunct="1">
      <a:defRPr sz="2135" kern="1200">
        <a:solidFill>
          <a:schemeClr val="tx1"/>
        </a:solidFill>
        <a:latin typeface="+mn-lt"/>
        <a:ea typeface="+mn-ea"/>
        <a:cs typeface="+mn-cs"/>
      </a:defRPr>
    </a:lvl5pPr>
    <a:lvl6pPr marL="4066794" algn="l" defTabSz="1626718" rtl="0" eaLnBrk="1" latinLnBrk="0" hangingPunct="1">
      <a:defRPr sz="2135" kern="1200">
        <a:solidFill>
          <a:schemeClr val="tx1"/>
        </a:solidFill>
        <a:latin typeface="+mn-lt"/>
        <a:ea typeface="+mn-ea"/>
        <a:cs typeface="+mn-cs"/>
      </a:defRPr>
    </a:lvl6pPr>
    <a:lvl7pPr marL="4880153" algn="l" defTabSz="1626718" rtl="0" eaLnBrk="1" latinLnBrk="0" hangingPunct="1">
      <a:defRPr sz="2135" kern="1200">
        <a:solidFill>
          <a:schemeClr val="tx1"/>
        </a:solidFill>
        <a:latin typeface="+mn-lt"/>
        <a:ea typeface="+mn-ea"/>
        <a:cs typeface="+mn-cs"/>
      </a:defRPr>
    </a:lvl7pPr>
    <a:lvl8pPr marL="5693512" algn="l" defTabSz="1626718" rtl="0" eaLnBrk="1" latinLnBrk="0" hangingPunct="1">
      <a:defRPr sz="2135" kern="1200">
        <a:solidFill>
          <a:schemeClr val="tx1"/>
        </a:solidFill>
        <a:latin typeface="+mn-lt"/>
        <a:ea typeface="+mn-ea"/>
        <a:cs typeface="+mn-cs"/>
      </a:defRPr>
    </a:lvl8pPr>
    <a:lvl9pPr marL="6506870" algn="l" defTabSz="1626718" rtl="0" eaLnBrk="1" latinLnBrk="0" hangingPunct="1">
      <a:defRPr sz="2135"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BBB3ABF-D706-4959-ACF4-B467BEA00A52}" type="slidenum">
              <a:rPr lang="en-GB" smtClean="0"/>
              <a:t>1</a:t>
            </a:fld>
            <a:endParaRPr lang="en-GB"/>
          </a:p>
        </p:txBody>
      </p:sp>
    </p:spTree>
    <p:extLst>
      <p:ext uri="{BB962C8B-B14F-4D97-AF65-F5344CB8AC3E}">
        <p14:creationId xmlns:p14="http://schemas.microsoft.com/office/powerpoint/2010/main" val="13384448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th-TH" dirty="0"/>
          </a:p>
        </p:txBody>
      </p:sp>
      <p:sp>
        <p:nvSpPr>
          <p:cNvPr id="4" name="Slide Number Placeholder 3"/>
          <p:cNvSpPr>
            <a:spLocks noGrp="1"/>
          </p:cNvSpPr>
          <p:nvPr>
            <p:ph type="sldNum" sz="quarter" idx="5"/>
          </p:nvPr>
        </p:nvSpPr>
        <p:spPr/>
        <p:txBody>
          <a:bodyPr/>
          <a:lstStyle/>
          <a:p>
            <a:fld id="{8BBB3ABF-D706-4959-ACF4-B467BEA00A52}" type="slidenum">
              <a:rPr lang="en-GB" smtClean="0"/>
              <a:t>10</a:t>
            </a:fld>
            <a:endParaRPr lang="en-GB"/>
          </a:p>
        </p:txBody>
      </p:sp>
    </p:spTree>
    <p:extLst>
      <p:ext uri="{BB962C8B-B14F-4D97-AF65-F5344CB8AC3E}">
        <p14:creationId xmlns:p14="http://schemas.microsoft.com/office/powerpoint/2010/main" val="95576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Content basic white">
    <p:bg>
      <p:bgPr>
        <a:solidFill>
          <a:srgbClr val="B6D3F0"/>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35E4B13-61E0-6240-A456-1476E3920D42}"/>
              </a:ext>
            </a:extLst>
          </p:cNvPr>
          <p:cNvSpPr>
            <a:spLocks noGrp="1"/>
          </p:cNvSpPr>
          <p:nvPr>
            <p:ph type="ctrTitle" hasCustomPrompt="1"/>
          </p:nvPr>
        </p:nvSpPr>
        <p:spPr>
          <a:xfrm>
            <a:off x="1029600" y="1029600"/>
            <a:ext cx="16310250" cy="567191"/>
          </a:xfrm>
        </p:spPr>
        <p:txBody>
          <a:bodyPr anchor="b">
            <a:normAutofit/>
          </a:bodyPr>
          <a:lstStyle>
            <a:lvl1pPr algn="l">
              <a:defRPr sz="3000" b="1" i="0" baseline="0">
                <a:latin typeface="Arial" panose="020B0604020202020204" pitchFamily="34" charset="0"/>
              </a:defRPr>
            </a:lvl1pPr>
          </a:lstStyle>
          <a:p>
            <a:r>
              <a:rPr lang="en-GB" dirty="0"/>
              <a:t>Slide title – Please use Arial, size 30</a:t>
            </a:r>
          </a:p>
        </p:txBody>
      </p:sp>
      <p:sp>
        <p:nvSpPr>
          <p:cNvPr id="7" name="Subtitle 2">
            <a:extLst>
              <a:ext uri="{FF2B5EF4-FFF2-40B4-BE49-F238E27FC236}">
                <a16:creationId xmlns:a16="http://schemas.microsoft.com/office/drawing/2014/main" id="{484E7E6F-09F3-114B-ADBA-C4230F9F7CE1}"/>
              </a:ext>
            </a:extLst>
          </p:cNvPr>
          <p:cNvSpPr>
            <a:spLocks noGrp="1"/>
          </p:cNvSpPr>
          <p:nvPr>
            <p:ph type="subTitle" idx="1" hasCustomPrompt="1"/>
          </p:nvPr>
        </p:nvSpPr>
        <p:spPr>
          <a:xfrm>
            <a:off x="1029600" y="2160000"/>
            <a:ext cx="16310250" cy="6513216"/>
          </a:xfrm>
        </p:spPr>
        <p:txBody>
          <a:bodyPr>
            <a:normAutofit/>
          </a:bodyPr>
          <a:lstStyle>
            <a:lvl1pPr marL="0" marR="0" indent="0" algn="l" rtl="0">
              <a:lnSpc>
                <a:spcPct val="100000"/>
              </a:lnSpc>
              <a:spcBef>
                <a:spcPts val="0"/>
              </a:spcBef>
              <a:buClr>
                <a:srgbClr val="272727"/>
              </a:buClr>
              <a:buSzPct val="100000"/>
              <a:buFont typeface="Arial" panose="020B0604020202020204" pitchFamily="34" charset="0"/>
              <a:buNone/>
              <a:defRPr sz="3000" baseline="0">
                <a:solidFill>
                  <a:schemeClr val="tx1"/>
                </a:solidFill>
                <a:latin typeface="Arial" panose="020B0604020202020204" pitchFamily="34" charset="0"/>
              </a:defRPr>
            </a:lvl1pPr>
            <a:lvl2pPr marL="685907" indent="0" algn="ctr">
              <a:buNone/>
              <a:defRPr sz="3000"/>
            </a:lvl2pPr>
            <a:lvl3pPr marL="1371816" indent="0" algn="ctr">
              <a:buNone/>
              <a:defRPr sz="2700"/>
            </a:lvl3pPr>
            <a:lvl4pPr marL="2057723" indent="0" algn="ctr">
              <a:buNone/>
              <a:defRPr sz="2400"/>
            </a:lvl4pPr>
            <a:lvl5pPr marL="2743631" indent="0" algn="ctr">
              <a:buNone/>
              <a:defRPr sz="2400"/>
            </a:lvl5pPr>
            <a:lvl6pPr marL="3429539" indent="0" algn="ctr">
              <a:buNone/>
              <a:defRPr sz="2400"/>
            </a:lvl6pPr>
            <a:lvl7pPr marL="4115446" indent="0" algn="ctr">
              <a:buNone/>
              <a:defRPr sz="2400"/>
            </a:lvl7pPr>
            <a:lvl8pPr marL="4801355" indent="0" algn="ctr">
              <a:buNone/>
              <a:defRPr sz="2400"/>
            </a:lvl8pPr>
            <a:lvl9pPr marL="5487262" indent="0" algn="ctr">
              <a:buNone/>
              <a:defRPr sz="2400"/>
            </a:lvl9pPr>
          </a:lstStyle>
          <a:p>
            <a:r>
              <a:rPr lang="en-GB" dirty="0"/>
              <a:t>Please do not change the formatting of this slide. </a:t>
            </a:r>
          </a:p>
          <a:p>
            <a:endParaRPr lang="en-GB" dirty="0"/>
          </a:p>
          <a:p>
            <a:r>
              <a:rPr lang="en-GB" dirty="0"/>
              <a:t>Remember to keep your slides brief. Only include key points of prompts on the screen.</a:t>
            </a:r>
          </a:p>
          <a:p>
            <a:endParaRPr lang="en-GB" dirty="0"/>
          </a:p>
          <a:p>
            <a:r>
              <a:rPr lang="en-GB" dirty="0"/>
              <a:t>Retain the formatting set out here. Elements of the slide are aligned as per the brand guidelines.</a:t>
            </a:r>
          </a:p>
          <a:p>
            <a:endParaRPr lang="en-GB" dirty="0"/>
          </a:p>
          <a:p>
            <a:r>
              <a:rPr lang="en-GB" dirty="0"/>
              <a:t>If emphasis of one or two words is called for then bold text is permitted, though use this sparingly.</a:t>
            </a:r>
          </a:p>
          <a:p>
            <a:endParaRPr lang="en-GB" dirty="0"/>
          </a:p>
          <a:p>
            <a:r>
              <a:rPr lang="en-GB" dirty="0"/>
              <a:t>For more information about our editorial style and to download the latest templates, visit: londonmet.ac.uk/brand.</a:t>
            </a:r>
          </a:p>
          <a:p>
            <a:endParaRPr lang="en-GB" dirty="0"/>
          </a:p>
          <a:p>
            <a:r>
              <a:rPr lang="en-GB" dirty="0"/>
              <a:t> </a:t>
            </a:r>
          </a:p>
        </p:txBody>
      </p:sp>
      <p:sp>
        <p:nvSpPr>
          <p:cNvPr id="8" name="Text Placeholder 19">
            <a:extLst>
              <a:ext uri="{FF2B5EF4-FFF2-40B4-BE49-F238E27FC236}">
                <a16:creationId xmlns:a16="http://schemas.microsoft.com/office/drawing/2014/main" id="{48BC4001-3417-BF4F-B60B-111A81D16807}"/>
              </a:ext>
            </a:extLst>
          </p:cNvPr>
          <p:cNvSpPr>
            <a:spLocks noGrp="1"/>
          </p:cNvSpPr>
          <p:nvPr>
            <p:ph type="body" sz="quarter" idx="11" hasCustomPrompt="1"/>
          </p:nvPr>
        </p:nvSpPr>
        <p:spPr>
          <a:xfrm>
            <a:off x="1029600" y="9100800"/>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33802933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Title slide 2">
    <p:bg>
      <p:bgPr>
        <a:solidFill>
          <a:srgbClr val="B6D3F0"/>
        </a:solidFill>
        <a:effectLst/>
      </p:bgPr>
    </p:bg>
    <p:spTree>
      <p:nvGrpSpPr>
        <p:cNvPr id="1" name=""/>
        <p:cNvGrpSpPr/>
        <p:nvPr/>
      </p:nvGrpSpPr>
      <p:grpSpPr>
        <a:xfrm>
          <a:off x="0" y="0"/>
          <a:ext cx="0" cy="0"/>
          <a:chOff x="0" y="0"/>
          <a:chExt cx="0" cy="0"/>
        </a:xfrm>
      </p:grpSpPr>
      <p:sp>
        <p:nvSpPr>
          <p:cNvPr id="14" name="Title 1"/>
          <p:cNvSpPr>
            <a:spLocks noGrp="1"/>
          </p:cNvSpPr>
          <p:nvPr>
            <p:ph type="title" hasCustomPrompt="1"/>
          </p:nvPr>
        </p:nvSpPr>
        <p:spPr>
          <a:xfrm>
            <a:off x="983837" y="3681414"/>
            <a:ext cx="16320326" cy="1268273"/>
          </a:xfrm>
          <a:noFill/>
        </p:spPr>
        <p:txBody>
          <a:bodyPr/>
          <a:lstStyle>
            <a:lvl1pPr marL="0" indent="0">
              <a:defRPr b="1" baseline="0">
                <a:solidFill>
                  <a:schemeClr val="tx1"/>
                </a:solidFill>
                <a:latin typeface="Arial" panose="020B0604020202020204" pitchFamily="34" charset="0"/>
                <a:cs typeface="Arial" panose="020B0604020202020204" pitchFamily="34" charset="0"/>
              </a:defRPr>
            </a:lvl1pPr>
          </a:lstStyle>
          <a:p>
            <a:r>
              <a:rPr lang="en-US" dirty="0"/>
              <a:t>Lecture title</a:t>
            </a:r>
            <a:endParaRPr lang="en-GB" dirty="0"/>
          </a:p>
        </p:txBody>
      </p:sp>
      <p:pic>
        <p:nvPicPr>
          <p:cNvPr id="3" name="Picture 2">
            <a:extLst>
              <a:ext uri="{FF2B5EF4-FFF2-40B4-BE49-F238E27FC236}">
                <a16:creationId xmlns:a16="http://schemas.microsoft.com/office/drawing/2014/main" id="{9AC279F2-9E3A-944E-88A4-3AE3797F8B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10" name="Text Placeholder 19">
            <a:extLst>
              <a:ext uri="{FF2B5EF4-FFF2-40B4-BE49-F238E27FC236}">
                <a16:creationId xmlns:a16="http://schemas.microsoft.com/office/drawing/2014/main" id="{813F82FF-D33F-5841-B848-1F835E2492B2}"/>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
        <p:nvSpPr>
          <p:cNvPr id="11" name="Text Placeholder 19">
            <a:extLst>
              <a:ext uri="{FF2B5EF4-FFF2-40B4-BE49-F238E27FC236}">
                <a16:creationId xmlns:a16="http://schemas.microsoft.com/office/drawing/2014/main" id="{57421528-94F5-D446-BE42-CE7068EF964A}"/>
              </a:ext>
            </a:extLst>
          </p:cNvPr>
          <p:cNvSpPr>
            <a:spLocks noGrp="1"/>
          </p:cNvSpPr>
          <p:nvPr>
            <p:ph type="body" sz="quarter" idx="12" hasCustomPrompt="1"/>
          </p:nvPr>
        </p:nvSpPr>
        <p:spPr>
          <a:xfrm>
            <a:off x="983837" y="5239791"/>
            <a:ext cx="16320326" cy="882713"/>
          </a:xfrm>
          <a:prstGeom prst="rect">
            <a:avLst/>
          </a:prstGeom>
        </p:spPr>
        <p:txBody>
          <a:bodyPr>
            <a:noAutofit/>
          </a:bodyPr>
          <a:lstStyle>
            <a:lvl1pPr marL="0" indent="0">
              <a:buNone/>
              <a:defRPr sz="4500">
                <a:latin typeface="Arial" panose="020B0604020202020204" pitchFamily="34" charset="0"/>
                <a:cs typeface="Arial" panose="020B0604020202020204" pitchFamily="34" charset="0"/>
              </a:defRPr>
            </a:lvl1pPr>
          </a:lstStyle>
          <a:p>
            <a:pPr lvl="0"/>
            <a:r>
              <a:rPr lang="en-GB" dirty="0"/>
              <a:t>Lecturer name</a:t>
            </a:r>
          </a:p>
        </p:txBody>
      </p:sp>
    </p:spTree>
    <p:extLst>
      <p:ext uri="{BB962C8B-B14F-4D97-AF65-F5344CB8AC3E}">
        <p14:creationId xmlns:p14="http://schemas.microsoft.com/office/powerpoint/2010/main" val="39331854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3_Title slide 2">
    <p:bg>
      <p:bgPr>
        <a:solidFill>
          <a:srgbClr val="FFE2C3"/>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C279F2-9E3A-944E-88A4-3AE3797F8B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9" name="Title 1">
            <a:extLst>
              <a:ext uri="{FF2B5EF4-FFF2-40B4-BE49-F238E27FC236}">
                <a16:creationId xmlns:a16="http://schemas.microsoft.com/office/drawing/2014/main" id="{6A95AE48-D2CA-F041-A335-BD379ECAE579}"/>
              </a:ext>
            </a:extLst>
          </p:cNvPr>
          <p:cNvSpPr>
            <a:spLocks noGrp="1"/>
          </p:cNvSpPr>
          <p:nvPr>
            <p:ph type="title" hasCustomPrompt="1"/>
          </p:nvPr>
        </p:nvSpPr>
        <p:spPr>
          <a:xfrm>
            <a:off x="983836" y="3681414"/>
            <a:ext cx="16320325" cy="1268273"/>
          </a:xfrm>
          <a:noFill/>
        </p:spPr>
        <p:txBody>
          <a:bodyPr/>
          <a:lstStyle>
            <a:lvl1pPr marL="0" indent="0">
              <a:defRPr b="1" baseline="0">
                <a:solidFill>
                  <a:schemeClr val="tx1"/>
                </a:solidFill>
                <a:latin typeface="Arial" panose="020B0604020202020204" pitchFamily="34" charset="0"/>
                <a:cs typeface="Arial" panose="020B0604020202020204" pitchFamily="34" charset="0"/>
              </a:defRPr>
            </a:lvl1pPr>
          </a:lstStyle>
          <a:p>
            <a:r>
              <a:rPr lang="en-US" dirty="0"/>
              <a:t>Lecture title</a:t>
            </a:r>
            <a:endParaRPr lang="en-GB" dirty="0"/>
          </a:p>
        </p:txBody>
      </p:sp>
      <p:sp>
        <p:nvSpPr>
          <p:cNvPr id="10" name="Text Placeholder 19">
            <a:extLst>
              <a:ext uri="{FF2B5EF4-FFF2-40B4-BE49-F238E27FC236}">
                <a16:creationId xmlns:a16="http://schemas.microsoft.com/office/drawing/2014/main" id="{5D0FE3A4-782D-1845-A5E3-0B621F127B80}"/>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
        <p:nvSpPr>
          <p:cNvPr id="12" name="Text Placeholder 19">
            <a:extLst>
              <a:ext uri="{FF2B5EF4-FFF2-40B4-BE49-F238E27FC236}">
                <a16:creationId xmlns:a16="http://schemas.microsoft.com/office/drawing/2014/main" id="{966E48E5-13A4-B148-8F34-6D9F59B5B0D7}"/>
              </a:ext>
            </a:extLst>
          </p:cNvPr>
          <p:cNvSpPr>
            <a:spLocks noGrp="1"/>
          </p:cNvSpPr>
          <p:nvPr>
            <p:ph type="body" sz="quarter" idx="12" hasCustomPrompt="1"/>
          </p:nvPr>
        </p:nvSpPr>
        <p:spPr>
          <a:xfrm>
            <a:off x="983837" y="5239791"/>
            <a:ext cx="16320326" cy="882713"/>
          </a:xfrm>
          <a:prstGeom prst="rect">
            <a:avLst/>
          </a:prstGeom>
        </p:spPr>
        <p:txBody>
          <a:bodyPr>
            <a:noAutofit/>
          </a:bodyPr>
          <a:lstStyle>
            <a:lvl1pPr marL="0" indent="0">
              <a:buNone/>
              <a:defRPr sz="4500">
                <a:latin typeface="Arial" panose="020B0604020202020204" pitchFamily="34" charset="0"/>
                <a:cs typeface="Arial" panose="020B0604020202020204" pitchFamily="34" charset="0"/>
              </a:defRPr>
            </a:lvl1pPr>
          </a:lstStyle>
          <a:p>
            <a:pPr lvl="0"/>
            <a:r>
              <a:rPr lang="en-GB" dirty="0"/>
              <a:t>Lecturer name</a:t>
            </a:r>
          </a:p>
        </p:txBody>
      </p:sp>
    </p:spTree>
    <p:extLst>
      <p:ext uri="{BB962C8B-B14F-4D97-AF65-F5344CB8AC3E}">
        <p14:creationId xmlns:p14="http://schemas.microsoft.com/office/powerpoint/2010/main" val="6019503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5_Title slide 2">
    <p:bg>
      <p:bgPr>
        <a:solidFill>
          <a:srgbClr val="FEF2BE"/>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AC279F2-9E3A-944E-88A4-3AE3797F8B02}"/>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12" name="Title 1">
            <a:extLst>
              <a:ext uri="{FF2B5EF4-FFF2-40B4-BE49-F238E27FC236}">
                <a16:creationId xmlns:a16="http://schemas.microsoft.com/office/drawing/2014/main" id="{583E3FDF-522F-E143-9479-04B617B13F38}"/>
              </a:ext>
            </a:extLst>
          </p:cNvPr>
          <p:cNvSpPr>
            <a:spLocks noGrp="1"/>
          </p:cNvSpPr>
          <p:nvPr>
            <p:ph type="title" hasCustomPrompt="1"/>
          </p:nvPr>
        </p:nvSpPr>
        <p:spPr>
          <a:xfrm>
            <a:off x="983836" y="3681414"/>
            <a:ext cx="16320325" cy="1268273"/>
          </a:xfrm>
          <a:noFill/>
        </p:spPr>
        <p:txBody>
          <a:bodyPr/>
          <a:lstStyle>
            <a:lvl1pPr marL="0" indent="0">
              <a:defRPr b="1" baseline="0">
                <a:solidFill>
                  <a:schemeClr val="tx1"/>
                </a:solidFill>
                <a:latin typeface="Arial" panose="020B0604020202020204" pitchFamily="34" charset="0"/>
                <a:cs typeface="Arial" panose="020B0604020202020204" pitchFamily="34" charset="0"/>
              </a:defRPr>
            </a:lvl1pPr>
          </a:lstStyle>
          <a:p>
            <a:r>
              <a:rPr lang="en-US" dirty="0"/>
              <a:t>Lecture title</a:t>
            </a:r>
            <a:endParaRPr lang="en-GB" dirty="0"/>
          </a:p>
        </p:txBody>
      </p:sp>
      <p:sp>
        <p:nvSpPr>
          <p:cNvPr id="15" name="Text Placeholder 19">
            <a:extLst>
              <a:ext uri="{FF2B5EF4-FFF2-40B4-BE49-F238E27FC236}">
                <a16:creationId xmlns:a16="http://schemas.microsoft.com/office/drawing/2014/main" id="{E7E073E2-E034-6B45-BB0D-E8FEB972A2F4}"/>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
        <p:nvSpPr>
          <p:cNvPr id="16" name="Text Placeholder 19">
            <a:extLst>
              <a:ext uri="{FF2B5EF4-FFF2-40B4-BE49-F238E27FC236}">
                <a16:creationId xmlns:a16="http://schemas.microsoft.com/office/drawing/2014/main" id="{624672BE-CB5D-1740-9139-30DA44B7765D}"/>
              </a:ext>
            </a:extLst>
          </p:cNvPr>
          <p:cNvSpPr>
            <a:spLocks noGrp="1"/>
          </p:cNvSpPr>
          <p:nvPr>
            <p:ph type="body" sz="quarter" idx="12" hasCustomPrompt="1"/>
          </p:nvPr>
        </p:nvSpPr>
        <p:spPr>
          <a:xfrm>
            <a:off x="983837" y="5239791"/>
            <a:ext cx="16320326" cy="882713"/>
          </a:xfrm>
          <a:prstGeom prst="rect">
            <a:avLst/>
          </a:prstGeom>
        </p:spPr>
        <p:txBody>
          <a:bodyPr>
            <a:noAutofit/>
          </a:bodyPr>
          <a:lstStyle>
            <a:lvl1pPr marL="0" indent="0">
              <a:buNone/>
              <a:defRPr sz="4500">
                <a:latin typeface="Arial" panose="020B0604020202020204" pitchFamily="34" charset="0"/>
                <a:cs typeface="Arial" panose="020B0604020202020204" pitchFamily="34" charset="0"/>
              </a:defRPr>
            </a:lvl1pPr>
          </a:lstStyle>
          <a:p>
            <a:pPr lvl="0"/>
            <a:r>
              <a:rPr lang="en-GB" dirty="0"/>
              <a:t>Lecturer name</a:t>
            </a:r>
          </a:p>
        </p:txBody>
      </p:sp>
    </p:spTree>
    <p:extLst>
      <p:ext uri="{BB962C8B-B14F-4D97-AF65-F5344CB8AC3E}">
        <p14:creationId xmlns:p14="http://schemas.microsoft.com/office/powerpoint/2010/main" val="18726645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3354495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ntent basic white">
    <p:bg>
      <p:bgPr>
        <a:solidFill>
          <a:srgbClr val="FFE2C3"/>
        </a:solidFill>
        <a:effectLst/>
      </p:bgPr>
    </p:bg>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AD4F382B-AD57-014F-9276-B43AA968FC78}"/>
              </a:ext>
            </a:extLst>
          </p:cNvPr>
          <p:cNvSpPr>
            <a:spLocks noGrp="1"/>
          </p:cNvSpPr>
          <p:nvPr>
            <p:ph type="ctrTitle" hasCustomPrompt="1"/>
          </p:nvPr>
        </p:nvSpPr>
        <p:spPr>
          <a:xfrm>
            <a:off x="1029600" y="1029600"/>
            <a:ext cx="16310250" cy="567191"/>
          </a:xfrm>
        </p:spPr>
        <p:txBody>
          <a:bodyPr anchor="b">
            <a:normAutofit/>
          </a:bodyPr>
          <a:lstStyle>
            <a:lvl1pPr algn="l">
              <a:defRPr sz="3000" b="1" i="0" baseline="0">
                <a:latin typeface="Arial" panose="020B0604020202020204" pitchFamily="34" charset="0"/>
              </a:defRPr>
            </a:lvl1pPr>
          </a:lstStyle>
          <a:p>
            <a:r>
              <a:rPr lang="en-GB" dirty="0"/>
              <a:t>Slide title – Please use Arial, size 30</a:t>
            </a:r>
          </a:p>
        </p:txBody>
      </p:sp>
      <p:sp>
        <p:nvSpPr>
          <p:cNvPr id="7" name="Subtitle 2">
            <a:extLst>
              <a:ext uri="{FF2B5EF4-FFF2-40B4-BE49-F238E27FC236}">
                <a16:creationId xmlns:a16="http://schemas.microsoft.com/office/drawing/2014/main" id="{2A58A597-313D-E541-83E8-4A278668766C}"/>
              </a:ext>
            </a:extLst>
          </p:cNvPr>
          <p:cNvSpPr>
            <a:spLocks noGrp="1"/>
          </p:cNvSpPr>
          <p:nvPr>
            <p:ph type="subTitle" idx="1" hasCustomPrompt="1"/>
          </p:nvPr>
        </p:nvSpPr>
        <p:spPr>
          <a:xfrm>
            <a:off x="1029600" y="2160000"/>
            <a:ext cx="16310250" cy="6513216"/>
          </a:xfrm>
        </p:spPr>
        <p:txBody>
          <a:bodyPr>
            <a:normAutofit/>
          </a:bodyPr>
          <a:lstStyle>
            <a:lvl1pPr marL="0" marR="0" indent="0" algn="l" rtl="0">
              <a:lnSpc>
                <a:spcPct val="100000"/>
              </a:lnSpc>
              <a:spcBef>
                <a:spcPts val="0"/>
              </a:spcBef>
              <a:buClr>
                <a:srgbClr val="272727"/>
              </a:buClr>
              <a:buSzPct val="100000"/>
              <a:buFont typeface="Arial" panose="020B0604020202020204" pitchFamily="34" charset="0"/>
              <a:buNone/>
              <a:defRPr sz="3000" baseline="0">
                <a:solidFill>
                  <a:schemeClr val="tx1"/>
                </a:solidFill>
                <a:latin typeface="Arial" panose="020B0604020202020204" pitchFamily="34" charset="0"/>
              </a:defRPr>
            </a:lvl1pPr>
            <a:lvl2pPr marL="685907" indent="0" algn="ctr">
              <a:buNone/>
              <a:defRPr sz="3000"/>
            </a:lvl2pPr>
            <a:lvl3pPr marL="1371816" indent="0" algn="ctr">
              <a:buNone/>
              <a:defRPr sz="2700"/>
            </a:lvl3pPr>
            <a:lvl4pPr marL="2057723" indent="0" algn="ctr">
              <a:buNone/>
              <a:defRPr sz="2400"/>
            </a:lvl4pPr>
            <a:lvl5pPr marL="2743631" indent="0" algn="ctr">
              <a:buNone/>
              <a:defRPr sz="2400"/>
            </a:lvl5pPr>
            <a:lvl6pPr marL="3429539" indent="0" algn="ctr">
              <a:buNone/>
              <a:defRPr sz="2400"/>
            </a:lvl6pPr>
            <a:lvl7pPr marL="4115446" indent="0" algn="ctr">
              <a:buNone/>
              <a:defRPr sz="2400"/>
            </a:lvl7pPr>
            <a:lvl8pPr marL="4801355" indent="0" algn="ctr">
              <a:buNone/>
              <a:defRPr sz="2400"/>
            </a:lvl8pPr>
            <a:lvl9pPr marL="5487262" indent="0" algn="ctr">
              <a:buNone/>
              <a:defRPr sz="2400"/>
            </a:lvl9pPr>
          </a:lstStyle>
          <a:p>
            <a:r>
              <a:rPr lang="en-GB" dirty="0"/>
              <a:t>Please do not change the formatting of this slide. </a:t>
            </a:r>
          </a:p>
          <a:p>
            <a:endParaRPr lang="en-GB" dirty="0"/>
          </a:p>
          <a:p>
            <a:r>
              <a:rPr lang="en-GB" dirty="0"/>
              <a:t>Remember to keep your slides brief. Only include key points of prompts on the screen.</a:t>
            </a:r>
          </a:p>
          <a:p>
            <a:endParaRPr lang="en-GB" dirty="0"/>
          </a:p>
          <a:p>
            <a:r>
              <a:rPr lang="en-GB" dirty="0"/>
              <a:t>Retain the formatting set out here. Elements of the slide are aligned as per the brand guidelines.</a:t>
            </a:r>
          </a:p>
          <a:p>
            <a:endParaRPr lang="en-GB" dirty="0"/>
          </a:p>
          <a:p>
            <a:r>
              <a:rPr lang="en-GB" dirty="0"/>
              <a:t>If emphasis of one or two words is called for then bold text is permitted, though use this sparingly.</a:t>
            </a:r>
          </a:p>
          <a:p>
            <a:endParaRPr lang="en-GB" dirty="0"/>
          </a:p>
          <a:p>
            <a:r>
              <a:rPr lang="en-GB" dirty="0"/>
              <a:t>For more information about our editorial style and to download the latest templates, visit: londonmet.ac.uk/brand.</a:t>
            </a:r>
          </a:p>
          <a:p>
            <a:endParaRPr lang="en-GB" dirty="0"/>
          </a:p>
          <a:p>
            <a:r>
              <a:rPr lang="en-GB" dirty="0"/>
              <a:t> </a:t>
            </a:r>
          </a:p>
        </p:txBody>
      </p:sp>
      <p:sp>
        <p:nvSpPr>
          <p:cNvPr id="8" name="Text Placeholder 19">
            <a:extLst>
              <a:ext uri="{FF2B5EF4-FFF2-40B4-BE49-F238E27FC236}">
                <a16:creationId xmlns:a16="http://schemas.microsoft.com/office/drawing/2014/main" id="{6FF83422-BCB9-1845-B2A5-64B504EE138A}"/>
              </a:ext>
            </a:extLst>
          </p:cNvPr>
          <p:cNvSpPr>
            <a:spLocks noGrp="1"/>
          </p:cNvSpPr>
          <p:nvPr>
            <p:ph type="body" sz="quarter" idx="11" hasCustomPrompt="1"/>
          </p:nvPr>
        </p:nvSpPr>
        <p:spPr>
          <a:xfrm>
            <a:off x="1029600" y="9100800"/>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8964153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Content basic white">
    <p:bg>
      <p:bgPr>
        <a:solidFill>
          <a:srgbClr val="FEF2BE"/>
        </a:solidFill>
        <a:effectLst/>
      </p:bgPr>
    </p:bg>
    <p:spTree>
      <p:nvGrpSpPr>
        <p:cNvPr id="1" name=""/>
        <p:cNvGrpSpPr/>
        <p:nvPr/>
      </p:nvGrpSpPr>
      <p:grpSpPr>
        <a:xfrm>
          <a:off x="0" y="0"/>
          <a:ext cx="0" cy="0"/>
          <a:chOff x="0" y="0"/>
          <a:chExt cx="0" cy="0"/>
        </a:xfrm>
      </p:grpSpPr>
      <p:sp>
        <p:nvSpPr>
          <p:cNvPr id="3" name="Title 1"/>
          <p:cNvSpPr>
            <a:spLocks noGrp="1"/>
          </p:cNvSpPr>
          <p:nvPr>
            <p:ph type="ctrTitle" hasCustomPrompt="1"/>
          </p:nvPr>
        </p:nvSpPr>
        <p:spPr>
          <a:xfrm>
            <a:off x="1029600" y="1029600"/>
            <a:ext cx="16310250" cy="567191"/>
          </a:xfrm>
        </p:spPr>
        <p:txBody>
          <a:bodyPr anchor="b">
            <a:normAutofit/>
          </a:bodyPr>
          <a:lstStyle>
            <a:lvl1pPr algn="l">
              <a:defRPr sz="3000" b="1" i="0" baseline="0">
                <a:latin typeface="Arial" panose="020B0604020202020204" pitchFamily="34" charset="0"/>
              </a:defRPr>
            </a:lvl1pPr>
          </a:lstStyle>
          <a:p>
            <a:r>
              <a:rPr lang="en-GB" dirty="0"/>
              <a:t>Slide title – Please use Arial, size 30</a:t>
            </a:r>
          </a:p>
        </p:txBody>
      </p:sp>
      <p:sp>
        <p:nvSpPr>
          <p:cNvPr id="4" name="Subtitle 2"/>
          <p:cNvSpPr>
            <a:spLocks noGrp="1"/>
          </p:cNvSpPr>
          <p:nvPr>
            <p:ph type="subTitle" idx="1" hasCustomPrompt="1"/>
          </p:nvPr>
        </p:nvSpPr>
        <p:spPr>
          <a:xfrm>
            <a:off x="1029600" y="2160000"/>
            <a:ext cx="16310250" cy="6513216"/>
          </a:xfrm>
        </p:spPr>
        <p:txBody>
          <a:bodyPr>
            <a:normAutofit/>
          </a:bodyPr>
          <a:lstStyle>
            <a:lvl1pPr marL="0" marR="0" indent="0" algn="l" rtl="0">
              <a:lnSpc>
                <a:spcPct val="100000"/>
              </a:lnSpc>
              <a:spcBef>
                <a:spcPts val="0"/>
              </a:spcBef>
              <a:buClr>
                <a:srgbClr val="272727"/>
              </a:buClr>
              <a:buSzPct val="100000"/>
              <a:buFont typeface="Arial" panose="020B0604020202020204" pitchFamily="34" charset="0"/>
              <a:buNone/>
              <a:defRPr sz="3000" baseline="0">
                <a:solidFill>
                  <a:schemeClr val="tx1"/>
                </a:solidFill>
                <a:latin typeface="Arial" panose="020B0604020202020204" pitchFamily="34" charset="0"/>
              </a:defRPr>
            </a:lvl1pPr>
            <a:lvl2pPr marL="685907" indent="0" algn="ctr">
              <a:buNone/>
              <a:defRPr sz="3000"/>
            </a:lvl2pPr>
            <a:lvl3pPr marL="1371816" indent="0" algn="ctr">
              <a:buNone/>
              <a:defRPr sz="2700"/>
            </a:lvl3pPr>
            <a:lvl4pPr marL="2057723" indent="0" algn="ctr">
              <a:buNone/>
              <a:defRPr sz="2400"/>
            </a:lvl4pPr>
            <a:lvl5pPr marL="2743631" indent="0" algn="ctr">
              <a:buNone/>
              <a:defRPr sz="2400"/>
            </a:lvl5pPr>
            <a:lvl6pPr marL="3429539" indent="0" algn="ctr">
              <a:buNone/>
              <a:defRPr sz="2400"/>
            </a:lvl6pPr>
            <a:lvl7pPr marL="4115446" indent="0" algn="ctr">
              <a:buNone/>
              <a:defRPr sz="2400"/>
            </a:lvl7pPr>
            <a:lvl8pPr marL="4801355" indent="0" algn="ctr">
              <a:buNone/>
              <a:defRPr sz="2400"/>
            </a:lvl8pPr>
            <a:lvl9pPr marL="5487262" indent="0" algn="ctr">
              <a:buNone/>
              <a:defRPr sz="2400"/>
            </a:lvl9pPr>
          </a:lstStyle>
          <a:p>
            <a:r>
              <a:rPr lang="en-GB" dirty="0"/>
              <a:t>Please do not change the formatting of this slide. </a:t>
            </a:r>
          </a:p>
          <a:p>
            <a:endParaRPr lang="en-GB" dirty="0"/>
          </a:p>
          <a:p>
            <a:r>
              <a:rPr lang="en-GB" dirty="0"/>
              <a:t>Remember to keep your slides brief. Only include key points of prompts on the screen.</a:t>
            </a:r>
          </a:p>
          <a:p>
            <a:endParaRPr lang="en-GB" dirty="0"/>
          </a:p>
          <a:p>
            <a:r>
              <a:rPr lang="en-GB" dirty="0"/>
              <a:t>Retain the formatting set out here. Elements of the slide are aligned as per the brand guidelines.</a:t>
            </a:r>
          </a:p>
          <a:p>
            <a:endParaRPr lang="en-GB" dirty="0"/>
          </a:p>
          <a:p>
            <a:r>
              <a:rPr lang="en-GB" dirty="0"/>
              <a:t>If emphasis of one or two words is called for then bold text is permitted, though use this sparingly.</a:t>
            </a:r>
          </a:p>
          <a:p>
            <a:endParaRPr lang="en-GB" dirty="0"/>
          </a:p>
          <a:p>
            <a:r>
              <a:rPr lang="en-GB" dirty="0"/>
              <a:t>For more information about our editorial style and to download the latest templates, visit: londonmet.ac.uk/brand.</a:t>
            </a:r>
          </a:p>
          <a:p>
            <a:endParaRPr lang="en-GB" dirty="0"/>
          </a:p>
          <a:p>
            <a:r>
              <a:rPr lang="en-GB" dirty="0"/>
              <a:t> </a:t>
            </a:r>
          </a:p>
        </p:txBody>
      </p:sp>
      <p:sp>
        <p:nvSpPr>
          <p:cNvPr id="5" name="Text Placeholder 19">
            <a:extLst>
              <a:ext uri="{FF2B5EF4-FFF2-40B4-BE49-F238E27FC236}">
                <a16:creationId xmlns:a16="http://schemas.microsoft.com/office/drawing/2014/main" id="{B37F5458-2C23-E140-904D-A2D191910E2F}"/>
              </a:ext>
            </a:extLst>
          </p:cNvPr>
          <p:cNvSpPr>
            <a:spLocks noGrp="1"/>
          </p:cNvSpPr>
          <p:nvPr>
            <p:ph type="body" sz="quarter" idx="11" hasCustomPrompt="1"/>
          </p:nvPr>
        </p:nvSpPr>
        <p:spPr>
          <a:xfrm>
            <a:off x="1029600" y="9100800"/>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41570632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 picture white">
    <p:bg>
      <p:bgPr>
        <a:solidFill>
          <a:srgbClr val="B6D3F0"/>
        </a:solidFill>
        <a:effectLst/>
      </p:bgPr>
    </p:bg>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61762C7F-53EF-A749-920D-760B86FA26D0}"/>
              </a:ext>
            </a:extLst>
          </p:cNvPr>
          <p:cNvSpPr>
            <a:spLocks noGrp="1"/>
          </p:cNvSpPr>
          <p:nvPr>
            <p:ph type="title" hasCustomPrompt="1"/>
          </p:nvPr>
        </p:nvSpPr>
        <p:spPr>
          <a:xfrm>
            <a:off x="1029600" y="1029600"/>
            <a:ext cx="16385585" cy="593571"/>
          </a:xfrm>
          <a:prstGeom prst="rect">
            <a:avLst/>
          </a:prstGeom>
        </p:spPr>
        <p:txBody>
          <a:bodyPr anchor="b">
            <a:normAutofit/>
          </a:bodyPr>
          <a:lstStyle>
            <a:lvl1pPr>
              <a:defRPr sz="3000" b="1" baseline="0">
                <a:latin typeface="Arial" panose="020B0604020202020204" pitchFamily="34" charset="0"/>
                <a:cs typeface="Arial" panose="020B0604020202020204" pitchFamily="34" charset="0"/>
              </a:defRPr>
            </a:lvl1pPr>
          </a:lstStyle>
          <a:p>
            <a:r>
              <a:rPr lang="en-US" dirty="0"/>
              <a:t>Slide title</a:t>
            </a:r>
            <a:endParaRPr lang="en-GB" dirty="0"/>
          </a:p>
        </p:txBody>
      </p:sp>
      <p:sp>
        <p:nvSpPr>
          <p:cNvPr id="10" name="Picture Placeholder 2">
            <a:extLst>
              <a:ext uri="{FF2B5EF4-FFF2-40B4-BE49-F238E27FC236}">
                <a16:creationId xmlns:a16="http://schemas.microsoft.com/office/drawing/2014/main" id="{A12ADEA5-6460-BD48-B25B-82C5D6A54074}"/>
              </a:ext>
            </a:extLst>
          </p:cNvPr>
          <p:cNvSpPr>
            <a:spLocks noGrp="1"/>
          </p:cNvSpPr>
          <p:nvPr>
            <p:ph type="pic" idx="1"/>
          </p:nvPr>
        </p:nvSpPr>
        <p:spPr>
          <a:xfrm>
            <a:off x="8442890" y="2160000"/>
            <a:ext cx="8815510" cy="5242843"/>
          </a:xfrm>
          <a:prstGeom prst="rect">
            <a:avLst/>
          </a:prstGeom>
        </p:spPr>
        <p:txBody>
          <a:bodyPr/>
          <a:lstStyle>
            <a:lvl1pPr marL="0" indent="0">
              <a:buNone/>
              <a:defRPr sz="4800">
                <a:latin typeface="Arial" panose="020B0604020202020204" pitchFamily="34" charset="0"/>
                <a:cs typeface="Arial" panose="020B0604020202020204" pitchFamily="34" charset="0"/>
              </a:defRPr>
            </a:lvl1pPr>
            <a:lvl2pPr marL="685907" indent="0">
              <a:buNone/>
              <a:defRPr sz="4201"/>
            </a:lvl2pPr>
            <a:lvl3pPr marL="1371816" indent="0">
              <a:buNone/>
              <a:defRPr sz="3601"/>
            </a:lvl3pPr>
            <a:lvl4pPr marL="2057723" indent="0">
              <a:buNone/>
              <a:defRPr sz="3000"/>
            </a:lvl4pPr>
            <a:lvl5pPr marL="2743631" indent="0">
              <a:buNone/>
              <a:defRPr sz="3000"/>
            </a:lvl5pPr>
            <a:lvl6pPr marL="3429539" indent="0">
              <a:buNone/>
              <a:defRPr sz="3000"/>
            </a:lvl6pPr>
            <a:lvl7pPr marL="4115446" indent="0">
              <a:buNone/>
              <a:defRPr sz="3000"/>
            </a:lvl7pPr>
            <a:lvl8pPr marL="4801355" indent="0">
              <a:buNone/>
              <a:defRPr sz="3000"/>
            </a:lvl8pPr>
            <a:lvl9pPr marL="5487262" indent="0">
              <a:buNone/>
              <a:defRPr sz="3000"/>
            </a:lvl9pPr>
          </a:lstStyle>
          <a:p>
            <a:endParaRPr lang="en-GB"/>
          </a:p>
        </p:txBody>
      </p:sp>
      <p:sp>
        <p:nvSpPr>
          <p:cNvPr id="11" name="Text Placeholder 3">
            <a:extLst>
              <a:ext uri="{FF2B5EF4-FFF2-40B4-BE49-F238E27FC236}">
                <a16:creationId xmlns:a16="http://schemas.microsoft.com/office/drawing/2014/main" id="{2547E039-E0F9-F94C-BC91-95B8B7201C60}"/>
              </a:ext>
            </a:extLst>
          </p:cNvPr>
          <p:cNvSpPr>
            <a:spLocks noGrp="1"/>
          </p:cNvSpPr>
          <p:nvPr>
            <p:ph type="body" sz="half" idx="2" hasCustomPrompt="1"/>
          </p:nvPr>
        </p:nvSpPr>
        <p:spPr>
          <a:xfrm>
            <a:off x="1029600" y="2160000"/>
            <a:ext cx="7082558" cy="6249894"/>
          </a:xfrm>
          <a:prstGeom prst="rect">
            <a:avLst/>
          </a:prstGeom>
        </p:spPr>
        <p:txBody>
          <a:bodyPr/>
          <a:lstStyle>
            <a:lvl1pPr marL="0" marR="0" indent="0" algn="l" defTabSz="924093" rtl="0" eaLnBrk="1" fontAlgn="auto" latinLnBrk="0" hangingPunct="1">
              <a:lnSpc>
                <a:spcPct val="100000"/>
              </a:lnSpc>
              <a:spcBef>
                <a:spcPts val="0"/>
              </a:spcBef>
              <a:spcAft>
                <a:spcPts val="0"/>
              </a:spcAft>
              <a:buClrTx/>
              <a:buSzTx/>
              <a:buFontTx/>
              <a:buNone/>
              <a:tabLst/>
              <a:defRPr sz="3000" baseline="0">
                <a:latin typeface="Arial" panose="020B0604020202020204" pitchFamily="34" charset="0"/>
                <a:cs typeface="Arial" panose="020B0604020202020204" pitchFamily="34" charset="0"/>
              </a:defRPr>
            </a:lvl1pPr>
            <a:lvl2pPr marL="685907" indent="0">
              <a:buNone/>
              <a:defRPr sz="2100"/>
            </a:lvl2pPr>
            <a:lvl3pPr marL="1371816" indent="0">
              <a:buNone/>
              <a:defRPr sz="1800"/>
            </a:lvl3pPr>
            <a:lvl4pPr marL="2057723" indent="0">
              <a:buNone/>
              <a:defRPr sz="1501"/>
            </a:lvl4pPr>
            <a:lvl5pPr marL="2743631" indent="0">
              <a:buNone/>
              <a:defRPr sz="1501"/>
            </a:lvl5pPr>
            <a:lvl6pPr marL="3429539" indent="0">
              <a:buNone/>
              <a:defRPr sz="1501"/>
            </a:lvl6pPr>
            <a:lvl7pPr marL="4115446" indent="0">
              <a:buNone/>
              <a:defRPr sz="1501"/>
            </a:lvl7pPr>
            <a:lvl8pPr marL="4801355" indent="0">
              <a:buNone/>
              <a:defRPr sz="1501"/>
            </a:lvl8pPr>
            <a:lvl9pPr marL="5487262" indent="0">
              <a:buNone/>
              <a:defRPr sz="1501"/>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000" b="0" dirty="0">
                <a:solidFill>
                  <a:schemeClr val="tx1"/>
                </a:solidFill>
                <a:ea typeface="+mn-ea"/>
                <a:sym typeface="Arial"/>
              </a:rPr>
              <a:t>“This is a slide that</a:t>
            </a:r>
            <a:r>
              <a:rPr lang="en-US" sz="3000" b="0" baseline="0" dirty="0">
                <a:solidFill>
                  <a:schemeClr val="tx1"/>
                </a:solidFill>
                <a:ea typeface="+mn-ea"/>
                <a:sym typeface="Arial"/>
              </a:rPr>
              <a:t> shows an image alongside a quote.”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0" baseline="0" dirty="0">
              <a:solidFill>
                <a:schemeClr val="tx1"/>
              </a:solidFill>
              <a:ea typeface="+mn-ea"/>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3000" b="0" baseline="0" dirty="0">
                <a:solidFill>
                  <a:schemeClr val="tx1"/>
                </a:solidFill>
                <a:ea typeface="+mn-ea"/>
                <a:sym typeface="Arial"/>
              </a:rPr>
              <a:t>Alter this text and the picture, as required. You can change the shape but please don’t use borders, shadows or reflections.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1" baseline="0" dirty="0">
              <a:solidFill>
                <a:schemeClr val="tx1"/>
              </a:solidFill>
              <a:ea typeface="+mn-ea"/>
              <a:sym typeface="Arial"/>
            </a:endParaRPr>
          </a:p>
          <a:p>
            <a:pPr lvl="0"/>
            <a:endParaRPr lang="en-US" dirty="0"/>
          </a:p>
        </p:txBody>
      </p:sp>
      <p:sp>
        <p:nvSpPr>
          <p:cNvPr id="12" name="Text Placeholder 19">
            <a:extLst>
              <a:ext uri="{FF2B5EF4-FFF2-40B4-BE49-F238E27FC236}">
                <a16:creationId xmlns:a16="http://schemas.microsoft.com/office/drawing/2014/main" id="{EFE378AC-3F88-1847-A231-B458EA3E927E}"/>
              </a:ext>
            </a:extLst>
          </p:cNvPr>
          <p:cNvSpPr>
            <a:spLocks noGrp="1"/>
          </p:cNvSpPr>
          <p:nvPr>
            <p:ph type="body" sz="quarter" idx="11" hasCustomPrompt="1"/>
          </p:nvPr>
        </p:nvSpPr>
        <p:spPr>
          <a:xfrm>
            <a:off x="1029600" y="9099656"/>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7051240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 picture white">
    <p:bg>
      <p:bgPr>
        <a:solidFill>
          <a:srgbClr val="FFE2C3"/>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C8ADA29-D7BA-5844-A948-7CE535848A16}"/>
              </a:ext>
            </a:extLst>
          </p:cNvPr>
          <p:cNvSpPr>
            <a:spLocks noGrp="1"/>
          </p:cNvSpPr>
          <p:nvPr>
            <p:ph type="title" hasCustomPrompt="1"/>
          </p:nvPr>
        </p:nvSpPr>
        <p:spPr>
          <a:xfrm>
            <a:off x="1029600" y="1029600"/>
            <a:ext cx="16385585" cy="593571"/>
          </a:xfrm>
          <a:prstGeom prst="rect">
            <a:avLst/>
          </a:prstGeom>
        </p:spPr>
        <p:txBody>
          <a:bodyPr anchor="b">
            <a:normAutofit/>
          </a:bodyPr>
          <a:lstStyle>
            <a:lvl1pPr>
              <a:defRPr sz="3000" b="1" baseline="0">
                <a:latin typeface="Arial" panose="020B0604020202020204" pitchFamily="34" charset="0"/>
                <a:cs typeface="Arial" panose="020B0604020202020204" pitchFamily="34" charset="0"/>
              </a:defRPr>
            </a:lvl1pPr>
          </a:lstStyle>
          <a:p>
            <a:r>
              <a:rPr lang="en-US" dirty="0"/>
              <a:t>Slide title</a:t>
            </a:r>
            <a:endParaRPr lang="en-GB" dirty="0"/>
          </a:p>
        </p:txBody>
      </p:sp>
      <p:sp>
        <p:nvSpPr>
          <p:cNvPr id="9" name="Picture Placeholder 2">
            <a:extLst>
              <a:ext uri="{FF2B5EF4-FFF2-40B4-BE49-F238E27FC236}">
                <a16:creationId xmlns:a16="http://schemas.microsoft.com/office/drawing/2014/main" id="{404819D7-1D23-8A48-9A66-FD5E5F22F4A1}"/>
              </a:ext>
            </a:extLst>
          </p:cNvPr>
          <p:cNvSpPr>
            <a:spLocks noGrp="1"/>
          </p:cNvSpPr>
          <p:nvPr>
            <p:ph type="pic" idx="1"/>
          </p:nvPr>
        </p:nvSpPr>
        <p:spPr>
          <a:xfrm>
            <a:off x="8442890" y="2160000"/>
            <a:ext cx="8815510" cy="5242843"/>
          </a:xfrm>
          <a:prstGeom prst="rect">
            <a:avLst/>
          </a:prstGeom>
        </p:spPr>
        <p:txBody>
          <a:bodyPr/>
          <a:lstStyle>
            <a:lvl1pPr marL="0" indent="0">
              <a:buNone/>
              <a:defRPr sz="4800">
                <a:latin typeface="Arial" panose="020B0604020202020204" pitchFamily="34" charset="0"/>
                <a:cs typeface="Arial" panose="020B0604020202020204" pitchFamily="34" charset="0"/>
              </a:defRPr>
            </a:lvl1pPr>
            <a:lvl2pPr marL="685907" indent="0">
              <a:buNone/>
              <a:defRPr sz="4201"/>
            </a:lvl2pPr>
            <a:lvl3pPr marL="1371816" indent="0">
              <a:buNone/>
              <a:defRPr sz="3601"/>
            </a:lvl3pPr>
            <a:lvl4pPr marL="2057723" indent="0">
              <a:buNone/>
              <a:defRPr sz="3000"/>
            </a:lvl4pPr>
            <a:lvl5pPr marL="2743631" indent="0">
              <a:buNone/>
              <a:defRPr sz="3000"/>
            </a:lvl5pPr>
            <a:lvl6pPr marL="3429539" indent="0">
              <a:buNone/>
              <a:defRPr sz="3000"/>
            </a:lvl6pPr>
            <a:lvl7pPr marL="4115446" indent="0">
              <a:buNone/>
              <a:defRPr sz="3000"/>
            </a:lvl7pPr>
            <a:lvl8pPr marL="4801355" indent="0">
              <a:buNone/>
              <a:defRPr sz="3000"/>
            </a:lvl8pPr>
            <a:lvl9pPr marL="5487262" indent="0">
              <a:buNone/>
              <a:defRPr sz="3000"/>
            </a:lvl9pPr>
          </a:lstStyle>
          <a:p>
            <a:endParaRPr lang="en-GB"/>
          </a:p>
        </p:txBody>
      </p:sp>
      <p:sp>
        <p:nvSpPr>
          <p:cNvPr id="10" name="Text Placeholder 3">
            <a:extLst>
              <a:ext uri="{FF2B5EF4-FFF2-40B4-BE49-F238E27FC236}">
                <a16:creationId xmlns:a16="http://schemas.microsoft.com/office/drawing/2014/main" id="{7A097186-465E-D449-B79A-418B24D92BDA}"/>
              </a:ext>
            </a:extLst>
          </p:cNvPr>
          <p:cNvSpPr>
            <a:spLocks noGrp="1"/>
          </p:cNvSpPr>
          <p:nvPr>
            <p:ph type="body" sz="half" idx="2" hasCustomPrompt="1"/>
          </p:nvPr>
        </p:nvSpPr>
        <p:spPr>
          <a:xfrm>
            <a:off x="1029600" y="2160000"/>
            <a:ext cx="7082558" cy="6249894"/>
          </a:xfrm>
          <a:prstGeom prst="rect">
            <a:avLst/>
          </a:prstGeom>
        </p:spPr>
        <p:txBody>
          <a:bodyPr/>
          <a:lstStyle>
            <a:lvl1pPr marL="0" marR="0" indent="0" algn="l" defTabSz="924093" rtl="0" eaLnBrk="1" fontAlgn="auto" latinLnBrk="0" hangingPunct="1">
              <a:lnSpc>
                <a:spcPct val="100000"/>
              </a:lnSpc>
              <a:spcBef>
                <a:spcPts val="0"/>
              </a:spcBef>
              <a:spcAft>
                <a:spcPts val="0"/>
              </a:spcAft>
              <a:buClrTx/>
              <a:buSzTx/>
              <a:buFontTx/>
              <a:buNone/>
              <a:tabLst/>
              <a:defRPr sz="3000" baseline="0">
                <a:latin typeface="Arial" panose="020B0604020202020204" pitchFamily="34" charset="0"/>
                <a:cs typeface="Arial" panose="020B0604020202020204" pitchFamily="34" charset="0"/>
              </a:defRPr>
            </a:lvl1pPr>
            <a:lvl2pPr marL="685907" indent="0">
              <a:buNone/>
              <a:defRPr sz="2100"/>
            </a:lvl2pPr>
            <a:lvl3pPr marL="1371816" indent="0">
              <a:buNone/>
              <a:defRPr sz="1800"/>
            </a:lvl3pPr>
            <a:lvl4pPr marL="2057723" indent="0">
              <a:buNone/>
              <a:defRPr sz="1501"/>
            </a:lvl4pPr>
            <a:lvl5pPr marL="2743631" indent="0">
              <a:buNone/>
              <a:defRPr sz="1501"/>
            </a:lvl5pPr>
            <a:lvl6pPr marL="3429539" indent="0">
              <a:buNone/>
              <a:defRPr sz="1501"/>
            </a:lvl6pPr>
            <a:lvl7pPr marL="4115446" indent="0">
              <a:buNone/>
              <a:defRPr sz="1501"/>
            </a:lvl7pPr>
            <a:lvl8pPr marL="4801355" indent="0">
              <a:buNone/>
              <a:defRPr sz="1501"/>
            </a:lvl8pPr>
            <a:lvl9pPr marL="5487262" indent="0">
              <a:buNone/>
              <a:defRPr sz="1501"/>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000" b="0" dirty="0">
                <a:solidFill>
                  <a:schemeClr val="tx1"/>
                </a:solidFill>
                <a:ea typeface="+mn-ea"/>
                <a:sym typeface="Arial"/>
              </a:rPr>
              <a:t>“This is a slide that</a:t>
            </a:r>
            <a:r>
              <a:rPr lang="en-US" sz="3000" b="0" baseline="0" dirty="0">
                <a:solidFill>
                  <a:schemeClr val="tx1"/>
                </a:solidFill>
                <a:ea typeface="+mn-ea"/>
                <a:sym typeface="Arial"/>
              </a:rPr>
              <a:t> shows an image alongside a quote.”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0" baseline="0" dirty="0">
              <a:solidFill>
                <a:schemeClr val="tx1"/>
              </a:solidFill>
              <a:ea typeface="+mn-ea"/>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3000" b="0" baseline="0" dirty="0">
                <a:solidFill>
                  <a:schemeClr val="tx1"/>
                </a:solidFill>
                <a:ea typeface="+mn-ea"/>
                <a:sym typeface="Arial"/>
              </a:rPr>
              <a:t>Alter this text and the picture, as required. You can change the shape but please don’t use borders, shadows or reflections.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1" baseline="0" dirty="0">
              <a:solidFill>
                <a:schemeClr val="tx1"/>
              </a:solidFill>
              <a:ea typeface="+mn-ea"/>
              <a:sym typeface="Arial"/>
            </a:endParaRPr>
          </a:p>
          <a:p>
            <a:pPr lvl="0"/>
            <a:endParaRPr lang="en-US" dirty="0"/>
          </a:p>
        </p:txBody>
      </p:sp>
      <p:sp>
        <p:nvSpPr>
          <p:cNvPr id="11" name="Text Placeholder 19">
            <a:extLst>
              <a:ext uri="{FF2B5EF4-FFF2-40B4-BE49-F238E27FC236}">
                <a16:creationId xmlns:a16="http://schemas.microsoft.com/office/drawing/2014/main" id="{10D9FE3D-609A-F243-A420-A884DADDAD9F}"/>
              </a:ext>
            </a:extLst>
          </p:cNvPr>
          <p:cNvSpPr>
            <a:spLocks noGrp="1"/>
          </p:cNvSpPr>
          <p:nvPr>
            <p:ph type="body" sz="quarter" idx="11" hasCustomPrompt="1"/>
          </p:nvPr>
        </p:nvSpPr>
        <p:spPr>
          <a:xfrm>
            <a:off x="1029600" y="9099656"/>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39314011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Content picture white">
    <p:bg>
      <p:bgPr>
        <a:solidFill>
          <a:srgbClr val="FEF2BE"/>
        </a:solidFill>
        <a:effectLst/>
      </p:bgPr>
    </p:bg>
    <p:spTree>
      <p:nvGrpSpPr>
        <p:cNvPr id="1" name=""/>
        <p:cNvGrpSpPr/>
        <p:nvPr/>
      </p:nvGrpSpPr>
      <p:grpSpPr>
        <a:xfrm>
          <a:off x="0" y="0"/>
          <a:ext cx="0" cy="0"/>
          <a:chOff x="0" y="0"/>
          <a:chExt cx="0" cy="0"/>
        </a:xfrm>
      </p:grpSpPr>
      <p:sp>
        <p:nvSpPr>
          <p:cNvPr id="5" name="Title 1"/>
          <p:cNvSpPr>
            <a:spLocks noGrp="1"/>
          </p:cNvSpPr>
          <p:nvPr>
            <p:ph type="title" hasCustomPrompt="1"/>
          </p:nvPr>
        </p:nvSpPr>
        <p:spPr>
          <a:xfrm>
            <a:off x="1029600" y="1029600"/>
            <a:ext cx="16385585" cy="593571"/>
          </a:xfrm>
          <a:prstGeom prst="rect">
            <a:avLst/>
          </a:prstGeom>
        </p:spPr>
        <p:txBody>
          <a:bodyPr anchor="b">
            <a:normAutofit/>
          </a:bodyPr>
          <a:lstStyle>
            <a:lvl1pPr>
              <a:defRPr sz="3000" b="1" baseline="0">
                <a:latin typeface="Arial" panose="020B0604020202020204" pitchFamily="34" charset="0"/>
                <a:cs typeface="Arial" panose="020B0604020202020204" pitchFamily="34" charset="0"/>
              </a:defRPr>
            </a:lvl1pPr>
          </a:lstStyle>
          <a:p>
            <a:r>
              <a:rPr lang="en-US" dirty="0"/>
              <a:t>Slide title</a:t>
            </a:r>
            <a:endParaRPr lang="en-GB" dirty="0"/>
          </a:p>
        </p:txBody>
      </p:sp>
      <p:sp>
        <p:nvSpPr>
          <p:cNvPr id="6" name="Picture Placeholder 2"/>
          <p:cNvSpPr>
            <a:spLocks noGrp="1"/>
          </p:cNvSpPr>
          <p:nvPr>
            <p:ph type="pic" idx="1"/>
          </p:nvPr>
        </p:nvSpPr>
        <p:spPr>
          <a:xfrm>
            <a:off x="8442890" y="2160000"/>
            <a:ext cx="8815510" cy="5242843"/>
          </a:xfrm>
          <a:prstGeom prst="rect">
            <a:avLst/>
          </a:prstGeom>
        </p:spPr>
        <p:txBody>
          <a:bodyPr/>
          <a:lstStyle>
            <a:lvl1pPr marL="0" indent="0">
              <a:buNone/>
              <a:defRPr sz="4800">
                <a:latin typeface="Arial" panose="020B0604020202020204" pitchFamily="34" charset="0"/>
                <a:cs typeface="Arial" panose="020B0604020202020204" pitchFamily="34" charset="0"/>
              </a:defRPr>
            </a:lvl1pPr>
            <a:lvl2pPr marL="685907" indent="0">
              <a:buNone/>
              <a:defRPr sz="4201"/>
            </a:lvl2pPr>
            <a:lvl3pPr marL="1371816" indent="0">
              <a:buNone/>
              <a:defRPr sz="3601"/>
            </a:lvl3pPr>
            <a:lvl4pPr marL="2057723" indent="0">
              <a:buNone/>
              <a:defRPr sz="3000"/>
            </a:lvl4pPr>
            <a:lvl5pPr marL="2743631" indent="0">
              <a:buNone/>
              <a:defRPr sz="3000"/>
            </a:lvl5pPr>
            <a:lvl6pPr marL="3429539" indent="0">
              <a:buNone/>
              <a:defRPr sz="3000"/>
            </a:lvl6pPr>
            <a:lvl7pPr marL="4115446" indent="0">
              <a:buNone/>
              <a:defRPr sz="3000"/>
            </a:lvl7pPr>
            <a:lvl8pPr marL="4801355" indent="0">
              <a:buNone/>
              <a:defRPr sz="3000"/>
            </a:lvl8pPr>
            <a:lvl9pPr marL="5487262" indent="0">
              <a:buNone/>
              <a:defRPr sz="3000"/>
            </a:lvl9pPr>
          </a:lstStyle>
          <a:p>
            <a:endParaRPr lang="en-GB"/>
          </a:p>
        </p:txBody>
      </p:sp>
      <p:sp>
        <p:nvSpPr>
          <p:cNvPr id="7" name="Text Placeholder 3"/>
          <p:cNvSpPr>
            <a:spLocks noGrp="1"/>
          </p:cNvSpPr>
          <p:nvPr>
            <p:ph type="body" sz="half" idx="2" hasCustomPrompt="1"/>
          </p:nvPr>
        </p:nvSpPr>
        <p:spPr>
          <a:xfrm>
            <a:off x="1029600" y="2160000"/>
            <a:ext cx="7082558" cy="6249894"/>
          </a:xfrm>
          <a:prstGeom prst="rect">
            <a:avLst/>
          </a:prstGeom>
        </p:spPr>
        <p:txBody>
          <a:bodyPr/>
          <a:lstStyle>
            <a:lvl1pPr marL="0" marR="0" indent="0" algn="l" defTabSz="924093" rtl="0" eaLnBrk="1" fontAlgn="auto" latinLnBrk="0" hangingPunct="1">
              <a:lnSpc>
                <a:spcPct val="100000"/>
              </a:lnSpc>
              <a:spcBef>
                <a:spcPts val="0"/>
              </a:spcBef>
              <a:spcAft>
                <a:spcPts val="0"/>
              </a:spcAft>
              <a:buClrTx/>
              <a:buSzTx/>
              <a:buFontTx/>
              <a:buNone/>
              <a:tabLst/>
              <a:defRPr sz="3000" baseline="0">
                <a:latin typeface="Arial" panose="020B0604020202020204" pitchFamily="34" charset="0"/>
                <a:cs typeface="Arial" panose="020B0604020202020204" pitchFamily="34" charset="0"/>
              </a:defRPr>
            </a:lvl1pPr>
            <a:lvl2pPr marL="685907" indent="0">
              <a:buNone/>
              <a:defRPr sz="2100"/>
            </a:lvl2pPr>
            <a:lvl3pPr marL="1371816" indent="0">
              <a:buNone/>
              <a:defRPr sz="1800"/>
            </a:lvl3pPr>
            <a:lvl4pPr marL="2057723" indent="0">
              <a:buNone/>
              <a:defRPr sz="1501"/>
            </a:lvl4pPr>
            <a:lvl5pPr marL="2743631" indent="0">
              <a:buNone/>
              <a:defRPr sz="1501"/>
            </a:lvl5pPr>
            <a:lvl6pPr marL="3429539" indent="0">
              <a:buNone/>
              <a:defRPr sz="1501"/>
            </a:lvl6pPr>
            <a:lvl7pPr marL="4115446" indent="0">
              <a:buNone/>
              <a:defRPr sz="1501"/>
            </a:lvl7pPr>
            <a:lvl8pPr marL="4801355" indent="0">
              <a:buNone/>
              <a:defRPr sz="1501"/>
            </a:lvl8pPr>
            <a:lvl9pPr marL="5487262" indent="0">
              <a:buNone/>
              <a:defRPr sz="1501"/>
            </a:lvl9p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3000" b="0" dirty="0">
                <a:solidFill>
                  <a:schemeClr val="tx1"/>
                </a:solidFill>
                <a:ea typeface="+mn-ea"/>
                <a:sym typeface="Arial"/>
              </a:rPr>
              <a:t>“This is a slide that</a:t>
            </a:r>
            <a:r>
              <a:rPr lang="en-US" sz="3000" b="0" baseline="0" dirty="0">
                <a:solidFill>
                  <a:schemeClr val="tx1"/>
                </a:solidFill>
                <a:ea typeface="+mn-ea"/>
                <a:sym typeface="Arial"/>
              </a:rPr>
              <a:t> shows an image alongside a quote.”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0" baseline="0" dirty="0">
              <a:solidFill>
                <a:schemeClr val="tx1"/>
              </a:solidFill>
              <a:ea typeface="+mn-ea"/>
              <a:sym typeface="Arial"/>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3000" b="0" baseline="0" dirty="0">
                <a:solidFill>
                  <a:schemeClr val="tx1"/>
                </a:solidFill>
                <a:ea typeface="+mn-ea"/>
                <a:sym typeface="Arial"/>
              </a:rPr>
              <a:t>Alter this text and the picture, as required. You can change the shape but please don’t use borders, shadows or reflections.</a:t>
            </a:r>
          </a:p>
          <a:p>
            <a:pPr marL="0" marR="0" indent="0" algn="l" defTabSz="914400" rtl="0" eaLnBrk="1" fontAlgn="auto" latinLnBrk="0" hangingPunct="1">
              <a:lnSpc>
                <a:spcPct val="100000"/>
              </a:lnSpc>
              <a:spcBef>
                <a:spcPts val="0"/>
              </a:spcBef>
              <a:spcAft>
                <a:spcPts val="0"/>
              </a:spcAft>
              <a:buClrTx/>
              <a:buSzTx/>
              <a:buFontTx/>
              <a:buNone/>
              <a:tabLst/>
              <a:defRPr/>
            </a:pPr>
            <a:endParaRPr lang="en-US" sz="3000" b="1" baseline="0" dirty="0">
              <a:solidFill>
                <a:schemeClr val="tx1"/>
              </a:solidFill>
              <a:ea typeface="+mn-ea"/>
              <a:sym typeface="Arial"/>
            </a:endParaRPr>
          </a:p>
          <a:p>
            <a:pPr lvl="0"/>
            <a:endParaRPr lang="en-US" dirty="0"/>
          </a:p>
        </p:txBody>
      </p:sp>
      <p:sp>
        <p:nvSpPr>
          <p:cNvPr id="8" name="Text Placeholder 19">
            <a:extLst>
              <a:ext uri="{FF2B5EF4-FFF2-40B4-BE49-F238E27FC236}">
                <a16:creationId xmlns:a16="http://schemas.microsoft.com/office/drawing/2014/main" id="{CAFD536F-B2D4-764A-9D15-D0B23E9C3E5A}"/>
              </a:ext>
            </a:extLst>
          </p:cNvPr>
          <p:cNvSpPr>
            <a:spLocks noGrp="1"/>
          </p:cNvSpPr>
          <p:nvPr>
            <p:ph type="body" sz="quarter" idx="11" hasCustomPrompt="1"/>
          </p:nvPr>
        </p:nvSpPr>
        <p:spPr>
          <a:xfrm>
            <a:off x="1029600" y="9099656"/>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a:t>Insert footer or references if needed</a:t>
            </a:r>
          </a:p>
        </p:txBody>
      </p:sp>
    </p:spTree>
    <p:extLst>
      <p:ext uri="{BB962C8B-B14F-4D97-AF65-F5344CB8AC3E}">
        <p14:creationId xmlns:p14="http://schemas.microsoft.com/office/powerpoint/2010/main" val="26643641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End white">
    <p:bg>
      <p:bgPr>
        <a:solidFill>
          <a:srgbClr val="B6D3F0"/>
        </a:solidFill>
        <a:effectLst/>
      </p:bgPr>
    </p:bg>
    <p:spTree>
      <p:nvGrpSpPr>
        <p:cNvPr id="1" name=""/>
        <p:cNvGrpSpPr/>
        <p:nvPr/>
      </p:nvGrpSpPr>
      <p:grpSpPr>
        <a:xfrm>
          <a:off x="0" y="0"/>
          <a:ext cx="0" cy="0"/>
          <a:chOff x="0" y="0"/>
          <a:chExt cx="0" cy="0"/>
        </a:xfrm>
      </p:grpSpPr>
      <p:sp>
        <p:nvSpPr>
          <p:cNvPr id="20" name="Text Placeholder 19"/>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
        <p:nvSpPr>
          <p:cNvPr id="34" name="Title 1"/>
          <p:cNvSpPr>
            <a:spLocks noGrp="1"/>
          </p:cNvSpPr>
          <p:nvPr>
            <p:ph type="title" hasCustomPrompt="1"/>
          </p:nvPr>
        </p:nvSpPr>
        <p:spPr>
          <a:xfrm>
            <a:off x="982800" y="4557148"/>
            <a:ext cx="15773400" cy="1988651"/>
          </a:xfrm>
          <a:prstGeom prst="rect">
            <a:avLst/>
          </a:prstGeom>
          <a:noFill/>
        </p:spPr>
        <p:txBody>
          <a:bodyPr>
            <a:normAutofit/>
          </a:bodyPr>
          <a:lstStyle>
            <a:lvl1pPr>
              <a:defRPr sz="6601" b="1" baseline="0">
                <a:solidFill>
                  <a:schemeClr val="tx1"/>
                </a:solidFill>
                <a:latin typeface="Arial" panose="020B0604020202020204" pitchFamily="34" charset="0"/>
                <a:cs typeface="Arial" panose="020B0604020202020204" pitchFamily="34" charset="0"/>
              </a:defRPr>
            </a:lvl1pPr>
          </a:lstStyle>
          <a:p>
            <a:r>
              <a:rPr lang="en-GB" dirty="0"/>
              <a:t>Thank you for listening...</a:t>
            </a:r>
          </a:p>
        </p:txBody>
      </p:sp>
      <p:pic>
        <p:nvPicPr>
          <p:cNvPr id="19" name="Picture 18">
            <a:extLst>
              <a:ext uri="{FF2B5EF4-FFF2-40B4-BE49-F238E27FC236}">
                <a16:creationId xmlns:a16="http://schemas.microsoft.com/office/drawing/2014/main" id="{FD1DB831-A95E-AB44-95F4-B5083655B63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Tree>
    <p:extLst>
      <p:ext uri="{BB962C8B-B14F-4D97-AF65-F5344CB8AC3E}">
        <p14:creationId xmlns:p14="http://schemas.microsoft.com/office/powerpoint/2010/main" val="7789621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End white">
    <p:bg>
      <p:bgPr>
        <a:solidFill>
          <a:srgbClr val="FFE2C3"/>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FD1DB831-A95E-AB44-95F4-B5083655B63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13" name="Title 1">
            <a:extLst>
              <a:ext uri="{FF2B5EF4-FFF2-40B4-BE49-F238E27FC236}">
                <a16:creationId xmlns:a16="http://schemas.microsoft.com/office/drawing/2014/main" id="{E896FE63-FC48-C44A-A1A6-DA6B7E05F9D8}"/>
              </a:ext>
            </a:extLst>
          </p:cNvPr>
          <p:cNvSpPr>
            <a:spLocks noGrp="1"/>
          </p:cNvSpPr>
          <p:nvPr>
            <p:ph type="title" hasCustomPrompt="1"/>
          </p:nvPr>
        </p:nvSpPr>
        <p:spPr>
          <a:xfrm>
            <a:off x="982800" y="4557148"/>
            <a:ext cx="15773400" cy="1988651"/>
          </a:xfrm>
          <a:prstGeom prst="rect">
            <a:avLst/>
          </a:prstGeom>
          <a:noFill/>
        </p:spPr>
        <p:txBody>
          <a:bodyPr>
            <a:normAutofit/>
          </a:bodyPr>
          <a:lstStyle>
            <a:lvl1pPr>
              <a:defRPr sz="6601" b="1" baseline="0">
                <a:solidFill>
                  <a:schemeClr val="tx1"/>
                </a:solidFill>
                <a:latin typeface="Arial" panose="020B0604020202020204" pitchFamily="34" charset="0"/>
                <a:cs typeface="Arial" panose="020B0604020202020204" pitchFamily="34" charset="0"/>
              </a:defRPr>
            </a:lvl1pPr>
          </a:lstStyle>
          <a:p>
            <a:r>
              <a:rPr lang="en-GB" dirty="0"/>
              <a:t>Thank you for listening...</a:t>
            </a:r>
          </a:p>
        </p:txBody>
      </p:sp>
      <p:sp>
        <p:nvSpPr>
          <p:cNvPr id="14" name="Text Placeholder 19">
            <a:extLst>
              <a:ext uri="{FF2B5EF4-FFF2-40B4-BE49-F238E27FC236}">
                <a16:creationId xmlns:a16="http://schemas.microsoft.com/office/drawing/2014/main" id="{887A45AE-849E-BA4E-B5FF-B76F9DC5D15A}"/>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Tree>
    <p:extLst>
      <p:ext uri="{BB962C8B-B14F-4D97-AF65-F5344CB8AC3E}">
        <p14:creationId xmlns:p14="http://schemas.microsoft.com/office/powerpoint/2010/main" val="34545179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End white">
    <p:bg>
      <p:bgPr>
        <a:solidFill>
          <a:srgbClr val="FEF2BE"/>
        </a:solidFill>
        <a:effectLst/>
      </p:bgPr>
    </p:bg>
    <p:spTree>
      <p:nvGrpSpPr>
        <p:cNvPr id="1" name=""/>
        <p:cNvGrpSpPr/>
        <p:nvPr/>
      </p:nvGrpSpPr>
      <p:grpSpPr>
        <a:xfrm>
          <a:off x="0" y="0"/>
          <a:ext cx="0" cy="0"/>
          <a:chOff x="0" y="0"/>
          <a:chExt cx="0" cy="0"/>
        </a:xfrm>
      </p:grpSpPr>
      <p:pic>
        <p:nvPicPr>
          <p:cNvPr id="19" name="Picture 18">
            <a:extLst>
              <a:ext uri="{FF2B5EF4-FFF2-40B4-BE49-F238E27FC236}">
                <a16:creationId xmlns:a16="http://schemas.microsoft.com/office/drawing/2014/main" id="{FD1DB831-A95E-AB44-95F4-B5083655B635}"/>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48000" y="648000"/>
            <a:ext cx="3800312" cy="977348"/>
          </a:xfrm>
          <a:prstGeom prst="rect">
            <a:avLst/>
          </a:prstGeom>
        </p:spPr>
      </p:pic>
      <p:sp>
        <p:nvSpPr>
          <p:cNvPr id="13" name="Title 1">
            <a:extLst>
              <a:ext uri="{FF2B5EF4-FFF2-40B4-BE49-F238E27FC236}">
                <a16:creationId xmlns:a16="http://schemas.microsoft.com/office/drawing/2014/main" id="{FD9085FB-8C7E-8047-9AFD-0400116C5595}"/>
              </a:ext>
            </a:extLst>
          </p:cNvPr>
          <p:cNvSpPr>
            <a:spLocks noGrp="1"/>
          </p:cNvSpPr>
          <p:nvPr>
            <p:ph type="title" hasCustomPrompt="1"/>
          </p:nvPr>
        </p:nvSpPr>
        <p:spPr>
          <a:xfrm>
            <a:off x="982800" y="4557148"/>
            <a:ext cx="15773400" cy="1988651"/>
          </a:xfrm>
          <a:prstGeom prst="rect">
            <a:avLst/>
          </a:prstGeom>
          <a:noFill/>
        </p:spPr>
        <p:txBody>
          <a:bodyPr>
            <a:normAutofit/>
          </a:bodyPr>
          <a:lstStyle>
            <a:lvl1pPr>
              <a:defRPr sz="6601" b="1" baseline="0">
                <a:solidFill>
                  <a:schemeClr val="tx1"/>
                </a:solidFill>
                <a:latin typeface="Arial" panose="020B0604020202020204" pitchFamily="34" charset="0"/>
                <a:cs typeface="Arial" panose="020B0604020202020204" pitchFamily="34" charset="0"/>
              </a:defRPr>
            </a:lvl1pPr>
          </a:lstStyle>
          <a:p>
            <a:r>
              <a:rPr lang="en-GB" dirty="0"/>
              <a:t>Thank you for listening...</a:t>
            </a:r>
          </a:p>
        </p:txBody>
      </p:sp>
      <p:sp>
        <p:nvSpPr>
          <p:cNvPr id="14" name="Text Placeholder 19">
            <a:extLst>
              <a:ext uri="{FF2B5EF4-FFF2-40B4-BE49-F238E27FC236}">
                <a16:creationId xmlns:a16="http://schemas.microsoft.com/office/drawing/2014/main" id="{538DE194-F0A3-2548-B4E9-C04B216C7EF5}"/>
              </a:ext>
            </a:extLst>
          </p:cNvPr>
          <p:cNvSpPr>
            <a:spLocks noGrp="1"/>
          </p:cNvSpPr>
          <p:nvPr>
            <p:ph type="body" sz="quarter" idx="11" hasCustomPrompt="1"/>
          </p:nvPr>
        </p:nvSpPr>
        <p:spPr>
          <a:xfrm>
            <a:off x="648000" y="9247411"/>
            <a:ext cx="6807200" cy="393177"/>
          </a:xfrm>
          <a:prstGeom prst="rect">
            <a:avLst/>
          </a:prstGeom>
        </p:spPr>
        <p:txBody>
          <a:bodyPr/>
          <a:lstStyle>
            <a:lvl1pPr marL="0" indent="0">
              <a:buNone/>
              <a:defRPr sz="1800">
                <a:latin typeface="Arial" panose="020B0604020202020204" pitchFamily="34" charset="0"/>
                <a:cs typeface="Arial" panose="020B0604020202020204" pitchFamily="34" charset="0"/>
              </a:defRPr>
            </a:lvl1pPr>
          </a:lstStyle>
          <a:p>
            <a:pPr lvl="0"/>
            <a:r>
              <a:rPr lang="en-GB" dirty="0" err="1"/>
              <a:t>emailaddress@londonmet.ac.uk</a:t>
            </a:r>
            <a:endParaRPr lang="en-GB" dirty="0"/>
          </a:p>
        </p:txBody>
      </p:sp>
    </p:spTree>
    <p:extLst>
      <p:ext uri="{BB962C8B-B14F-4D97-AF65-F5344CB8AC3E}">
        <p14:creationId xmlns:p14="http://schemas.microsoft.com/office/powerpoint/2010/main" val="35265723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5" Type="http://schemas.openxmlformats.org/officeDocument/2006/relationships/theme" Target="../theme/theme4.xml"/><Relationship Id="rId4"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1257300" y="2738861"/>
            <a:ext cx="15773400" cy="65280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4050191942"/>
      </p:ext>
    </p:extLst>
  </p:cSld>
  <p:clrMap bg1="lt1" tx1="dk1" bg2="lt2" tx2="dk2" accent1="accent1" accent2="accent2" accent3="accent3" accent4="accent4" accent5="accent5" accent6="accent6" hlink="hlink" folHlink="folHlink"/>
  <p:sldLayoutIdLst>
    <p:sldLayoutId id="2147484042" r:id="rId1"/>
    <p:sldLayoutId id="2147484032" r:id="rId2"/>
    <p:sldLayoutId id="2147484034" r:id="rId3"/>
  </p:sldLayoutIdLst>
  <p:hf hdr="0" ftr="0" dt="0"/>
  <p:txStyles>
    <p:titleStyle>
      <a:lvl1pPr algn="l" defTabSz="1371816" rtl="0" eaLnBrk="1" latinLnBrk="0" hangingPunct="1">
        <a:lnSpc>
          <a:spcPct val="90000"/>
        </a:lnSpc>
        <a:spcBef>
          <a:spcPct val="0"/>
        </a:spcBef>
        <a:buNone/>
        <a:defRPr sz="6601" kern="1200">
          <a:solidFill>
            <a:schemeClr val="tx1"/>
          </a:solidFill>
          <a:latin typeface="+mj-lt"/>
          <a:ea typeface="+mj-ea"/>
          <a:cs typeface="+mj-cs"/>
        </a:defRPr>
      </a:lvl1pPr>
    </p:titleStyle>
    <p:bodyStyle>
      <a:lvl1pPr marL="342954" indent="-342954" algn="l" defTabSz="1371816" rtl="0" eaLnBrk="1" latinLnBrk="0" hangingPunct="1">
        <a:lnSpc>
          <a:spcPct val="90000"/>
        </a:lnSpc>
        <a:spcBef>
          <a:spcPts val="1501"/>
        </a:spcBef>
        <a:buFont typeface="Arial" panose="020B0604020202020204" pitchFamily="34" charset="0"/>
        <a:buChar char="•"/>
        <a:defRPr sz="4201" kern="1200">
          <a:solidFill>
            <a:schemeClr val="tx1"/>
          </a:solidFill>
          <a:latin typeface="+mn-lt"/>
          <a:ea typeface="+mn-ea"/>
          <a:cs typeface="+mn-cs"/>
        </a:defRPr>
      </a:lvl1pPr>
      <a:lvl2pPr marL="1028862" indent="-342954" algn="l" defTabSz="1371816" rtl="0" eaLnBrk="1" latinLnBrk="0" hangingPunct="1">
        <a:lnSpc>
          <a:spcPct val="90000"/>
        </a:lnSpc>
        <a:spcBef>
          <a:spcPts val="750"/>
        </a:spcBef>
        <a:buFont typeface="Arial" panose="020B0604020202020204" pitchFamily="34" charset="0"/>
        <a:buChar char="•"/>
        <a:defRPr sz="3601" kern="1200">
          <a:solidFill>
            <a:schemeClr val="tx1"/>
          </a:solidFill>
          <a:latin typeface="+mn-lt"/>
          <a:ea typeface="+mn-ea"/>
          <a:cs typeface="+mn-cs"/>
        </a:defRPr>
      </a:lvl2pPr>
      <a:lvl3pPr marL="1714770" indent="-342954" algn="l" defTabSz="1371816"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677"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585"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2493"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8400"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4309"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30216"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816" rtl="0" eaLnBrk="1" latinLnBrk="0" hangingPunct="1">
        <a:defRPr sz="2700" kern="1200">
          <a:solidFill>
            <a:schemeClr val="tx1"/>
          </a:solidFill>
          <a:latin typeface="+mn-lt"/>
          <a:ea typeface="+mn-ea"/>
          <a:cs typeface="+mn-cs"/>
        </a:defRPr>
      </a:lvl1pPr>
      <a:lvl2pPr marL="685907" algn="l" defTabSz="1371816" rtl="0" eaLnBrk="1" latinLnBrk="0" hangingPunct="1">
        <a:defRPr sz="2700" kern="1200">
          <a:solidFill>
            <a:schemeClr val="tx1"/>
          </a:solidFill>
          <a:latin typeface="+mn-lt"/>
          <a:ea typeface="+mn-ea"/>
          <a:cs typeface="+mn-cs"/>
        </a:defRPr>
      </a:lvl2pPr>
      <a:lvl3pPr marL="1371816" algn="l" defTabSz="1371816" rtl="0" eaLnBrk="1" latinLnBrk="0" hangingPunct="1">
        <a:defRPr sz="2700" kern="1200">
          <a:solidFill>
            <a:schemeClr val="tx1"/>
          </a:solidFill>
          <a:latin typeface="+mn-lt"/>
          <a:ea typeface="+mn-ea"/>
          <a:cs typeface="+mn-cs"/>
        </a:defRPr>
      </a:lvl3pPr>
      <a:lvl4pPr marL="2057723" algn="l" defTabSz="1371816" rtl="0" eaLnBrk="1" latinLnBrk="0" hangingPunct="1">
        <a:defRPr sz="2700" kern="1200">
          <a:solidFill>
            <a:schemeClr val="tx1"/>
          </a:solidFill>
          <a:latin typeface="+mn-lt"/>
          <a:ea typeface="+mn-ea"/>
          <a:cs typeface="+mn-cs"/>
        </a:defRPr>
      </a:lvl4pPr>
      <a:lvl5pPr marL="2743631" algn="l" defTabSz="1371816" rtl="0" eaLnBrk="1" latinLnBrk="0" hangingPunct="1">
        <a:defRPr sz="2700" kern="1200">
          <a:solidFill>
            <a:schemeClr val="tx1"/>
          </a:solidFill>
          <a:latin typeface="+mn-lt"/>
          <a:ea typeface="+mn-ea"/>
          <a:cs typeface="+mn-cs"/>
        </a:defRPr>
      </a:lvl5pPr>
      <a:lvl6pPr marL="3429539" algn="l" defTabSz="1371816" rtl="0" eaLnBrk="1" latinLnBrk="0" hangingPunct="1">
        <a:defRPr sz="2700" kern="1200">
          <a:solidFill>
            <a:schemeClr val="tx1"/>
          </a:solidFill>
          <a:latin typeface="+mn-lt"/>
          <a:ea typeface="+mn-ea"/>
          <a:cs typeface="+mn-cs"/>
        </a:defRPr>
      </a:lvl6pPr>
      <a:lvl7pPr marL="4115446" algn="l" defTabSz="1371816" rtl="0" eaLnBrk="1" latinLnBrk="0" hangingPunct="1">
        <a:defRPr sz="2700" kern="1200">
          <a:solidFill>
            <a:schemeClr val="tx1"/>
          </a:solidFill>
          <a:latin typeface="+mn-lt"/>
          <a:ea typeface="+mn-ea"/>
          <a:cs typeface="+mn-cs"/>
        </a:defRPr>
      </a:lvl7pPr>
      <a:lvl8pPr marL="4801355" algn="l" defTabSz="1371816" rtl="0" eaLnBrk="1" latinLnBrk="0" hangingPunct="1">
        <a:defRPr sz="2700" kern="1200">
          <a:solidFill>
            <a:schemeClr val="tx1"/>
          </a:solidFill>
          <a:latin typeface="+mn-lt"/>
          <a:ea typeface="+mn-ea"/>
          <a:cs typeface="+mn-cs"/>
        </a:defRPr>
      </a:lvl8pPr>
      <a:lvl9pPr marL="5487262" algn="l" defTabSz="1371816" rtl="0" eaLnBrk="1" latinLnBrk="0" hangingPunct="1">
        <a:defRPr sz="27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9789248"/>
      </p:ext>
    </p:extLst>
  </p:cSld>
  <p:clrMap bg1="lt1" tx1="dk1" bg2="lt2" tx2="dk2" accent1="accent1" accent2="accent2" accent3="accent3" accent4="accent4" accent5="accent5" accent6="accent6" hlink="hlink" folHlink="folHlink"/>
  <p:sldLayoutIdLst>
    <p:sldLayoutId id="2147484046" r:id="rId1"/>
    <p:sldLayoutId id="2147484047" r:id="rId2"/>
    <p:sldLayoutId id="2147484049" r:id="rId3"/>
  </p:sldLayoutIdLst>
  <p:hf hdr="0" ftr="0" dt="0"/>
  <p:txStyles>
    <p:titleStyle>
      <a:lvl1pPr algn="l" defTabSz="1371816" rtl="0" eaLnBrk="1" latinLnBrk="0" hangingPunct="1">
        <a:lnSpc>
          <a:spcPct val="90000"/>
        </a:lnSpc>
        <a:spcBef>
          <a:spcPct val="0"/>
        </a:spcBef>
        <a:buNone/>
        <a:defRPr sz="6601" kern="1200">
          <a:solidFill>
            <a:schemeClr val="tx1"/>
          </a:solidFill>
          <a:latin typeface="+mj-lt"/>
          <a:ea typeface="+mj-ea"/>
          <a:cs typeface="+mj-cs"/>
        </a:defRPr>
      </a:lvl1pPr>
    </p:titleStyle>
    <p:bodyStyle>
      <a:lvl1pPr marL="342954" indent="-342954" algn="l" defTabSz="1371816" rtl="0" eaLnBrk="1" latinLnBrk="0" hangingPunct="1">
        <a:lnSpc>
          <a:spcPct val="90000"/>
        </a:lnSpc>
        <a:spcBef>
          <a:spcPts val="1501"/>
        </a:spcBef>
        <a:buFont typeface="Arial" panose="020B0604020202020204" pitchFamily="34" charset="0"/>
        <a:buChar char="•"/>
        <a:defRPr sz="4201" kern="1200">
          <a:solidFill>
            <a:schemeClr val="tx1"/>
          </a:solidFill>
          <a:latin typeface="+mn-lt"/>
          <a:ea typeface="+mn-ea"/>
          <a:cs typeface="+mn-cs"/>
        </a:defRPr>
      </a:lvl1pPr>
      <a:lvl2pPr marL="1028862" indent="-342954" algn="l" defTabSz="1371816" rtl="0" eaLnBrk="1" latinLnBrk="0" hangingPunct="1">
        <a:lnSpc>
          <a:spcPct val="90000"/>
        </a:lnSpc>
        <a:spcBef>
          <a:spcPts val="750"/>
        </a:spcBef>
        <a:buFont typeface="Arial" panose="020B0604020202020204" pitchFamily="34" charset="0"/>
        <a:buChar char="•"/>
        <a:defRPr sz="3601" kern="1200">
          <a:solidFill>
            <a:schemeClr val="tx1"/>
          </a:solidFill>
          <a:latin typeface="+mn-lt"/>
          <a:ea typeface="+mn-ea"/>
          <a:cs typeface="+mn-cs"/>
        </a:defRPr>
      </a:lvl2pPr>
      <a:lvl3pPr marL="1714770" indent="-342954" algn="l" defTabSz="1371816"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677"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585"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2493"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8400"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4309"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30216"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816" rtl="0" eaLnBrk="1" latinLnBrk="0" hangingPunct="1">
        <a:defRPr sz="2700" kern="1200">
          <a:solidFill>
            <a:schemeClr val="tx1"/>
          </a:solidFill>
          <a:latin typeface="+mn-lt"/>
          <a:ea typeface="+mn-ea"/>
          <a:cs typeface="+mn-cs"/>
        </a:defRPr>
      </a:lvl1pPr>
      <a:lvl2pPr marL="685907" algn="l" defTabSz="1371816" rtl="0" eaLnBrk="1" latinLnBrk="0" hangingPunct="1">
        <a:defRPr sz="2700" kern="1200">
          <a:solidFill>
            <a:schemeClr val="tx1"/>
          </a:solidFill>
          <a:latin typeface="+mn-lt"/>
          <a:ea typeface="+mn-ea"/>
          <a:cs typeface="+mn-cs"/>
        </a:defRPr>
      </a:lvl2pPr>
      <a:lvl3pPr marL="1371816" algn="l" defTabSz="1371816" rtl="0" eaLnBrk="1" latinLnBrk="0" hangingPunct="1">
        <a:defRPr sz="2700" kern="1200">
          <a:solidFill>
            <a:schemeClr val="tx1"/>
          </a:solidFill>
          <a:latin typeface="+mn-lt"/>
          <a:ea typeface="+mn-ea"/>
          <a:cs typeface="+mn-cs"/>
        </a:defRPr>
      </a:lvl3pPr>
      <a:lvl4pPr marL="2057723" algn="l" defTabSz="1371816" rtl="0" eaLnBrk="1" latinLnBrk="0" hangingPunct="1">
        <a:defRPr sz="2700" kern="1200">
          <a:solidFill>
            <a:schemeClr val="tx1"/>
          </a:solidFill>
          <a:latin typeface="+mn-lt"/>
          <a:ea typeface="+mn-ea"/>
          <a:cs typeface="+mn-cs"/>
        </a:defRPr>
      </a:lvl4pPr>
      <a:lvl5pPr marL="2743631" algn="l" defTabSz="1371816" rtl="0" eaLnBrk="1" latinLnBrk="0" hangingPunct="1">
        <a:defRPr sz="2700" kern="1200">
          <a:solidFill>
            <a:schemeClr val="tx1"/>
          </a:solidFill>
          <a:latin typeface="+mn-lt"/>
          <a:ea typeface="+mn-ea"/>
          <a:cs typeface="+mn-cs"/>
        </a:defRPr>
      </a:lvl5pPr>
      <a:lvl6pPr marL="3429539" algn="l" defTabSz="1371816" rtl="0" eaLnBrk="1" latinLnBrk="0" hangingPunct="1">
        <a:defRPr sz="2700" kern="1200">
          <a:solidFill>
            <a:schemeClr val="tx1"/>
          </a:solidFill>
          <a:latin typeface="+mn-lt"/>
          <a:ea typeface="+mn-ea"/>
          <a:cs typeface="+mn-cs"/>
        </a:defRPr>
      </a:lvl6pPr>
      <a:lvl7pPr marL="4115446" algn="l" defTabSz="1371816" rtl="0" eaLnBrk="1" latinLnBrk="0" hangingPunct="1">
        <a:defRPr sz="2700" kern="1200">
          <a:solidFill>
            <a:schemeClr val="tx1"/>
          </a:solidFill>
          <a:latin typeface="+mn-lt"/>
          <a:ea typeface="+mn-ea"/>
          <a:cs typeface="+mn-cs"/>
        </a:defRPr>
      </a:lvl7pPr>
      <a:lvl8pPr marL="4801355" algn="l" defTabSz="1371816" rtl="0" eaLnBrk="1" latinLnBrk="0" hangingPunct="1">
        <a:defRPr sz="2700" kern="1200">
          <a:solidFill>
            <a:schemeClr val="tx1"/>
          </a:solidFill>
          <a:latin typeface="+mn-lt"/>
          <a:ea typeface="+mn-ea"/>
          <a:cs typeface="+mn-cs"/>
        </a:defRPr>
      </a:lvl8pPr>
      <a:lvl9pPr marL="5487262" algn="l" defTabSz="1371816" rtl="0" eaLnBrk="1" latinLnBrk="0" hangingPunct="1">
        <a:defRPr sz="27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748731"/>
      </p:ext>
    </p:extLst>
  </p:cSld>
  <p:clrMap bg1="lt1" tx1="dk1" bg2="lt2" tx2="dk2" accent1="accent1" accent2="accent2" accent3="accent3" accent4="accent4" accent5="accent5" accent6="accent6" hlink="hlink" folHlink="folHlink"/>
  <p:sldLayoutIdLst>
    <p:sldLayoutId id="2147484057" r:id="rId1"/>
    <p:sldLayoutId id="2147484058" r:id="rId2"/>
    <p:sldLayoutId id="2147484060" r:id="rId3"/>
  </p:sldLayoutIdLst>
  <p:hf hdr="0" ftr="0" dt="0"/>
  <p:txStyles>
    <p:titleStyle>
      <a:lvl1pPr algn="l" defTabSz="1371816" rtl="0" eaLnBrk="1" latinLnBrk="0" hangingPunct="1">
        <a:lnSpc>
          <a:spcPct val="90000"/>
        </a:lnSpc>
        <a:spcBef>
          <a:spcPct val="0"/>
        </a:spcBef>
        <a:buNone/>
        <a:defRPr sz="6601" kern="1200">
          <a:solidFill>
            <a:schemeClr val="tx1"/>
          </a:solidFill>
          <a:latin typeface="+mj-lt"/>
          <a:ea typeface="+mj-ea"/>
          <a:cs typeface="+mj-cs"/>
        </a:defRPr>
      </a:lvl1pPr>
    </p:titleStyle>
    <p:bodyStyle>
      <a:lvl1pPr marL="342954" indent="-342954" algn="l" defTabSz="1371816" rtl="0" eaLnBrk="1" latinLnBrk="0" hangingPunct="1">
        <a:lnSpc>
          <a:spcPct val="90000"/>
        </a:lnSpc>
        <a:spcBef>
          <a:spcPts val="1501"/>
        </a:spcBef>
        <a:buFont typeface="Arial" panose="020B0604020202020204" pitchFamily="34" charset="0"/>
        <a:buChar char="•"/>
        <a:defRPr sz="4201" kern="1200">
          <a:solidFill>
            <a:schemeClr val="tx1"/>
          </a:solidFill>
          <a:latin typeface="+mn-lt"/>
          <a:ea typeface="+mn-ea"/>
          <a:cs typeface="+mn-cs"/>
        </a:defRPr>
      </a:lvl1pPr>
      <a:lvl2pPr marL="1028862" indent="-342954" algn="l" defTabSz="1371816" rtl="0" eaLnBrk="1" latinLnBrk="0" hangingPunct="1">
        <a:lnSpc>
          <a:spcPct val="90000"/>
        </a:lnSpc>
        <a:spcBef>
          <a:spcPts val="750"/>
        </a:spcBef>
        <a:buFont typeface="Arial" panose="020B0604020202020204" pitchFamily="34" charset="0"/>
        <a:buChar char="•"/>
        <a:defRPr sz="3601" kern="1200">
          <a:solidFill>
            <a:schemeClr val="tx1"/>
          </a:solidFill>
          <a:latin typeface="+mn-lt"/>
          <a:ea typeface="+mn-ea"/>
          <a:cs typeface="+mn-cs"/>
        </a:defRPr>
      </a:lvl2pPr>
      <a:lvl3pPr marL="1714770" indent="-342954" algn="l" defTabSz="1371816"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677"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585"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2493"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8400"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4309"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30216" indent="-342954" algn="l" defTabSz="1371816"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816" rtl="0" eaLnBrk="1" latinLnBrk="0" hangingPunct="1">
        <a:defRPr sz="2700" kern="1200">
          <a:solidFill>
            <a:schemeClr val="tx1"/>
          </a:solidFill>
          <a:latin typeface="+mn-lt"/>
          <a:ea typeface="+mn-ea"/>
          <a:cs typeface="+mn-cs"/>
        </a:defRPr>
      </a:lvl1pPr>
      <a:lvl2pPr marL="685907" algn="l" defTabSz="1371816" rtl="0" eaLnBrk="1" latinLnBrk="0" hangingPunct="1">
        <a:defRPr sz="2700" kern="1200">
          <a:solidFill>
            <a:schemeClr val="tx1"/>
          </a:solidFill>
          <a:latin typeface="+mn-lt"/>
          <a:ea typeface="+mn-ea"/>
          <a:cs typeface="+mn-cs"/>
        </a:defRPr>
      </a:lvl2pPr>
      <a:lvl3pPr marL="1371816" algn="l" defTabSz="1371816" rtl="0" eaLnBrk="1" latinLnBrk="0" hangingPunct="1">
        <a:defRPr sz="2700" kern="1200">
          <a:solidFill>
            <a:schemeClr val="tx1"/>
          </a:solidFill>
          <a:latin typeface="+mn-lt"/>
          <a:ea typeface="+mn-ea"/>
          <a:cs typeface="+mn-cs"/>
        </a:defRPr>
      </a:lvl3pPr>
      <a:lvl4pPr marL="2057723" algn="l" defTabSz="1371816" rtl="0" eaLnBrk="1" latinLnBrk="0" hangingPunct="1">
        <a:defRPr sz="2700" kern="1200">
          <a:solidFill>
            <a:schemeClr val="tx1"/>
          </a:solidFill>
          <a:latin typeface="+mn-lt"/>
          <a:ea typeface="+mn-ea"/>
          <a:cs typeface="+mn-cs"/>
        </a:defRPr>
      </a:lvl4pPr>
      <a:lvl5pPr marL="2743631" algn="l" defTabSz="1371816" rtl="0" eaLnBrk="1" latinLnBrk="0" hangingPunct="1">
        <a:defRPr sz="2700" kern="1200">
          <a:solidFill>
            <a:schemeClr val="tx1"/>
          </a:solidFill>
          <a:latin typeface="+mn-lt"/>
          <a:ea typeface="+mn-ea"/>
          <a:cs typeface="+mn-cs"/>
        </a:defRPr>
      </a:lvl5pPr>
      <a:lvl6pPr marL="3429539" algn="l" defTabSz="1371816" rtl="0" eaLnBrk="1" latinLnBrk="0" hangingPunct="1">
        <a:defRPr sz="2700" kern="1200">
          <a:solidFill>
            <a:schemeClr val="tx1"/>
          </a:solidFill>
          <a:latin typeface="+mn-lt"/>
          <a:ea typeface="+mn-ea"/>
          <a:cs typeface="+mn-cs"/>
        </a:defRPr>
      </a:lvl6pPr>
      <a:lvl7pPr marL="4115446" algn="l" defTabSz="1371816" rtl="0" eaLnBrk="1" latinLnBrk="0" hangingPunct="1">
        <a:defRPr sz="2700" kern="1200">
          <a:solidFill>
            <a:schemeClr val="tx1"/>
          </a:solidFill>
          <a:latin typeface="+mn-lt"/>
          <a:ea typeface="+mn-ea"/>
          <a:cs typeface="+mn-cs"/>
        </a:defRPr>
      </a:lvl7pPr>
      <a:lvl8pPr marL="4801355" algn="l" defTabSz="1371816" rtl="0" eaLnBrk="1" latinLnBrk="0" hangingPunct="1">
        <a:defRPr sz="2700" kern="1200">
          <a:solidFill>
            <a:schemeClr val="tx1"/>
          </a:solidFill>
          <a:latin typeface="+mn-lt"/>
          <a:ea typeface="+mn-ea"/>
          <a:cs typeface="+mn-cs"/>
        </a:defRPr>
      </a:lvl8pPr>
      <a:lvl9pPr marL="5487262" algn="l" defTabSz="1371816" rtl="0" eaLnBrk="1" latinLnBrk="0" hangingPunct="1">
        <a:defRPr sz="27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chemeClr val="tx1">
                    <a:tint val="75000"/>
                  </a:schemeClr>
                </a:solidFill>
              </a:defRPr>
            </a:lvl1pPr>
          </a:lstStyle>
          <a:p>
            <a:fld id="{48F63A3B-78C7-47BE-AE5E-E10140E04643}" type="slidenum">
              <a:rPr lang="en-US"/>
              <a:t>‹#›</a:t>
            </a:fld>
            <a:endParaRPr lang="en-US"/>
          </a:p>
        </p:txBody>
      </p:sp>
    </p:spTree>
    <p:extLst>
      <p:ext uri="{BB962C8B-B14F-4D97-AF65-F5344CB8AC3E}">
        <p14:creationId xmlns:p14="http://schemas.microsoft.com/office/powerpoint/2010/main" val="449361371"/>
      </p:ext>
    </p:extLst>
  </p:cSld>
  <p:clrMap bg1="lt1" tx1="dk1" bg2="lt2" tx2="dk2" accent1="accent1" accent2="accent2" accent3="accent3" accent4="accent4" accent5="accent5" accent6="accent6" hlink="hlink" folHlink="folHlink"/>
  <p:sldLayoutIdLst>
    <p:sldLayoutId id="2147484025" r:id="rId1"/>
    <p:sldLayoutId id="2147484026" r:id="rId2"/>
    <p:sldLayoutId id="2147484028" r:id="rId3"/>
    <p:sldLayoutId id="2147483955" r:id="rId4"/>
  </p:sldLayoutIdLst>
  <p:hf hdr="0" ftr="0" dt="0"/>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visualstudio.microsoft.com/vs/community/"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12459-0FBC-8C40-861B-A81F614EBDD9}"/>
              </a:ext>
            </a:extLst>
          </p:cNvPr>
          <p:cNvSpPr>
            <a:spLocks noGrp="1"/>
          </p:cNvSpPr>
          <p:nvPr>
            <p:ph type="title"/>
          </p:nvPr>
        </p:nvSpPr>
        <p:spPr>
          <a:xfrm>
            <a:off x="983835" y="2074128"/>
            <a:ext cx="16320325" cy="4676322"/>
          </a:xfrm>
        </p:spPr>
        <p:txBody>
          <a:bodyPr>
            <a:normAutofit fontScale="90000"/>
          </a:bodyPr>
          <a:lstStyle/>
          <a:p>
            <a:br>
              <a:rPr lang="en-GB" dirty="0"/>
            </a:br>
            <a:r>
              <a:rPr lang="en-GB" dirty="0"/>
              <a:t>Data and </a:t>
            </a:r>
            <a:r>
              <a:rPr lang="en-GB"/>
              <a:t>Web Application</a:t>
            </a:r>
            <a:br>
              <a:rPr lang="en-GB"/>
            </a:br>
            <a:r>
              <a:rPr lang="en-GB"/>
              <a:t>CC6012 </a:t>
            </a:r>
            <a:br>
              <a:rPr lang="en-GB"/>
            </a:br>
            <a:br>
              <a:rPr lang="en-GB" dirty="0"/>
            </a:br>
            <a:br>
              <a:rPr lang="en-GB" dirty="0"/>
            </a:br>
            <a:br>
              <a:rPr lang="en-GB" dirty="0"/>
            </a:br>
            <a:endParaRPr lang="en-GB" dirty="0"/>
          </a:p>
        </p:txBody>
      </p:sp>
      <p:sp>
        <p:nvSpPr>
          <p:cNvPr id="4" name="Text Placeholder 3">
            <a:extLst>
              <a:ext uri="{FF2B5EF4-FFF2-40B4-BE49-F238E27FC236}">
                <a16:creationId xmlns:a16="http://schemas.microsoft.com/office/drawing/2014/main" id="{0CD61FDB-1774-2D45-B9D0-08B05BE4A7E1}"/>
              </a:ext>
            </a:extLst>
          </p:cNvPr>
          <p:cNvSpPr>
            <a:spLocks noGrp="1"/>
          </p:cNvSpPr>
          <p:nvPr>
            <p:ph type="body" sz="quarter" idx="12"/>
          </p:nvPr>
        </p:nvSpPr>
        <p:spPr>
          <a:xfrm>
            <a:off x="983837" y="7179392"/>
            <a:ext cx="16320326" cy="882713"/>
          </a:xfrm>
        </p:spPr>
        <p:txBody>
          <a:bodyPr/>
          <a:lstStyle/>
          <a:p>
            <a:r>
              <a:rPr lang="en-US" dirty="0"/>
              <a:t>Dr Rattapol Kasemrat</a:t>
            </a:r>
          </a:p>
        </p:txBody>
      </p:sp>
    </p:spTree>
    <p:extLst>
      <p:ext uri="{BB962C8B-B14F-4D97-AF65-F5344CB8AC3E}">
        <p14:creationId xmlns:p14="http://schemas.microsoft.com/office/powerpoint/2010/main" val="29631578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EE23D3-00D1-55A7-E34A-475BCC79E0DC}"/>
              </a:ext>
            </a:extLst>
          </p:cNvPr>
          <p:cNvSpPr>
            <a:spLocks noGrp="1"/>
          </p:cNvSpPr>
          <p:nvPr>
            <p:ph type="ctrTitle"/>
          </p:nvPr>
        </p:nvSpPr>
        <p:spPr/>
        <p:txBody>
          <a:bodyPr/>
          <a:lstStyle/>
          <a:p>
            <a:r>
              <a:rPr lang="en-GB" dirty="0"/>
              <a:t>Why ASP.NET Core for web application? Cont.</a:t>
            </a:r>
          </a:p>
        </p:txBody>
      </p:sp>
      <p:sp>
        <p:nvSpPr>
          <p:cNvPr id="3" name="Subtitle 2">
            <a:extLst>
              <a:ext uri="{FF2B5EF4-FFF2-40B4-BE49-F238E27FC236}">
                <a16:creationId xmlns:a16="http://schemas.microsoft.com/office/drawing/2014/main" id="{E3D289A8-E285-2293-3569-323DF6F3B757}"/>
              </a:ext>
            </a:extLst>
          </p:cNvPr>
          <p:cNvSpPr>
            <a:spLocks noGrp="1"/>
          </p:cNvSpPr>
          <p:nvPr>
            <p:ph type="subTitle" idx="1"/>
          </p:nvPr>
        </p:nvSpPr>
        <p:spPr/>
        <p:txBody>
          <a:bodyPr/>
          <a:lstStyle/>
          <a:p>
            <a:r>
              <a:rPr lang="en-GB" b="1" i="0" dirty="0">
                <a:effectLst/>
                <a:latin typeface="+mn-lt"/>
              </a:rPr>
              <a:t>Open-Source:</a:t>
            </a:r>
            <a:r>
              <a:rPr lang="en-GB" b="0" i="0" dirty="0">
                <a:solidFill>
                  <a:srgbClr val="374151"/>
                </a:solidFill>
                <a:effectLst/>
                <a:latin typeface="+mn-lt"/>
              </a:rPr>
              <a:t> </a:t>
            </a:r>
            <a:r>
              <a:rPr lang="en-GB" b="0" i="0" u="sng" dirty="0">
                <a:solidFill>
                  <a:srgbClr val="374151"/>
                </a:solidFill>
                <a:effectLst/>
                <a:latin typeface="+mn-lt"/>
              </a:rPr>
              <a:t>ASP.NET Core is open-source and hosted on GitHub</a:t>
            </a:r>
            <a:r>
              <a:rPr lang="en-GB" b="0" i="0" dirty="0">
                <a:solidFill>
                  <a:srgbClr val="374151"/>
                </a:solidFill>
                <a:effectLst/>
                <a:latin typeface="+mn-lt"/>
              </a:rPr>
              <a:t>. This openness encourages collaboration, community contributions, and continuous improvement</a:t>
            </a:r>
          </a:p>
          <a:p>
            <a:endParaRPr lang="en-GB" dirty="0">
              <a:solidFill>
                <a:srgbClr val="374151"/>
              </a:solidFill>
              <a:latin typeface="+mn-lt"/>
            </a:endParaRPr>
          </a:p>
          <a:p>
            <a:r>
              <a:rPr lang="en-GB" b="1" i="0" dirty="0">
                <a:effectLst/>
                <a:latin typeface="+mn-lt"/>
              </a:rPr>
              <a:t>Modern Development Patterns:</a:t>
            </a:r>
            <a:r>
              <a:rPr lang="en-GB" b="0" i="0" dirty="0">
                <a:solidFill>
                  <a:srgbClr val="374151"/>
                </a:solidFill>
                <a:effectLst/>
                <a:latin typeface="+mn-lt"/>
              </a:rPr>
              <a:t> ASP.NET Core </a:t>
            </a:r>
            <a:r>
              <a:rPr lang="en-GB" b="0" i="0" u="sng" dirty="0">
                <a:solidFill>
                  <a:srgbClr val="374151"/>
                </a:solidFill>
                <a:effectLst/>
                <a:latin typeface="+mn-lt"/>
              </a:rPr>
              <a:t>embraces modern development patterns like dependency injection</a:t>
            </a:r>
            <a:r>
              <a:rPr lang="en-GB" b="0" i="0" dirty="0">
                <a:solidFill>
                  <a:srgbClr val="374151"/>
                </a:solidFill>
                <a:effectLst/>
                <a:latin typeface="+mn-lt"/>
              </a:rPr>
              <a:t>, which makes it easier to manage application components and improve testability and maintainability.</a:t>
            </a:r>
          </a:p>
          <a:p>
            <a:endParaRPr lang="en-GB" dirty="0">
              <a:solidFill>
                <a:srgbClr val="374151"/>
              </a:solidFill>
              <a:latin typeface="+mn-lt"/>
            </a:endParaRPr>
          </a:p>
          <a:p>
            <a:r>
              <a:rPr lang="en-GB" b="1" i="0" dirty="0">
                <a:effectLst/>
                <a:latin typeface="+mn-lt"/>
              </a:rPr>
              <a:t>Unified Framework:</a:t>
            </a:r>
            <a:r>
              <a:rPr lang="en-GB" b="0" i="0" dirty="0">
                <a:solidFill>
                  <a:srgbClr val="374151"/>
                </a:solidFill>
                <a:effectLst/>
                <a:latin typeface="+mn-lt"/>
              </a:rPr>
              <a:t> ASP.NET Core combines the best of ASP.NET MVC and Web API into a single unified framework. This </a:t>
            </a:r>
            <a:r>
              <a:rPr lang="en-GB" b="0" i="0" u="sng" dirty="0">
                <a:solidFill>
                  <a:srgbClr val="374151"/>
                </a:solidFill>
                <a:effectLst/>
                <a:latin typeface="+mn-lt"/>
              </a:rPr>
              <a:t>simplifies the development of both web pages and APIs within the same application.</a:t>
            </a:r>
          </a:p>
          <a:p>
            <a:endParaRPr lang="en-GB" dirty="0">
              <a:solidFill>
                <a:srgbClr val="374151"/>
              </a:solidFill>
              <a:latin typeface="+mn-lt"/>
            </a:endParaRPr>
          </a:p>
          <a:p>
            <a:r>
              <a:rPr lang="en-GB" b="1" i="0" dirty="0">
                <a:effectLst/>
                <a:latin typeface="+mn-lt"/>
              </a:rPr>
              <a:t>Built-in Dependency Injection:</a:t>
            </a:r>
            <a:r>
              <a:rPr lang="en-GB" b="0" i="0" dirty="0">
                <a:solidFill>
                  <a:srgbClr val="374151"/>
                </a:solidFill>
                <a:effectLst/>
                <a:latin typeface="+mn-lt"/>
              </a:rPr>
              <a:t> ASP.NET Core includes a built-in dependency injection container, making it easier to manage dependencies and promote the use of best practices in software design.</a:t>
            </a:r>
            <a:endParaRPr lang="en-GB" dirty="0">
              <a:latin typeface="+mn-lt"/>
            </a:endParaRPr>
          </a:p>
        </p:txBody>
      </p:sp>
      <p:sp>
        <p:nvSpPr>
          <p:cNvPr id="4" name="Text Placeholder 3">
            <a:extLst>
              <a:ext uri="{FF2B5EF4-FFF2-40B4-BE49-F238E27FC236}">
                <a16:creationId xmlns:a16="http://schemas.microsoft.com/office/drawing/2014/main" id="{24A750F6-D1B6-56B6-8B76-EF131192ADD3}"/>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6654778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9F2FFF-8870-F0D6-075F-3524755A7810}"/>
              </a:ext>
            </a:extLst>
          </p:cNvPr>
          <p:cNvSpPr>
            <a:spLocks noGrp="1"/>
          </p:cNvSpPr>
          <p:nvPr>
            <p:ph type="ctrTitle"/>
          </p:nvPr>
        </p:nvSpPr>
        <p:spPr>
          <a:xfrm>
            <a:off x="503506" y="278048"/>
            <a:ext cx="16310250" cy="567191"/>
          </a:xfrm>
        </p:spPr>
        <p:txBody>
          <a:bodyPr/>
          <a:lstStyle/>
          <a:p>
            <a:r>
              <a:rPr lang="en-GB" b="1" i="0" dirty="0">
                <a:effectLst/>
                <a:latin typeface="+mn-lt"/>
              </a:rPr>
              <a:t>Dependency Injection</a:t>
            </a:r>
            <a:endParaRPr lang="th-TH" dirty="0"/>
          </a:p>
        </p:txBody>
      </p:sp>
      <p:sp>
        <p:nvSpPr>
          <p:cNvPr id="3" name="Subtitle 2">
            <a:extLst>
              <a:ext uri="{FF2B5EF4-FFF2-40B4-BE49-F238E27FC236}">
                <a16:creationId xmlns:a16="http://schemas.microsoft.com/office/drawing/2014/main" id="{EEB620F6-3604-1BE1-CA78-8E9C94EF2A33}"/>
              </a:ext>
            </a:extLst>
          </p:cNvPr>
          <p:cNvSpPr>
            <a:spLocks noGrp="1"/>
          </p:cNvSpPr>
          <p:nvPr>
            <p:ph type="subTitle" idx="1"/>
          </p:nvPr>
        </p:nvSpPr>
        <p:spPr>
          <a:xfrm>
            <a:off x="503506" y="1602215"/>
            <a:ext cx="16310250" cy="1860144"/>
          </a:xfrm>
        </p:spPr>
        <p:txBody>
          <a:bodyPr>
            <a:normAutofit/>
          </a:bodyPr>
          <a:lstStyle/>
          <a:p>
            <a:pPr>
              <a:buNone/>
            </a:pPr>
            <a:r>
              <a:rPr lang="en-US" sz="2000" dirty="0"/>
              <a:t>You run a </a:t>
            </a:r>
            <a:r>
              <a:rPr lang="en-US" sz="2000" b="1" dirty="0"/>
              <a:t>juice bar</a:t>
            </a:r>
            <a:r>
              <a:rPr lang="en-US" sz="2000" dirty="0"/>
              <a:t>. Every day, you make smoothies. But instead of growing your own bananas, strawberries, and spinach, you have them </a:t>
            </a:r>
            <a:r>
              <a:rPr lang="en-US" sz="2000" b="1" dirty="0"/>
              <a:t>delivered</a:t>
            </a:r>
            <a:r>
              <a:rPr lang="en-US" sz="2000" dirty="0"/>
              <a:t> to you by your trusted suppliers.</a:t>
            </a:r>
          </a:p>
          <a:p>
            <a:r>
              <a:rPr lang="en-US" sz="2000" dirty="0"/>
              <a:t>You just </a:t>
            </a:r>
            <a:r>
              <a:rPr lang="en-US" sz="2000" b="1" dirty="0"/>
              <a:t>ask for what you need</a:t>
            </a:r>
            <a:r>
              <a:rPr lang="en-US" sz="2000" dirty="0"/>
              <a:t>, and they </a:t>
            </a:r>
            <a:r>
              <a:rPr lang="en-US" sz="2000" b="1" dirty="0"/>
              <a:t>bring it</a:t>
            </a:r>
            <a:r>
              <a:rPr lang="en-US" sz="2000" dirty="0"/>
              <a:t>.</a:t>
            </a:r>
          </a:p>
          <a:p>
            <a:endParaRPr lang="en-US" sz="2000" dirty="0"/>
          </a:p>
          <a:p>
            <a:endParaRPr lang="en-US" sz="2000" dirty="0"/>
          </a:p>
          <a:p>
            <a:endParaRPr lang="en-US" sz="2000" dirty="0"/>
          </a:p>
          <a:p>
            <a:endParaRPr lang="th-TH" sz="2000" dirty="0"/>
          </a:p>
        </p:txBody>
      </p:sp>
      <p:sp>
        <p:nvSpPr>
          <p:cNvPr id="4" name="Text Placeholder 3">
            <a:extLst>
              <a:ext uri="{FF2B5EF4-FFF2-40B4-BE49-F238E27FC236}">
                <a16:creationId xmlns:a16="http://schemas.microsoft.com/office/drawing/2014/main" id="{BB3319C1-6661-FA90-6F67-5F2938F2D4E2}"/>
              </a:ext>
            </a:extLst>
          </p:cNvPr>
          <p:cNvSpPr>
            <a:spLocks noGrp="1"/>
          </p:cNvSpPr>
          <p:nvPr>
            <p:ph type="body" sz="quarter" idx="11"/>
          </p:nvPr>
        </p:nvSpPr>
        <p:spPr/>
        <p:txBody>
          <a:bodyPr/>
          <a:lstStyle/>
          <a:p>
            <a:endParaRPr lang="th-TH"/>
          </a:p>
        </p:txBody>
      </p:sp>
      <p:sp>
        <p:nvSpPr>
          <p:cNvPr id="9" name="TextBox 8">
            <a:extLst>
              <a:ext uri="{FF2B5EF4-FFF2-40B4-BE49-F238E27FC236}">
                <a16:creationId xmlns:a16="http://schemas.microsoft.com/office/drawing/2014/main" id="{56DA1869-691E-AE6D-CBEF-770475D09379}"/>
              </a:ext>
            </a:extLst>
          </p:cNvPr>
          <p:cNvSpPr txBox="1"/>
          <p:nvPr/>
        </p:nvSpPr>
        <p:spPr>
          <a:xfrm>
            <a:off x="716448" y="3745815"/>
            <a:ext cx="7387892" cy="923330"/>
          </a:xfrm>
          <a:prstGeom prst="rect">
            <a:avLst/>
          </a:prstGeom>
          <a:noFill/>
        </p:spPr>
        <p:txBody>
          <a:bodyPr wrap="square">
            <a:spAutoFit/>
          </a:bodyPr>
          <a:lstStyle/>
          <a:p>
            <a:r>
              <a:rPr lang="th-TH" sz="1800" dirty="0"/>
              <a:t>public class OrderService {</a:t>
            </a:r>
          </a:p>
          <a:p>
            <a:r>
              <a:rPr lang="th-TH" sz="1800" dirty="0"/>
              <a:t>    private EmailService email = new EmailService();  // makes it itself!</a:t>
            </a:r>
          </a:p>
          <a:p>
            <a:r>
              <a:rPr lang="th-TH" sz="1800" dirty="0"/>
              <a:t>}</a:t>
            </a:r>
          </a:p>
        </p:txBody>
      </p:sp>
      <p:pic>
        <p:nvPicPr>
          <p:cNvPr id="11" name="Picture 10">
            <a:extLst>
              <a:ext uri="{FF2B5EF4-FFF2-40B4-BE49-F238E27FC236}">
                <a16:creationId xmlns:a16="http://schemas.microsoft.com/office/drawing/2014/main" id="{A74C0A6F-8D1A-99C2-A31D-3306509A5A1E}"/>
              </a:ext>
            </a:extLst>
          </p:cNvPr>
          <p:cNvPicPr>
            <a:picLocks noChangeAspect="1"/>
          </p:cNvPicPr>
          <p:nvPr/>
        </p:nvPicPr>
        <p:blipFill>
          <a:blip r:embed="rId2"/>
          <a:stretch>
            <a:fillRect/>
          </a:stretch>
        </p:blipFill>
        <p:spPr>
          <a:xfrm>
            <a:off x="716448" y="4952601"/>
            <a:ext cx="4486901" cy="1333686"/>
          </a:xfrm>
          <a:prstGeom prst="rect">
            <a:avLst/>
          </a:prstGeom>
        </p:spPr>
      </p:pic>
      <p:sp>
        <p:nvSpPr>
          <p:cNvPr id="13" name="TextBox 12">
            <a:extLst>
              <a:ext uri="{FF2B5EF4-FFF2-40B4-BE49-F238E27FC236}">
                <a16:creationId xmlns:a16="http://schemas.microsoft.com/office/drawing/2014/main" id="{4287F664-98DB-9881-645D-0022DE126F6A}"/>
              </a:ext>
            </a:extLst>
          </p:cNvPr>
          <p:cNvSpPr txBox="1"/>
          <p:nvPr/>
        </p:nvSpPr>
        <p:spPr>
          <a:xfrm>
            <a:off x="8755693" y="2532287"/>
            <a:ext cx="6538586" cy="2031325"/>
          </a:xfrm>
          <a:prstGeom prst="rect">
            <a:avLst/>
          </a:prstGeom>
          <a:noFill/>
        </p:spPr>
        <p:txBody>
          <a:bodyPr wrap="square">
            <a:spAutoFit/>
          </a:bodyPr>
          <a:lstStyle/>
          <a:p>
            <a:r>
              <a:rPr lang="th-TH" sz="1800" dirty="0"/>
              <a:t>public class OrderService {</a:t>
            </a:r>
          </a:p>
          <a:p>
            <a:r>
              <a:rPr lang="th-TH" sz="1800" dirty="0"/>
              <a:t>    private IEmailService email;</a:t>
            </a:r>
          </a:p>
          <a:p>
            <a:endParaRPr lang="th-TH" sz="1800" dirty="0"/>
          </a:p>
          <a:p>
            <a:r>
              <a:rPr lang="th-TH" sz="1800" dirty="0"/>
              <a:t>    public OrderService(IEmailService emailService) {</a:t>
            </a:r>
          </a:p>
          <a:p>
            <a:r>
              <a:rPr lang="th-TH" sz="1800" dirty="0"/>
              <a:t>        email = emailService;  // someone gives it to you!</a:t>
            </a:r>
          </a:p>
          <a:p>
            <a:r>
              <a:rPr lang="th-TH" sz="1800" dirty="0"/>
              <a:t>    }</a:t>
            </a:r>
          </a:p>
          <a:p>
            <a:r>
              <a:rPr lang="th-TH" sz="1800" dirty="0"/>
              <a:t>}</a:t>
            </a:r>
          </a:p>
        </p:txBody>
      </p:sp>
      <p:pic>
        <p:nvPicPr>
          <p:cNvPr id="15" name="Picture 14">
            <a:extLst>
              <a:ext uri="{FF2B5EF4-FFF2-40B4-BE49-F238E27FC236}">
                <a16:creationId xmlns:a16="http://schemas.microsoft.com/office/drawing/2014/main" id="{5739166E-5785-4EB8-3326-DEE74402598C}"/>
              </a:ext>
            </a:extLst>
          </p:cNvPr>
          <p:cNvPicPr>
            <a:picLocks noChangeAspect="1"/>
          </p:cNvPicPr>
          <p:nvPr/>
        </p:nvPicPr>
        <p:blipFill>
          <a:blip r:embed="rId3"/>
          <a:stretch>
            <a:fillRect/>
          </a:stretch>
        </p:blipFill>
        <p:spPr>
          <a:xfrm>
            <a:off x="8890260" y="4885916"/>
            <a:ext cx="4991797" cy="1352739"/>
          </a:xfrm>
          <a:prstGeom prst="rect">
            <a:avLst/>
          </a:prstGeom>
        </p:spPr>
      </p:pic>
      <p:sp>
        <p:nvSpPr>
          <p:cNvPr id="17" name="TextBox 16">
            <a:extLst>
              <a:ext uri="{FF2B5EF4-FFF2-40B4-BE49-F238E27FC236}">
                <a16:creationId xmlns:a16="http://schemas.microsoft.com/office/drawing/2014/main" id="{7DAF8882-9D32-C6AA-3835-40D46FB96A6D}"/>
              </a:ext>
            </a:extLst>
          </p:cNvPr>
          <p:cNvSpPr txBox="1"/>
          <p:nvPr/>
        </p:nvSpPr>
        <p:spPr>
          <a:xfrm>
            <a:off x="8764391" y="6713372"/>
            <a:ext cx="9144000" cy="1323439"/>
          </a:xfrm>
          <a:prstGeom prst="rect">
            <a:avLst/>
          </a:prstGeom>
          <a:noFill/>
        </p:spPr>
        <p:txBody>
          <a:bodyPr wrap="square">
            <a:spAutoFit/>
          </a:bodyPr>
          <a:lstStyle/>
          <a:p>
            <a:pPr>
              <a:buNone/>
            </a:pPr>
            <a:r>
              <a:rPr lang="en-US" sz="2000" b="1" dirty="0"/>
              <a:t>Why It’s Awesome</a:t>
            </a:r>
          </a:p>
          <a:p>
            <a:pPr>
              <a:buFont typeface="Arial" panose="020B0604020202020204" pitchFamily="34" charset="0"/>
              <a:buChar char="•"/>
            </a:pPr>
            <a:r>
              <a:rPr lang="en-US" sz="2000" dirty="0"/>
              <a:t>You don’t have to worry about </a:t>
            </a:r>
            <a:r>
              <a:rPr lang="en-US" sz="2000" b="1" dirty="0"/>
              <a:t>how things are made</a:t>
            </a:r>
            <a:r>
              <a:rPr lang="en-US" sz="2000" dirty="0"/>
              <a:t> — just </a:t>
            </a:r>
            <a:r>
              <a:rPr lang="en-US" sz="2000" b="1" dirty="0"/>
              <a:t>what you need</a:t>
            </a:r>
            <a:endParaRPr lang="en-US" sz="2000" dirty="0"/>
          </a:p>
          <a:p>
            <a:pPr>
              <a:buFont typeface="Arial" panose="020B0604020202020204" pitchFamily="34" charset="0"/>
              <a:buChar char="•"/>
            </a:pPr>
            <a:r>
              <a:rPr lang="en-US" sz="2000" dirty="0"/>
              <a:t>Your code becomes </a:t>
            </a:r>
            <a:r>
              <a:rPr lang="en-US" sz="2000" b="1" dirty="0"/>
              <a:t>cleaner, simpler, and easier to update</a:t>
            </a:r>
            <a:endParaRPr lang="en-US" sz="2000" dirty="0"/>
          </a:p>
          <a:p>
            <a:pPr>
              <a:buFont typeface="Arial" panose="020B0604020202020204" pitchFamily="34" charset="0"/>
              <a:buChar char="•"/>
            </a:pPr>
            <a:r>
              <a:rPr lang="en-US" sz="2000" dirty="0"/>
              <a:t>You can </a:t>
            </a:r>
            <a:r>
              <a:rPr lang="en-US" sz="2000" b="1" dirty="0"/>
              <a:t>test parts of your app without the rest of it</a:t>
            </a:r>
            <a:r>
              <a:rPr lang="en-US" sz="2000" dirty="0"/>
              <a:t> running</a:t>
            </a:r>
          </a:p>
        </p:txBody>
      </p:sp>
    </p:spTree>
    <p:extLst>
      <p:ext uri="{BB962C8B-B14F-4D97-AF65-F5344CB8AC3E}">
        <p14:creationId xmlns:p14="http://schemas.microsoft.com/office/powerpoint/2010/main" val="3366443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30B48-F52E-4645-66C6-23021F324005}"/>
              </a:ext>
            </a:extLst>
          </p:cNvPr>
          <p:cNvSpPr>
            <a:spLocks noGrp="1"/>
          </p:cNvSpPr>
          <p:nvPr>
            <p:ph type="ctrTitle"/>
          </p:nvPr>
        </p:nvSpPr>
        <p:spPr>
          <a:xfrm>
            <a:off x="1029600" y="511015"/>
            <a:ext cx="16310250" cy="567191"/>
          </a:xfrm>
        </p:spPr>
        <p:txBody>
          <a:bodyPr/>
          <a:lstStyle/>
          <a:p>
            <a:r>
              <a:rPr lang="en-GB" dirty="0"/>
              <a:t>Why ASP.NET Core for web application? Cont.</a:t>
            </a:r>
          </a:p>
        </p:txBody>
      </p:sp>
      <p:sp>
        <p:nvSpPr>
          <p:cNvPr id="3" name="Subtitle 2">
            <a:extLst>
              <a:ext uri="{FF2B5EF4-FFF2-40B4-BE49-F238E27FC236}">
                <a16:creationId xmlns:a16="http://schemas.microsoft.com/office/drawing/2014/main" id="{6ECB63EB-0B17-A33B-E8D9-B58CB52D31C7}"/>
              </a:ext>
            </a:extLst>
          </p:cNvPr>
          <p:cNvSpPr>
            <a:spLocks noGrp="1"/>
          </p:cNvSpPr>
          <p:nvPr>
            <p:ph type="subTitle" idx="1"/>
          </p:nvPr>
        </p:nvSpPr>
        <p:spPr>
          <a:xfrm>
            <a:off x="1029600" y="1641415"/>
            <a:ext cx="16310250" cy="6513216"/>
          </a:xfrm>
        </p:spPr>
        <p:txBody>
          <a:bodyPr/>
          <a:lstStyle/>
          <a:p>
            <a:r>
              <a:rPr lang="en-GB" b="1" i="0" dirty="0">
                <a:effectLst/>
                <a:cs typeface="Arial" panose="020B0604020202020204" pitchFamily="34" charset="0"/>
              </a:rPr>
              <a:t>Support for Microservices:</a:t>
            </a:r>
            <a:r>
              <a:rPr lang="en-GB" b="0" i="0" dirty="0">
                <a:solidFill>
                  <a:srgbClr val="374151"/>
                </a:solidFill>
                <a:effectLst/>
                <a:cs typeface="Arial" panose="020B0604020202020204" pitchFamily="34" charset="0"/>
              </a:rPr>
              <a:t> ASP.NET Core is </a:t>
            </a:r>
            <a:r>
              <a:rPr lang="en-GB" b="0" i="0" u="sng" dirty="0">
                <a:solidFill>
                  <a:srgbClr val="374151"/>
                </a:solidFill>
                <a:effectLst/>
                <a:cs typeface="Arial" panose="020B0604020202020204" pitchFamily="34" charset="0"/>
              </a:rPr>
              <a:t>well-suited for building microservices architectures due to its modularity and lightweight nature</a:t>
            </a:r>
            <a:r>
              <a:rPr lang="en-GB" b="0" i="0" dirty="0">
                <a:solidFill>
                  <a:srgbClr val="374151"/>
                </a:solidFill>
                <a:effectLst/>
                <a:cs typeface="Arial" panose="020B0604020202020204" pitchFamily="34" charset="0"/>
              </a:rPr>
              <a:t>. This enables developers to create loosely coupled, independently deployable services.</a:t>
            </a:r>
          </a:p>
          <a:p>
            <a:endParaRPr lang="en-GB" dirty="0">
              <a:solidFill>
                <a:srgbClr val="374151"/>
              </a:solidFill>
              <a:cs typeface="Arial" panose="020B0604020202020204" pitchFamily="34" charset="0"/>
            </a:endParaRPr>
          </a:p>
          <a:p>
            <a:r>
              <a:rPr lang="en-GB" b="1" i="0" dirty="0">
                <a:effectLst/>
                <a:cs typeface="Arial" panose="020B0604020202020204" pitchFamily="34" charset="0"/>
              </a:rPr>
              <a:t>Middleware:</a:t>
            </a:r>
            <a:r>
              <a:rPr lang="en-GB" b="0" i="0" dirty="0">
                <a:solidFill>
                  <a:srgbClr val="374151"/>
                </a:solidFill>
                <a:effectLst/>
                <a:cs typeface="Arial" panose="020B0604020202020204" pitchFamily="34" charset="0"/>
              </a:rPr>
              <a:t> ASP.NET Core </a:t>
            </a:r>
            <a:r>
              <a:rPr lang="en-GB" b="0" i="0" u="sng" dirty="0">
                <a:solidFill>
                  <a:srgbClr val="374151"/>
                </a:solidFill>
                <a:effectLst/>
                <a:cs typeface="Arial" panose="020B0604020202020204" pitchFamily="34" charset="0"/>
              </a:rPr>
              <a:t>uses middleware components that allow developers to easily plug in various functionalities </a:t>
            </a:r>
            <a:r>
              <a:rPr lang="en-GB" b="0" i="0" dirty="0">
                <a:solidFill>
                  <a:srgbClr val="374151"/>
                </a:solidFill>
                <a:effectLst/>
                <a:cs typeface="Arial" panose="020B0604020202020204" pitchFamily="34" charset="0"/>
              </a:rPr>
              <a:t>into the request processing pipeline, such as authentication, logging, and caching</a:t>
            </a:r>
          </a:p>
          <a:p>
            <a:endParaRPr lang="en-GB" dirty="0">
              <a:solidFill>
                <a:srgbClr val="374151"/>
              </a:solidFill>
              <a:cs typeface="Arial" panose="020B0604020202020204" pitchFamily="34" charset="0"/>
            </a:endParaRPr>
          </a:p>
          <a:p>
            <a:r>
              <a:rPr lang="en-GB" b="1" i="0" dirty="0">
                <a:effectLst/>
                <a:cs typeface="Arial" panose="020B0604020202020204" pitchFamily="34" charset="0"/>
              </a:rPr>
              <a:t>Flexible Hosting:</a:t>
            </a:r>
            <a:r>
              <a:rPr lang="en-GB" b="0" i="0" dirty="0">
                <a:solidFill>
                  <a:srgbClr val="374151"/>
                </a:solidFill>
                <a:effectLst/>
                <a:cs typeface="Arial" panose="020B0604020202020204" pitchFamily="34" charset="0"/>
              </a:rPr>
              <a:t> ASP.NET Core </a:t>
            </a:r>
            <a:r>
              <a:rPr lang="en-GB" b="0" i="0" u="sng" dirty="0">
                <a:solidFill>
                  <a:srgbClr val="374151"/>
                </a:solidFill>
                <a:effectLst/>
                <a:cs typeface="Arial" panose="020B0604020202020204" pitchFamily="34" charset="0"/>
              </a:rPr>
              <a:t>supports different hosting models, including self-hosting, IIS, and Docker containers</a:t>
            </a:r>
            <a:r>
              <a:rPr lang="en-GB" b="0" i="0" dirty="0">
                <a:solidFill>
                  <a:srgbClr val="374151"/>
                </a:solidFill>
                <a:effectLst/>
                <a:cs typeface="Arial" panose="020B0604020202020204" pitchFamily="34" charset="0"/>
              </a:rPr>
              <a:t>. This adaptability is useful for various deployment scenarios.</a:t>
            </a:r>
          </a:p>
          <a:p>
            <a:endParaRPr lang="en-GB" dirty="0">
              <a:solidFill>
                <a:srgbClr val="374151"/>
              </a:solidFill>
              <a:cs typeface="Arial" panose="020B0604020202020204" pitchFamily="34" charset="0"/>
            </a:endParaRPr>
          </a:p>
          <a:p>
            <a:r>
              <a:rPr lang="en-GB" b="1" i="0" dirty="0">
                <a:effectLst/>
                <a:cs typeface="Arial" panose="020B0604020202020204" pitchFamily="34" charset="0"/>
              </a:rPr>
              <a:t>Strong Tooling:</a:t>
            </a:r>
            <a:r>
              <a:rPr lang="en-GB" b="0" i="0" dirty="0">
                <a:solidFill>
                  <a:srgbClr val="374151"/>
                </a:solidFill>
                <a:effectLst/>
                <a:cs typeface="Arial" panose="020B0604020202020204" pitchFamily="34" charset="0"/>
              </a:rPr>
              <a:t> ASP.NET Core is </a:t>
            </a:r>
            <a:r>
              <a:rPr lang="en-GB" b="0" i="0" u="sng" dirty="0">
                <a:solidFill>
                  <a:srgbClr val="374151"/>
                </a:solidFill>
                <a:effectLst/>
                <a:cs typeface="Arial" panose="020B0604020202020204" pitchFamily="34" charset="0"/>
              </a:rPr>
              <a:t>supported by a rich set of development tools, including Visual Studio and Visual Studio Code</a:t>
            </a:r>
            <a:r>
              <a:rPr lang="en-GB" b="0" i="0" dirty="0">
                <a:solidFill>
                  <a:srgbClr val="374151"/>
                </a:solidFill>
                <a:effectLst/>
                <a:cs typeface="Arial" panose="020B0604020202020204" pitchFamily="34" charset="0"/>
              </a:rPr>
              <a:t>, which provide robust debugging, profiling, and deployment capabilities</a:t>
            </a:r>
            <a:endParaRPr lang="en-GB" dirty="0">
              <a:cs typeface="Arial" panose="020B0604020202020204" pitchFamily="34" charset="0"/>
            </a:endParaRPr>
          </a:p>
        </p:txBody>
      </p:sp>
      <p:sp>
        <p:nvSpPr>
          <p:cNvPr id="4" name="Text Placeholder 3">
            <a:extLst>
              <a:ext uri="{FF2B5EF4-FFF2-40B4-BE49-F238E27FC236}">
                <a16:creationId xmlns:a16="http://schemas.microsoft.com/office/drawing/2014/main" id="{50B808F4-1E0C-7DDA-A022-85F5BCF0E537}"/>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557904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12CFD0-F9D1-FB6E-061E-97141F9AD6E4}"/>
              </a:ext>
            </a:extLst>
          </p:cNvPr>
          <p:cNvSpPr>
            <a:spLocks noGrp="1"/>
          </p:cNvSpPr>
          <p:nvPr>
            <p:ph type="ctrTitle"/>
          </p:nvPr>
        </p:nvSpPr>
        <p:spPr/>
        <p:txBody>
          <a:bodyPr/>
          <a:lstStyle/>
          <a:p>
            <a:r>
              <a:rPr lang="en-GB" dirty="0">
                <a:latin typeface="+mn-lt"/>
              </a:rPr>
              <a:t>Why ASP.NET Core for web application? Cont.</a:t>
            </a:r>
          </a:p>
        </p:txBody>
      </p:sp>
      <p:sp>
        <p:nvSpPr>
          <p:cNvPr id="3" name="Subtitle 2">
            <a:extLst>
              <a:ext uri="{FF2B5EF4-FFF2-40B4-BE49-F238E27FC236}">
                <a16:creationId xmlns:a16="http://schemas.microsoft.com/office/drawing/2014/main" id="{646F6400-67AA-0F34-792D-063C5FBCA6CD}"/>
              </a:ext>
            </a:extLst>
          </p:cNvPr>
          <p:cNvSpPr>
            <a:spLocks noGrp="1"/>
          </p:cNvSpPr>
          <p:nvPr>
            <p:ph type="subTitle" idx="1"/>
          </p:nvPr>
        </p:nvSpPr>
        <p:spPr/>
        <p:txBody>
          <a:bodyPr/>
          <a:lstStyle/>
          <a:p>
            <a:r>
              <a:rPr lang="en-GB" b="1" i="0" dirty="0">
                <a:effectLst/>
                <a:latin typeface="+mn-lt"/>
              </a:rPr>
              <a:t>Security:</a:t>
            </a:r>
            <a:r>
              <a:rPr lang="en-GB" b="0" i="0" dirty="0">
                <a:solidFill>
                  <a:srgbClr val="374151"/>
                </a:solidFill>
                <a:effectLst/>
                <a:latin typeface="+mn-lt"/>
              </a:rPr>
              <a:t> ASP.NET Core includes </a:t>
            </a:r>
            <a:r>
              <a:rPr lang="en-GB" b="0" i="0" u="sng" dirty="0">
                <a:solidFill>
                  <a:srgbClr val="374151"/>
                </a:solidFill>
                <a:effectLst/>
                <a:latin typeface="+mn-lt"/>
              </a:rPr>
              <a:t>built-in security features like data protection, authentication, and authorization mechanisms, helping developers build secure applications</a:t>
            </a:r>
            <a:r>
              <a:rPr lang="en-GB" b="0" i="0" dirty="0">
                <a:solidFill>
                  <a:srgbClr val="374151"/>
                </a:solidFill>
                <a:effectLst/>
                <a:latin typeface="+mn-lt"/>
              </a:rPr>
              <a:t>.</a:t>
            </a:r>
          </a:p>
          <a:p>
            <a:endParaRPr lang="en-GB" dirty="0">
              <a:solidFill>
                <a:srgbClr val="374151"/>
              </a:solidFill>
              <a:latin typeface="+mn-lt"/>
            </a:endParaRPr>
          </a:p>
          <a:p>
            <a:r>
              <a:rPr lang="en-GB" b="1" i="0" dirty="0">
                <a:effectLst/>
                <a:latin typeface="+mn-lt"/>
              </a:rPr>
              <a:t>Community and Resources:</a:t>
            </a:r>
            <a:r>
              <a:rPr lang="en-GB" b="0" i="0" dirty="0">
                <a:solidFill>
                  <a:srgbClr val="374151"/>
                </a:solidFill>
                <a:effectLst/>
                <a:latin typeface="+mn-lt"/>
              </a:rPr>
              <a:t> ASP.NET Core has a </a:t>
            </a:r>
            <a:r>
              <a:rPr lang="en-GB" b="0" i="0" u="sng" dirty="0">
                <a:solidFill>
                  <a:srgbClr val="374151"/>
                </a:solidFill>
                <a:effectLst/>
                <a:latin typeface="+mn-lt"/>
              </a:rPr>
              <a:t>large and active community</a:t>
            </a:r>
            <a:r>
              <a:rPr lang="en-GB" b="0" i="0" dirty="0">
                <a:solidFill>
                  <a:srgbClr val="374151"/>
                </a:solidFill>
                <a:effectLst/>
                <a:latin typeface="+mn-lt"/>
              </a:rPr>
              <a:t>, which means you can find extensive documentation, tutorials, and libraries to assist in your development journey.</a:t>
            </a:r>
            <a:endParaRPr lang="en-GB" dirty="0">
              <a:latin typeface="+mn-lt"/>
            </a:endParaRPr>
          </a:p>
        </p:txBody>
      </p:sp>
      <p:sp>
        <p:nvSpPr>
          <p:cNvPr id="4" name="Text Placeholder 3">
            <a:extLst>
              <a:ext uri="{FF2B5EF4-FFF2-40B4-BE49-F238E27FC236}">
                <a16:creationId xmlns:a16="http://schemas.microsoft.com/office/drawing/2014/main" id="{C45C8130-E4E9-DC20-B097-E5A3E8A5BCC2}"/>
              </a:ext>
            </a:extLst>
          </p:cNvPr>
          <p:cNvSpPr>
            <a:spLocks noGrp="1"/>
          </p:cNvSpPr>
          <p:nvPr>
            <p:ph type="body" sz="quarter" idx="11"/>
          </p:nvPr>
        </p:nvSpPr>
        <p:spPr/>
        <p:txBody>
          <a:bodyPr/>
          <a:lstStyle/>
          <a:p>
            <a:endParaRPr lang="en-GB">
              <a:latin typeface="+mn-lt"/>
            </a:endParaRPr>
          </a:p>
        </p:txBody>
      </p:sp>
    </p:spTree>
    <p:extLst>
      <p:ext uri="{BB962C8B-B14F-4D97-AF65-F5344CB8AC3E}">
        <p14:creationId xmlns:p14="http://schemas.microsoft.com/office/powerpoint/2010/main" val="2022040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6F1CA-EC4A-FBA3-E900-F2E19953432A}"/>
              </a:ext>
            </a:extLst>
          </p:cNvPr>
          <p:cNvSpPr>
            <a:spLocks noGrp="1"/>
          </p:cNvSpPr>
          <p:nvPr>
            <p:ph type="ctrTitle"/>
          </p:nvPr>
        </p:nvSpPr>
        <p:spPr/>
        <p:txBody>
          <a:bodyPr/>
          <a:lstStyle/>
          <a:p>
            <a:r>
              <a:rPr lang="en-GB" dirty="0"/>
              <a:t>What is Visual Studio 2022 ?</a:t>
            </a:r>
          </a:p>
        </p:txBody>
      </p:sp>
      <p:sp>
        <p:nvSpPr>
          <p:cNvPr id="4" name="Text Placeholder 3">
            <a:extLst>
              <a:ext uri="{FF2B5EF4-FFF2-40B4-BE49-F238E27FC236}">
                <a16:creationId xmlns:a16="http://schemas.microsoft.com/office/drawing/2014/main" id="{EAC2B3DF-FC1F-6E72-ECC2-2404B3769610}"/>
              </a:ext>
            </a:extLst>
          </p:cNvPr>
          <p:cNvSpPr>
            <a:spLocks noGrp="1"/>
          </p:cNvSpPr>
          <p:nvPr>
            <p:ph type="body" sz="quarter" idx="11"/>
          </p:nvPr>
        </p:nvSpPr>
        <p:spPr/>
        <p:txBody>
          <a:bodyPr/>
          <a:lstStyle/>
          <a:p>
            <a:endParaRPr lang="en-GB"/>
          </a:p>
        </p:txBody>
      </p:sp>
      <p:pic>
        <p:nvPicPr>
          <p:cNvPr id="6" name="Picture 5" descr="A logo for a company&#10;&#10;Description automatically generated">
            <a:extLst>
              <a:ext uri="{FF2B5EF4-FFF2-40B4-BE49-F238E27FC236}">
                <a16:creationId xmlns:a16="http://schemas.microsoft.com/office/drawing/2014/main" id="{7FDB5870-C274-F4FA-2372-F7C43D25BF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600" y="2867561"/>
            <a:ext cx="6807200" cy="4553465"/>
          </a:xfrm>
          <a:prstGeom prst="rect">
            <a:avLst/>
          </a:prstGeom>
        </p:spPr>
      </p:pic>
      <p:sp>
        <p:nvSpPr>
          <p:cNvPr id="8" name="TextBox 7">
            <a:extLst>
              <a:ext uri="{FF2B5EF4-FFF2-40B4-BE49-F238E27FC236}">
                <a16:creationId xmlns:a16="http://schemas.microsoft.com/office/drawing/2014/main" id="{EB519F8F-59CB-6B3D-BEA7-8C2432039DD3}"/>
              </a:ext>
            </a:extLst>
          </p:cNvPr>
          <p:cNvSpPr txBox="1"/>
          <p:nvPr/>
        </p:nvSpPr>
        <p:spPr>
          <a:xfrm>
            <a:off x="8538634" y="416877"/>
            <a:ext cx="9144000" cy="9454832"/>
          </a:xfrm>
          <a:prstGeom prst="rect">
            <a:avLst/>
          </a:prstGeom>
          <a:noFill/>
        </p:spPr>
        <p:txBody>
          <a:bodyPr wrap="square">
            <a:spAutoFit/>
          </a:bodyPr>
          <a:lstStyle/>
          <a:p>
            <a:pPr algn="just"/>
            <a:r>
              <a:rPr lang="en-GB" dirty="0"/>
              <a:t>Microsoft's integrated development environment (IDE), following Visual Studio 2019. It has new features, enhancements, and improvements to support various types of software development, including desktop applications, web applications, cloud development, mobile apps, games, and more.</a:t>
            </a:r>
          </a:p>
          <a:p>
            <a:endParaRPr lang="en-GB" dirty="0"/>
          </a:p>
          <a:p>
            <a:r>
              <a:rPr lang="en-GB" dirty="0"/>
              <a:t>Contains features such as : </a:t>
            </a:r>
          </a:p>
          <a:p>
            <a:endParaRPr lang="en-GB" dirty="0"/>
          </a:p>
          <a:p>
            <a:pPr marL="457200" indent="-457200">
              <a:buFont typeface="Arial" panose="020B0604020202020204" pitchFamily="34" charset="0"/>
              <a:buChar char="•"/>
            </a:pPr>
            <a:r>
              <a:rPr lang="en-GB" dirty="0"/>
              <a:t>Performance Improvements</a:t>
            </a:r>
          </a:p>
          <a:p>
            <a:pPr marL="457200" indent="-457200">
              <a:buFont typeface="Arial" panose="020B0604020202020204" pitchFamily="34" charset="0"/>
              <a:buChar char="•"/>
            </a:pPr>
            <a:r>
              <a:rPr lang="en-GB" dirty="0"/>
              <a:t>64 bits version</a:t>
            </a:r>
          </a:p>
          <a:p>
            <a:pPr marL="457200" indent="-457200">
              <a:buFont typeface="Arial" panose="020B0604020202020204" pitchFamily="34" charset="0"/>
              <a:buChar char="•"/>
            </a:pPr>
            <a:r>
              <a:rPr lang="en-GB" dirty="0"/>
              <a:t>Major UI icons</a:t>
            </a:r>
          </a:p>
          <a:p>
            <a:pPr marL="457200" indent="-457200">
              <a:buFont typeface="Arial" panose="020B0604020202020204" pitchFamily="34" charset="0"/>
              <a:buChar char="•"/>
            </a:pPr>
            <a:r>
              <a:rPr lang="en-GB" dirty="0" err="1"/>
              <a:t>.Net</a:t>
            </a:r>
            <a:r>
              <a:rPr lang="en-GB" dirty="0"/>
              <a:t> Integration</a:t>
            </a:r>
          </a:p>
          <a:p>
            <a:pPr marL="457200" indent="-457200">
              <a:buFont typeface="Arial" panose="020B0604020202020204" pitchFamily="34" charset="0"/>
              <a:buChar char="•"/>
            </a:pPr>
            <a:r>
              <a:rPr lang="en-GB" dirty="0"/>
              <a:t>Muti monitor support</a:t>
            </a:r>
          </a:p>
          <a:p>
            <a:pPr marL="457200" indent="-457200">
              <a:buFont typeface="Arial" panose="020B0604020202020204" pitchFamily="34" charset="0"/>
              <a:buChar char="•"/>
            </a:pPr>
            <a:r>
              <a:rPr lang="en-GB" dirty="0"/>
              <a:t>AI-assisted code</a:t>
            </a:r>
          </a:p>
          <a:p>
            <a:pPr marL="457200" indent="-457200">
              <a:buFont typeface="Arial" panose="020B0604020202020204" pitchFamily="34" charset="0"/>
              <a:buChar char="•"/>
            </a:pPr>
            <a:r>
              <a:rPr lang="en-GB" dirty="0"/>
              <a:t>Enhanced Debugging</a:t>
            </a:r>
          </a:p>
          <a:p>
            <a:pPr marL="457200" indent="-457200">
              <a:buFont typeface="Arial" panose="020B0604020202020204" pitchFamily="34" charset="0"/>
              <a:buChar char="•"/>
            </a:pPr>
            <a:r>
              <a:rPr lang="en-GB" dirty="0"/>
              <a:t>Enhanced Web Development</a:t>
            </a:r>
          </a:p>
          <a:p>
            <a:pPr marL="457200" indent="-457200">
              <a:buFont typeface="Arial" panose="020B0604020202020204" pitchFamily="34" charset="0"/>
              <a:buChar char="•"/>
            </a:pPr>
            <a:r>
              <a:rPr lang="en-GB" dirty="0"/>
              <a:t>Cloud integration</a:t>
            </a:r>
          </a:p>
        </p:txBody>
      </p:sp>
    </p:spTree>
    <p:extLst>
      <p:ext uri="{BB962C8B-B14F-4D97-AF65-F5344CB8AC3E}">
        <p14:creationId xmlns:p14="http://schemas.microsoft.com/office/powerpoint/2010/main" val="26497835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4358-99D2-069D-7955-AC383E7C73A0}"/>
              </a:ext>
            </a:extLst>
          </p:cNvPr>
          <p:cNvSpPr>
            <a:spLocks noGrp="1"/>
          </p:cNvSpPr>
          <p:nvPr>
            <p:ph type="ctrTitle"/>
          </p:nvPr>
        </p:nvSpPr>
        <p:spPr/>
        <p:txBody>
          <a:bodyPr/>
          <a:lstStyle/>
          <a:p>
            <a:r>
              <a:rPr lang="en-GB" dirty="0"/>
              <a:t>Download Link </a:t>
            </a:r>
          </a:p>
        </p:txBody>
      </p:sp>
      <p:sp>
        <p:nvSpPr>
          <p:cNvPr id="3" name="Subtitle 2">
            <a:extLst>
              <a:ext uri="{FF2B5EF4-FFF2-40B4-BE49-F238E27FC236}">
                <a16:creationId xmlns:a16="http://schemas.microsoft.com/office/drawing/2014/main" id="{C1894886-B998-6CA5-68CE-0FA5DA3BF4CD}"/>
              </a:ext>
            </a:extLst>
          </p:cNvPr>
          <p:cNvSpPr>
            <a:spLocks noGrp="1"/>
          </p:cNvSpPr>
          <p:nvPr>
            <p:ph type="subTitle" idx="1"/>
          </p:nvPr>
        </p:nvSpPr>
        <p:spPr/>
        <p:txBody>
          <a:bodyPr/>
          <a:lstStyle/>
          <a:p>
            <a:r>
              <a:rPr lang="en-GB" dirty="0"/>
              <a:t>Free Community Edition VS2022 for Web Application</a:t>
            </a:r>
          </a:p>
          <a:p>
            <a:endParaRPr lang="en-GB" dirty="0"/>
          </a:p>
          <a:p>
            <a:r>
              <a:rPr lang="en-GB" dirty="0">
                <a:hlinkClick r:id="rId2"/>
              </a:rPr>
              <a:t>https://visualstudio.microsoft.com/vs/community/</a:t>
            </a:r>
            <a:endParaRPr lang="en-GB" dirty="0"/>
          </a:p>
          <a:p>
            <a:endParaRPr lang="en-GB" dirty="0"/>
          </a:p>
          <a:p>
            <a:endParaRPr lang="en-GB" dirty="0"/>
          </a:p>
          <a:p>
            <a:endParaRPr lang="en-GB" dirty="0"/>
          </a:p>
        </p:txBody>
      </p:sp>
      <p:sp>
        <p:nvSpPr>
          <p:cNvPr id="4" name="Text Placeholder 3">
            <a:extLst>
              <a:ext uri="{FF2B5EF4-FFF2-40B4-BE49-F238E27FC236}">
                <a16:creationId xmlns:a16="http://schemas.microsoft.com/office/drawing/2014/main" id="{21EAB20E-39E3-BE5E-8AB6-01067FCB3822}"/>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462250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4779D-42F0-624E-BD50-6DF4E1663D35}"/>
              </a:ext>
            </a:extLst>
          </p:cNvPr>
          <p:cNvSpPr>
            <a:spLocks noGrp="1"/>
          </p:cNvSpPr>
          <p:nvPr>
            <p:ph type="title"/>
          </p:nvPr>
        </p:nvSpPr>
        <p:spPr/>
        <p:txBody>
          <a:bodyPr/>
          <a:lstStyle/>
          <a:p>
            <a:r>
              <a:rPr lang="en-US" dirty="0"/>
              <a:t>Thank You… </a:t>
            </a:r>
          </a:p>
        </p:txBody>
      </p:sp>
      <p:sp>
        <p:nvSpPr>
          <p:cNvPr id="3" name="Text Placeholder 2">
            <a:extLst>
              <a:ext uri="{FF2B5EF4-FFF2-40B4-BE49-F238E27FC236}">
                <a16:creationId xmlns:a16="http://schemas.microsoft.com/office/drawing/2014/main" id="{7840DCDB-1267-FD4A-A863-7475681D6049}"/>
              </a:ext>
            </a:extLst>
          </p:cNvPr>
          <p:cNvSpPr>
            <a:spLocks noGrp="1"/>
          </p:cNvSpPr>
          <p:nvPr>
            <p:ph type="body" sz="quarter" idx="11"/>
          </p:nvPr>
        </p:nvSpPr>
        <p:spPr/>
        <p:txBody>
          <a:bodyPr/>
          <a:lstStyle/>
          <a:p>
            <a:endParaRPr lang="en-US"/>
          </a:p>
        </p:txBody>
      </p:sp>
    </p:spTree>
    <p:extLst>
      <p:ext uri="{BB962C8B-B14F-4D97-AF65-F5344CB8AC3E}">
        <p14:creationId xmlns:p14="http://schemas.microsoft.com/office/powerpoint/2010/main" val="36674072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ABC834-D2AB-419D-7293-141C1CAA16DD}"/>
              </a:ext>
            </a:extLst>
          </p:cNvPr>
          <p:cNvSpPr>
            <a:spLocks noGrp="1"/>
          </p:cNvSpPr>
          <p:nvPr>
            <p:ph type="ctrTitle"/>
          </p:nvPr>
        </p:nvSpPr>
        <p:spPr/>
        <p:txBody>
          <a:bodyPr/>
          <a:lstStyle/>
          <a:p>
            <a:r>
              <a:rPr lang="en-GB" dirty="0"/>
              <a:t>Content</a:t>
            </a:r>
          </a:p>
        </p:txBody>
      </p:sp>
      <p:sp>
        <p:nvSpPr>
          <p:cNvPr id="3" name="Subtitle 2">
            <a:extLst>
              <a:ext uri="{FF2B5EF4-FFF2-40B4-BE49-F238E27FC236}">
                <a16:creationId xmlns:a16="http://schemas.microsoft.com/office/drawing/2014/main" id="{A2904F5A-CE7E-B984-4E97-412A40285699}"/>
              </a:ext>
            </a:extLst>
          </p:cNvPr>
          <p:cNvSpPr>
            <a:spLocks noGrp="1"/>
          </p:cNvSpPr>
          <p:nvPr>
            <p:ph type="subTitle" idx="1"/>
          </p:nvPr>
        </p:nvSpPr>
        <p:spPr/>
        <p:txBody>
          <a:bodyPr/>
          <a:lstStyle/>
          <a:p>
            <a:r>
              <a:rPr lang="en-GB" dirty="0"/>
              <a:t>What is a Framework?</a:t>
            </a:r>
          </a:p>
          <a:p>
            <a:endParaRPr lang="en-GB" dirty="0"/>
          </a:p>
          <a:p>
            <a:r>
              <a:rPr lang="en-GB" dirty="0"/>
              <a:t>History of </a:t>
            </a:r>
            <a:r>
              <a:rPr lang="en-GB" dirty="0" err="1"/>
              <a:t>.Net</a:t>
            </a:r>
            <a:r>
              <a:rPr lang="en-GB" dirty="0"/>
              <a:t> Core</a:t>
            </a:r>
          </a:p>
          <a:p>
            <a:endParaRPr lang="en-GB" dirty="0"/>
          </a:p>
          <a:p>
            <a:r>
              <a:rPr lang="en-GB" dirty="0"/>
              <a:t>Why </a:t>
            </a:r>
            <a:r>
              <a:rPr lang="en-GB" dirty="0" err="1"/>
              <a:t>.Net</a:t>
            </a:r>
            <a:r>
              <a:rPr lang="en-GB" dirty="0"/>
              <a:t> Core for Web Application</a:t>
            </a:r>
          </a:p>
          <a:p>
            <a:endParaRPr lang="en-GB" dirty="0"/>
          </a:p>
          <a:p>
            <a:r>
              <a:rPr lang="en-GB" dirty="0"/>
              <a:t>Visual Studio 2022</a:t>
            </a:r>
          </a:p>
          <a:p>
            <a:endParaRPr lang="en-GB" dirty="0"/>
          </a:p>
          <a:p>
            <a:endParaRPr lang="en-GB" dirty="0"/>
          </a:p>
        </p:txBody>
      </p:sp>
      <p:sp>
        <p:nvSpPr>
          <p:cNvPr id="4" name="Text Placeholder 3">
            <a:extLst>
              <a:ext uri="{FF2B5EF4-FFF2-40B4-BE49-F238E27FC236}">
                <a16:creationId xmlns:a16="http://schemas.microsoft.com/office/drawing/2014/main" id="{E52EE0C2-D1AF-28B3-CA81-E7FAB45F171D}"/>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427701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79A591-7F7A-F5A0-BCA9-F8ACE0F6940C}"/>
              </a:ext>
            </a:extLst>
          </p:cNvPr>
          <p:cNvSpPr>
            <a:spLocks noGrp="1"/>
          </p:cNvSpPr>
          <p:nvPr>
            <p:ph type="ctrTitle"/>
          </p:nvPr>
        </p:nvSpPr>
        <p:spPr/>
        <p:txBody>
          <a:bodyPr/>
          <a:lstStyle/>
          <a:p>
            <a:r>
              <a:rPr lang="en-GB" dirty="0"/>
              <a:t>What is a web development framework ?</a:t>
            </a:r>
          </a:p>
        </p:txBody>
      </p:sp>
      <p:sp>
        <p:nvSpPr>
          <p:cNvPr id="3" name="Subtitle 2">
            <a:extLst>
              <a:ext uri="{FF2B5EF4-FFF2-40B4-BE49-F238E27FC236}">
                <a16:creationId xmlns:a16="http://schemas.microsoft.com/office/drawing/2014/main" id="{21D9F538-0349-742D-36F2-CE049074E7CE}"/>
              </a:ext>
            </a:extLst>
          </p:cNvPr>
          <p:cNvSpPr>
            <a:spLocks noGrp="1"/>
          </p:cNvSpPr>
          <p:nvPr>
            <p:ph type="subTitle" idx="1"/>
          </p:nvPr>
        </p:nvSpPr>
        <p:spPr/>
        <p:txBody>
          <a:bodyPr/>
          <a:lstStyle/>
          <a:p>
            <a:pPr algn="just"/>
            <a:r>
              <a:rPr lang="en-GB" dirty="0"/>
              <a:t>Top frameworks for web application development. Web Application Framework is intended to help the advancement of web applications, including web services, web assets, and web APIs. Frameworks are, so, libraries that assist you with building up your application quicker and more intelligent! </a:t>
            </a:r>
          </a:p>
          <a:p>
            <a:pPr algn="just"/>
            <a:endParaRPr lang="en-GB" dirty="0"/>
          </a:p>
          <a:p>
            <a:pPr algn="just"/>
            <a:r>
              <a:rPr lang="en-GB" dirty="0"/>
              <a:t>A framework might be for a lot of capacities inside a framework and how they interrelate; the layers of a working framework; the layers of an application subsystem; how correspondence ought to be institutionalized at some level of a system, etc. A framework is commonly more far-reaching than a convention and more prescriptive than a structure.</a:t>
            </a:r>
          </a:p>
        </p:txBody>
      </p:sp>
      <p:sp>
        <p:nvSpPr>
          <p:cNvPr id="4" name="Text Placeholder 3">
            <a:extLst>
              <a:ext uri="{FF2B5EF4-FFF2-40B4-BE49-F238E27FC236}">
                <a16:creationId xmlns:a16="http://schemas.microsoft.com/office/drawing/2014/main" id="{83988A53-8BF7-14A6-7E04-DCBB2C5CAE64}"/>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291267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0DC9C-FE53-C4A8-F754-11E4295BB382}"/>
              </a:ext>
            </a:extLst>
          </p:cNvPr>
          <p:cNvSpPr>
            <a:spLocks noGrp="1"/>
          </p:cNvSpPr>
          <p:nvPr>
            <p:ph type="ctrTitle"/>
          </p:nvPr>
        </p:nvSpPr>
        <p:spPr/>
        <p:txBody>
          <a:bodyPr/>
          <a:lstStyle/>
          <a:p>
            <a:r>
              <a:rPr lang="en-GB" dirty="0"/>
              <a:t>Web application development frameworks</a:t>
            </a:r>
          </a:p>
        </p:txBody>
      </p:sp>
      <p:sp>
        <p:nvSpPr>
          <p:cNvPr id="3" name="Subtitle 2">
            <a:extLst>
              <a:ext uri="{FF2B5EF4-FFF2-40B4-BE49-F238E27FC236}">
                <a16:creationId xmlns:a16="http://schemas.microsoft.com/office/drawing/2014/main" id="{C49D16E7-B97D-3521-1936-67A02BF0ED4C}"/>
              </a:ext>
            </a:extLst>
          </p:cNvPr>
          <p:cNvSpPr>
            <a:spLocks noGrp="1"/>
          </p:cNvSpPr>
          <p:nvPr>
            <p:ph type="subTitle" idx="1"/>
          </p:nvPr>
        </p:nvSpPr>
        <p:spPr>
          <a:xfrm>
            <a:off x="1029600" y="2160000"/>
            <a:ext cx="9285975" cy="6513216"/>
          </a:xfrm>
        </p:spPr>
        <p:txBody>
          <a:bodyPr>
            <a:normAutofit fontScale="62500" lnSpcReduction="20000"/>
          </a:bodyPr>
          <a:lstStyle/>
          <a:p>
            <a:pPr algn="just"/>
            <a:r>
              <a:rPr lang="en-GB" b="1" dirty="0"/>
              <a:t>ASP.NET Core</a:t>
            </a:r>
            <a:r>
              <a:rPr lang="en-GB" dirty="0"/>
              <a:t>: ASP.NET Core is a </a:t>
            </a:r>
            <a:r>
              <a:rPr lang="en-GB" u="sng" dirty="0"/>
              <a:t>cross-platform framework from Microsoft for building web applications, APIs, and microservices</a:t>
            </a:r>
            <a:r>
              <a:rPr lang="en-GB" dirty="0"/>
              <a:t>. It's known for its performance, modularity, and integration with Visual Studio. ASP.NET Core supports both MVC and Web API development</a:t>
            </a:r>
          </a:p>
          <a:p>
            <a:pPr algn="just"/>
            <a:endParaRPr lang="en-GB" dirty="0"/>
          </a:p>
          <a:p>
            <a:pPr algn="just"/>
            <a:r>
              <a:rPr lang="en-GB" b="1" dirty="0"/>
              <a:t>Django</a:t>
            </a:r>
            <a:r>
              <a:rPr lang="en-GB" dirty="0"/>
              <a:t>: Django is a </a:t>
            </a:r>
            <a:r>
              <a:rPr lang="en-GB" u="sng" dirty="0"/>
              <a:t>high-level Python framework </a:t>
            </a:r>
            <a:r>
              <a:rPr lang="en-GB" dirty="0"/>
              <a:t>that promotes clean, pragmatic design. It provides tools for </a:t>
            </a:r>
            <a:r>
              <a:rPr lang="en-GB" u="sng" dirty="0"/>
              <a:t>handling complex web applications </a:t>
            </a:r>
            <a:r>
              <a:rPr lang="en-GB" dirty="0"/>
              <a:t>while encouraging best practices and efficient development. Like Rails, it follows the MVC pattern.</a:t>
            </a:r>
          </a:p>
          <a:p>
            <a:pPr algn="just"/>
            <a:endParaRPr lang="en-GB" dirty="0"/>
          </a:p>
          <a:p>
            <a:pPr algn="just"/>
            <a:r>
              <a:rPr lang="en-GB" b="1" dirty="0"/>
              <a:t>Ruby on Rails (Rails): </a:t>
            </a:r>
            <a:r>
              <a:rPr lang="en-GB" dirty="0"/>
              <a:t>Also known as Rails, </a:t>
            </a:r>
            <a:r>
              <a:rPr lang="en-GB" u="sng" dirty="0"/>
              <a:t>this open-source framework is built on the Ruby programming language</a:t>
            </a:r>
            <a:r>
              <a:rPr lang="en-GB" dirty="0"/>
              <a:t>. It emphasizes convention over configuration and follows the MVC architectural pattern. Rails is known for its simplicity and productivity, making it a </a:t>
            </a:r>
            <a:r>
              <a:rPr lang="en-GB" dirty="0" err="1"/>
              <a:t>favorite</a:t>
            </a:r>
            <a:r>
              <a:rPr lang="en-GB" dirty="0"/>
              <a:t> for </a:t>
            </a:r>
            <a:r>
              <a:rPr lang="en-GB" dirty="0" err="1"/>
              <a:t>startups</a:t>
            </a:r>
            <a:r>
              <a:rPr lang="en-GB" dirty="0"/>
              <a:t> and rapid development.</a:t>
            </a:r>
          </a:p>
          <a:p>
            <a:pPr algn="just"/>
            <a:endParaRPr lang="en-GB" dirty="0"/>
          </a:p>
          <a:p>
            <a:pPr algn="just"/>
            <a:r>
              <a:rPr lang="en-GB" b="1" dirty="0"/>
              <a:t>React: </a:t>
            </a:r>
            <a:r>
              <a:rPr lang="en-GB" dirty="0"/>
              <a:t>React is a </a:t>
            </a:r>
            <a:r>
              <a:rPr lang="en-GB" u="sng" dirty="0"/>
              <a:t>JavaScript library maintained by Facebook </a:t>
            </a:r>
            <a:r>
              <a:rPr lang="en-GB" dirty="0"/>
              <a:t>that's used for building user interfaces, particularly in SPAs. It focuses on component reusability and efficient rendering, making it a popular choice for front-end development.</a:t>
            </a:r>
          </a:p>
          <a:p>
            <a:pPr algn="just"/>
            <a:endParaRPr lang="en-GB" dirty="0"/>
          </a:p>
          <a:p>
            <a:pPr algn="just"/>
            <a:r>
              <a:rPr lang="en-GB" b="1" dirty="0"/>
              <a:t>Angular</a:t>
            </a:r>
            <a:r>
              <a:rPr lang="en-GB" dirty="0"/>
              <a:t>: Angular is a </a:t>
            </a:r>
            <a:r>
              <a:rPr lang="en-GB" u="sng" dirty="0"/>
              <a:t>JavaScript framework maintained by Google </a:t>
            </a:r>
            <a:r>
              <a:rPr lang="en-GB" dirty="0"/>
              <a:t>for building dynamic and interactive single-page applications (SPAs). It follows the component-based architecture and offers features for data binding, routing, and more</a:t>
            </a:r>
          </a:p>
          <a:p>
            <a:pPr algn="just"/>
            <a:endParaRPr lang="en-GB" b="1" dirty="0"/>
          </a:p>
          <a:p>
            <a:pPr algn="just"/>
            <a:r>
              <a:rPr lang="en-GB" b="1" dirty="0"/>
              <a:t>Flask,  Spring Boot, Laravel …</a:t>
            </a:r>
          </a:p>
          <a:p>
            <a:pPr algn="just"/>
            <a:endParaRPr lang="en-GB" dirty="0"/>
          </a:p>
          <a:p>
            <a:pPr algn="just"/>
            <a:endParaRPr lang="en-GB" dirty="0"/>
          </a:p>
        </p:txBody>
      </p:sp>
      <p:sp>
        <p:nvSpPr>
          <p:cNvPr id="4" name="Text Placeholder 3">
            <a:extLst>
              <a:ext uri="{FF2B5EF4-FFF2-40B4-BE49-F238E27FC236}">
                <a16:creationId xmlns:a16="http://schemas.microsoft.com/office/drawing/2014/main" id="{57EDD3BF-3AC4-CEBB-6634-07B3CACBEDFD}"/>
              </a:ext>
            </a:extLst>
          </p:cNvPr>
          <p:cNvSpPr>
            <a:spLocks noGrp="1"/>
          </p:cNvSpPr>
          <p:nvPr>
            <p:ph type="body" sz="quarter" idx="11"/>
          </p:nvPr>
        </p:nvSpPr>
        <p:spPr/>
        <p:txBody>
          <a:bodyPr/>
          <a:lstStyle/>
          <a:p>
            <a:endParaRPr lang="en-GB"/>
          </a:p>
        </p:txBody>
      </p:sp>
      <p:pic>
        <p:nvPicPr>
          <p:cNvPr id="6" name="Picture 5" descr="A diagram of a web application&#10;&#10;Description automatically generated">
            <a:extLst>
              <a:ext uri="{FF2B5EF4-FFF2-40B4-BE49-F238E27FC236}">
                <a16:creationId xmlns:a16="http://schemas.microsoft.com/office/drawing/2014/main" id="{10AA1F8B-C362-A622-BAA0-8AEC6981745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15624" y="2160000"/>
            <a:ext cx="7286625" cy="4600759"/>
          </a:xfrm>
          <a:prstGeom prst="rect">
            <a:avLst/>
          </a:prstGeom>
        </p:spPr>
      </p:pic>
    </p:spTree>
    <p:extLst>
      <p:ext uri="{BB962C8B-B14F-4D97-AF65-F5344CB8AC3E}">
        <p14:creationId xmlns:p14="http://schemas.microsoft.com/office/powerpoint/2010/main" val="471247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EAAB-DBC1-16E3-DB5B-361C37077A33}"/>
              </a:ext>
            </a:extLst>
          </p:cNvPr>
          <p:cNvSpPr>
            <a:spLocks noGrp="1"/>
          </p:cNvSpPr>
          <p:nvPr>
            <p:ph type="ctrTitle"/>
          </p:nvPr>
        </p:nvSpPr>
        <p:spPr/>
        <p:txBody>
          <a:bodyPr/>
          <a:lstStyle/>
          <a:p>
            <a:r>
              <a:rPr lang="en-GB" dirty="0"/>
              <a:t>A brief history of </a:t>
            </a:r>
            <a:r>
              <a:rPr lang="en-GB" dirty="0" err="1"/>
              <a:t>ASP.Net</a:t>
            </a:r>
            <a:r>
              <a:rPr lang="en-GB" dirty="0"/>
              <a:t> core</a:t>
            </a:r>
          </a:p>
        </p:txBody>
      </p:sp>
      <p:sp>
        <p:nvSpPr>
          <p:cNvPr id="4" name="Text Placeholder 3">
            <a:extLst>
              <a:ext uri="{FF2B5EF4-FFF2-40B4-BE49-F238E27FC236}">
                <a16:creationId xmlns:a16="http://schemas.microsoft.com/office/drawing/2014/main" id="{AA1B6522-6763-3CCE-E73E-AB11DB3D0803}"/>
              </a:ext>
            </a:extLst>
          </p:cNvPr>
          <p:cNvSpPr>
            <a:spLocks noGrp="1"/>
          </p:cNvSpPr>
          <p:nvPr>
            <p:ph type="body" sz="quarter" idx="11"/>
          </p:nvPr>
        </p:nvSpPr>
        <p:spPr/>
        <p:txBody>
          <a:bodyPr/>
          <a:lstStyle/>
          <a:p>
            <a:endParaRPr lang="en-GB"/>
          </a:p>
        </p:txBody>
      </p:sp>
      <p:sp>
        <p:nvSpPr>
          <p:cNvPr id="6" name="TextBox 5">
            <a:extLst>
              <a:ext uri="{FF2B5EF4-FFF2-40B4-BE49-F238E27FC236}">
                <a16:creationId xmlns:a16="http://schemas.microsoft.com/office/drawing/2014/main" id="{9275F205-6FB6-08FD-98CA-B1CB26B98D44}"/>
              </a:ext>
            </a:extLst>
          </p:cNvPr>
          <p:cNvSpPr txBox="1"/>
          <p:nvPr/>
        </p:nvSpPr>
        <p:spPr>
          <a:xfrm>
            <a:off x="2857499" y="2594150"/>
            <a:ext cx="11515725" cy="4527201"/>
          </a:xfrm>
          <a:prstGeom prst="rect">
            <a:avLst/>
          </a:prstGeom>
          <a:noFill/>
        </p:spPr>
        <p:txBody>
          <a:bodyPr wrap="square">
            <a:spAutoFit/>
          </a:bodyPr>
          <a:lstStyle/>
          <a:p>
            <a:r>
              <a:rPr lang="en-GB" dirty="0"/>
              <a:t> ASP.NET (Web Forms and MVC)</a:t>
            </a:r>
          </a:p>
          <a:p>
            <a:r>
              <a:rPr lang="en-GB" dirty="0"/>
              <a:t>          ↓</a:t>
            </a:r>
          </a:p>
          <a:p>
            <a:r>
              <a:rPr lang="en-GB" dirty="0"/>
              <a:t>     ASP.NET </a:t>
            </a:r>
            <a:r>
              <a:rPr lang="en-GB" dirty="0" err="1"/>
              <a:t>vNext</a:t>
            </a:r>
            <a:endParaRPr lang="en-GB" dirty="0"/>
          </a:p>
          <a:p>
            <a:r>
              <a:rPr lang="en-GB" dirty="0"/>
              <a:t>          ↓</a:t>
            </a:r>
          </a:p>
          <a:p>
            <a:r>
              <a:rPr lang="en-GB" dirty="0"/>
              <a:t>   ASP.NET Core 1.0</a:t>
            </a:r>
          </a:p>
          <a:p>
            <a:r>
              <a:rPr lang="en-GB" dirty="0"/>
              <a:t>          ↓</a:t>
            </a:r>
          </a:p>
          <a:p>
            <a:r>
              <a:rPr lang="en-GB" dirty="0"/>
              <a:t>   ASP.NET Core 2.0 and Beyond</a:t>
            </a:r>
          </a:p>
          <a:p>
            <a:r>
              <a:rPr lang="en-GB" dirty="0"/>
              <a:t>          ↓</a:t>
            </a:r>
          </a:p>
          <a:p>
            <a:r>
              <a:rPr lang="en-GB" dirty="0"/>
              <a:t>   ASP.NET Core MVC</a:t>
            </a:r>
          </a:p>
        </p:txBody>
      </p:sp>
    </p:spTree>
    <p:extLst>
      <p:ext uri="{BB962C8B-B14F-4D97-AF65-F5344CB8AC3E}">
        <p14:creationId xmlns:p14="http://schemas.microsoft.com/office/powerpoint/2010/main" val="5962570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ACC4-C010-C24F-EAA0-DA1F5BB2B024}"/>
              </a:ext>
            </a:extLst>
          </p:cNvPr>
          <p:cNvSpPr>
            <a:spLocks noGrp="1"/>
          </p:cNvSpPr>
          <p:nvPr>
            <p:ph type="ctrTitle"/>
          </p:nvPr>
        </p:nvSpPr>
        <p:spPr/>
        <p:txBody>
          <a:bodyPr/>
          <a:lstStyle/>
          <a:p>
            <a:pPr algn="just"/>
            <a:r>
              <a:rPr lang="en-GB" dirty="0"/>
              <a:t>A brief history of </a:t>
            </a:r>
            <a:r>
              <a:rPr lang="en-GB" dirty="0" err="1"/>
              <a:t>ASP.Net</a:t>
            </a:r>
            <a:r>
              <a:rPr lang="en-GB" dirty="0"/>
              <a:t> core</a:t>
            </a:r>
          </a:p>
        </p:txBody>
      </p:sp>
      <p:sp>
        <p:nvSpPr>
          <p:cNvPr id="3" name="Subtitle 2">
            <a:extLst>
              <a:ext uri="{FF2B5EF4-FFF2-40B4-BE49-F238E27FC236}">
                <a16:creationId xmlns:a16="http://schemas.microsoft.com/office/drawing/2014/main" id="{01941F94-012C-FC7C-F8C8-CE466BD8CEB6}"/>
              </a:ext>
            </a:extLst>
          </p:cNvPr>
          <p:cNvSpPr>
            <a:spLocks noGrp="1"/>
          </p:cNvSpPr>
          <p:nvPr>
            <p:ph type="subTitle" idx="1"/>
          </p:nvPr>
        </p:nvSpPr>
        <p:spPr/>
        <p:txBody>
          <a:bodyPr/>
          <a:lstStyle/>
          <a:p>
            <a:pPr algn="just"/>
            <a:r>
              <a:rPr lang="en-GB" dirty="0">
                <a:latin typeface="+mn-lt"/>
              </a:rPr>
              <a:t>ASP.NET Web Forms and MVC: ASP.NET was originally introduced by Microsoft in the early 2000s with two main web development models: ASP.NET Web Forms and ASP.NET MVC (Model-View-Controller). Web Forms focused on simplifying web development with a drag-and-drop model, while MVC provided a more structured and testable approach.</a:t>
            </a:r>
          </a:p>
          <a:p>
            <a:pPr algn="just"/>
            <a:endParaRPr lang="en-GB" dirty="0">
              <a:latin typeface="+mn-lt"/>
            </a:endParaRPr>
          </a:p>
          <a:p>
            <a:pPr algn="just"/>
            <a:r>
              <a:rPr lang="en-GB" dirty="0">
                <a:latin typeface="+mn-lt"/>
              </a:rPr>
              <a:t>ASP.NET Core Announcement: In 2014, Microsoft announced ASP.NET </a:t>
            </a:r>
            <a:r>
              <a:rPr lang="en-GB" dirty="0" err="1">
                <a:latin typeface="+mn-lt"/>
              </a:rPr>
              <a:t>vNext</a:t>
            </a:r>
            <a:r>
              <a:rPr lang="en-GB" dirty="0">
                <a:latin typeface="+mn-lt"/>
              </a:rPr>
              <a:t>, which aimed to merge the best aspects of Web Forms and MVC, while also embracing modern web development practices. It would become the foundation of ASP.NET Core.</a:t>
            </a:r>
          </a:p>
          <a:p>
            <a:pPr algn="just"/>
            <a:endParaRPr lang="en-GB" dirty="0">
              <a:latin typeface="+mn-lt"/>
            </a:endParaRPr>
          </a:p>
          <a:p>
            <a:pPr algn="just"/>
            <a:r>
              <a:rPr lang="en-GB" dirty="0">
                <a:latin typeface="+mn-lt"/>
              </a:rPr>
              <a:t>ASP.NET Core 1.0: ASP.NET Core 1.0 (initially named ASP.NET 5) was officially released in June 2016. It was a complete rewrite of the ASP.NET framework, designed to be cross-platform, modular, and high-performance.</a:t>
            </a:r>
          </a:p>
        </p:txBody>
      </p:sp>
      <p:sp>
        <p:nvSpPr>
          <p:cNvPr id="4" name="Text Placeholder 3">
            <a:extLst>
              <a:ext uri="{FF2B5EF4-FFF2-40B4-BE49-F238E27FC236}">
                <a16:creationId xmlns:a16="http://schemas.microsoft.com/office/drawing/2014/main" id="{E606F777-B2C8-2589-9451-6F79DC55A78E}"/>
              </a:ext>
            </a:extLst>
          </p:cNvPr>
          <p:cNvSpPr>
            <a:spLocks noGrp="1"/>
          </p:cNvSpPr>
          <p:nvPr>
            <p:ph type="body" sz="quarter" idx="11"/>
          </p:nvPr>
        </p:nvSpPr>
        <p:spPr/>
        <p:txBody>
          <a:bodyPr/>
          <a:lstStyle/>
          <a:p>
            <a:pPr algn="just"/>
            <a:endParaRPr lang="en-GB"/>
          </a:p>
        </p:txBody>
      </p:sp>
    </p:spTree>
    <p:extLst>
      <p:ext uri="{BB962C8B-B14F-4D97-AF65-F5344CB8AC3E}">
        <p14:creationId xmlns:p14="http://schemas.microsoft.com/office/powerpoint/2010/main" val="4198439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867304-A669-A95C-2D03-D1A99CF045A4}"/>
              </a:ext>
            </a:extLst>
          </p:cNvPr>
          <p:cNvSpPr>
            <a:spLocks noGrp="1"/>
          </p:cNvSpPr>
          <p:nvPr>
            <p:ph type="ctrTitle"/>
          </p:nvPr>
        </p:nvSpPr>
        <p:spPr/>
        <p:txBody>
          <a:bodyPr/>
          <a:lstStyle/>
          <a:p>
            <a:r>
              <a:rPr lang="en-GB" dirty="0"/>
              <a:t>A brief history of </a:t>
            </a:r>
            <a:r>
              <a:rPr lang="en-GB" dirty="0" err="1"/>
              <a:t>ASP.Net</a:t>
            </a:r>
            <a:r>
              <a:rPr lang="en-GB" dirty="0"/>
              <a:t> core cont.</a:t>
            </a:r>
          </a:p>
        </p:txBody>
      </p:sp>
      <p:sp>
        <p:nvSpPr>
          <p:cNvPr id="3" name="Subtitle 2">
            <a:extLst>
              <a:ext uri="{FF2B5EF4-FFF2-40B4-BE49-F238E27FC236}">
                <a16:creationId xmlns:a16="http://schemas.microsoft.com/office/drawing/2014/main" id="{DF76315A-DF58-DE3A-7D11-DE55B582B81A}"/>
              </a:ext>
            </a:extLst>
          </p:cNvPr>
          <p:cNvSpPr>
            <a:spLocks noGrp="1"/>
          </p:cNvSpPr>
          <p:nvPr>
            <p:ph type="subTitle" idx="1"/>
          </p:nvPr>
        </p:nvSpPr>
        <p:spPr/>
        <p:txBody>
          <a:bodyPr>
            <a:normAutofit fontScale="92500" lnSpcReduction="20000"/>
          </a:bodyPr>
          <a:lstStyle/>
          <a:p>
            <a:r>
              <a:rPr lang="en-GB" b="1" i="0" dirty="0">
                <a:effectLst/>
                <a:cs typeface="Arial" panose="020B0604020202020204" pitchFamily="34" charset="0"/>
              </a:rPr>
              <a:t>ASP.NET Core 2.0 and Beyond:</a:t>
            </a:r>
            <a:r>
              <a:rPr lang="en-GB" b="0" i="0" dirty="0">
                <a:solidFill>
                  <a:srgbClr val="374151"/>
                </a:solidFill>
                <a:effectLst/>
                <a:cs typeface="Arial" panose="020B0604020202020204" pitchFamily="34" charset="0"/>
              </a:rPr>
              <a:t> Subsequent releases, including ASP.NET Core 2.0 and beyond, introduced improvements, features, and enhancements. These versions focused on performance optimization, improved tooling, enhanced MVC capabilities, and the expansion of cross-platform support.</a:t>
            </a:r>
          </a:p>
          <a:p>
            <a:endParaRPr lang="en-GB" dirty="0">
              <a:solidFill>
                <a:srgbClr val="374151"/>
              </a:solidFill>
              <a:cs typeface="Arial" panose="020B0604020202020204" pitchFamily="34" charset="0"/>
            </a:endParaRPr>
          </a:p>
          <a:p>
            <a:r>
              <a:rPr lang="en-GB" b="1" i="0" dirty="0">
                <a:effectLst/>
                <a:cs typeface="Arial" panose="020B0604020202020204" pitchFamily="34" charset="0"/>
              </a:rPr>
              <a:t>Unified .NET Core and .NET Framework:</a:t>
            </a:r>
            <a:r>
              <a:rPr lang="en-GB" b="0" i="0" dirty="0">
                <a:solidFill>
                  <a:srgbClr val="374151"/>
                </a:solidFill>
                <a:effectLst/>
                <a:cs typeface="Arial" panose="020B0604020202020204" pitchFamily="34" charset="0"/>
              </a:rPr>
              <a:t> With the release of ASP.NET Core 2.0, Microsoft aimed to provide a unified experience for both .NET Core (cross-platform) and .NET Framework (Windows-only) developers. This was intended to simplify development and enable easier migration from previous versions of ASP.NET.</a:t>
            </a:r>
          </a:p>
          <a:p>
            <a:endParaRPr lang="en-GB" dirty="0">
              <a:solidFill>
                <a:srgbClr val="374151"/>
              </a:solidFill>
              <a:cs typeface="Arial" panose="020B0604020202020204" pitchFamily="34" charset="0"/>
            </a:endParaRPr>
          </a:p>
          <a:p>
            <a:r>
              <a:rPr lang="en-GB" b="1" i="0" dirty="0">
                <a:effectLst/>
                <a:cs typeface="Arial" panose="020B0604020202020204" pitchFamily="34" charset="0"/>
              </a:rPr>
              <a:t>Renaming to ASP.NET Core MVC:</a:t>
            </a:r>
            <a:r>
              <a:rPr lang="en-GB" b="0" i="0" dirty="0">
                <a:solidFill>
                  <a:srgbClr val="374151"/>
                </a:solidFill>
                <a:effectLst/>
                <a:cs typeface="Arial" panose="020B0604020202020204" pitchFamily="34" charset="0"/>
              </a:rPr>
              <a:t> In September 2016, Microsoft announced that the framework would be renamed to ASP.NET Core MVC to clarify its association with the MVC pattern. This renaming reflects the framework's focus on modern architecture and patterns.</a:t>
            </a:r>
          </a:p>
          <a:p>
            <a:endParaRPr lang="en-GB" dirty="0">
              <a:solidFill>
                <a:srgbClr val="374151"/>
              </a:solidFill>
              <a:cs typeface="Arial" panose="020B0604020202020204" pitchFamily="34" charset="0"/>
            </a:endParaRPr>
          </a:p>
          <a:p>
            <a:r>
              <a:rPr lang="en-GB" b="1" i="0" dirty="0">
                <a:effectLst/>
                <a:cs typeface="Arial" panose="020B0604020202020204" pitchFamily="34" charset="0"/>
              </a:rPr>
              <a:t>Continued Evolution:</a:t>
            </a:r>
            <a:r>
              <a:rPr lang="en-GB" b="0" i="0" dirty="0">
                <a:solidFill>
                  <a:srgbClr val="374151"/>
                </a:solidFill>
                <a:effectLst/>
                <a:cs typeface="Arial" panose="020B0604020202020204" pitchFamily="34" charset="0"/>
              </a:rPr>
              <a:t> Microsoft has continued to enhance and develop ASP.NET Core MVC with regular updates, adding new features, performance improvements, and integrations with other technologies.</a:t>
            </a:r>
            <a:endParaRPr lang="en-GB" dirty="0">
              <a:cs typeface="Arial" panose="020B0604020202020204" pitchFamily="34" charset="0"/>
            </a:endParaRPr>
          </a:p>
        </p:txBody>
      </p:sp>
      <p:sp>
        <p:nvSpPr>
          <p:cNvPr id="4" name="Text Placeholder 3">
            <a:extLst>
              <a:ext uri="{FF2B5EF4-FFF2-40B4-BE49-F238E27FC236}">
                <a16:creationId xmlns:a16="http://schemas.microsoft.com/office/drawing/2014/main" id="{BF1611A9-F6C7-1D1A-71D5-20DAB3075C47}"/>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3492380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2542-E713-D4CD-1334-D4B2922EB491}"/>
              </a:ext>
            </a:extLst>
          </p:cNvPr>
          <p:cNvSpPr>
            <a:spLocks noGrp="1"/>
          </p:cNvSpPr>
          <p:nvPr>
            <p:ph type="ctrTitle"/>
          </p:nvPr>
        </p:nvSpPr>
        <p:spPr/>
        <p:txBody>
          <a:bodyPr/>
          <a:lstStyle/>
          <a:p>
            <a:r>
              <a:rPr lang="en-GB" dirty="0" err="1"/>
              <a:t>.Net</a:t>
            </a:r>
            <a:r>
              <a:rPr lang="en-GB" dirty="0"/>
              <a:t> Framework vs  </a:t>
            </a:r>
            <a:r>
              <a:rPr lang="en-GB" dirty="0" err="1"/>
              <a:t>.Net</a:t>
            </a:r>
            <a:r>
              <a:rPr lang="en-GB" dirty="0"/>
              <a:t> Core</a:t>
            </a:r>
          </a:p>
        </p:txBody>
      </p:sp>
      <p:sp>
        <p:nvSpPr>
          <p:cNvPr id="4" name="Text Placeholder 3">
            <a:extLst>
              <a:ext uri="{FF2B5EF4-FFF2-40B4-BE49-F238E27FC236}">
                <a16:creationId xmlns:a16="http://schemas.microsoft.com/office/drawing/2014/main" id="{8DDB424B-C704-3F97-BDB6-08C7F227E166}"/>
              </a:ext>
            </a:extLst>
          </p:cNvPr>
          <p:cNvSpPr>
            <a:spLocks noGrp="1"/>
          </p:cNvSpPr>
          <p:nvPr>
            <p:ph type="body" sz="quarter" idx="11"/>
          </p:nvPr>
        </p:nvSpPr>
        <p:spPr/>
        <p:txBody>
          <a:bodyPr/>
          <a:lstStyle/>
          <a:p>
            <a:endParaRPr lang="en-GB"/>
          </a:p>
        </p:txBody>
      </p:sp>
      <p:pic>
        <p:nvPicPr>
          <p:cNvPr id="6" name="Picture 5" descr="A screen shot of a computer program&#10;&#10;Description automatically generated">
            <a:extLst>
              <a:ext uri="{FF2B5EF4-FFF2-40B4-BE49-F238E27FC236}">
                <a16:creationId xmlns:a16="http://schemas.microsoft.com/office/drawing/2014/main" id="{82391BFF-5C61-9A1D-2ACB-29AA717DC3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601" y="2653617"/>
            <a:ext cx="8743050" cy="5390356"/>
          </a:xfrm>
          <a:prstGeom prst="rect">
            <a:avLst/>
          </a:prstGeom>
        </p:spPr>
      </p:pic>
      <p:sp>
        <p:nvSpPr>
          <p:cNvPr id="8" name="TextBox 7">
            <a:extLst>
              <a:ext uri="{FF2B5EF4-FFF2-40B4-BE49-F238E27FC236}">
                <a16:creationId xmlns:a16="http://schemas.microsoft.com/office/drawing/2014/main" id="{73A31B1E-6056-C260-0864-7BC930D8FA29}"/>
              </a:ext>
            </a:extLst>
          </p:cNvPr>
          <p:cNvSpPr txBox="1"/>
          <p:nvPr/>
        </p:nvSpPr>
        <p:spPr>
          <a:xfrm>
            <a:off x="10429875" y="2792646"/>
            <a:ext cx="6343650" cy="5512728"/>
          </a:xfrm>
          <a:prstGeom prst="rect">
            <a:avLst/>
          </a:prstGeom>
          <a:noFill/>
        </p:spPr>
        <p:txBody>
          <a:bodyPr wrap="square">
            <a:spAutoFit/>
          </a:bodyPr>
          <a:lstStyle/>
          <a:p>
            <a:pPr algn="just"/>
            <a:r>
              <a:rPr lang="en-GB" dirty="0"/>
              <a:t>.NET Framework is primarily designed </a:t>
            </a:r>
            <a:r>
              <a:rPr lang="en-GB" u="sng" dirty="0"/>
              <a:t>for Windows </a:t>
            </a:r>
            <a:r>
              <a:rPr lang="en-GB" dirty="0"/>
              <a:t>environments. It's not cross-platform and only runs on Windows operating systems. .NET Core is designed to be cross-platform and can run on </a:t>
            </a:r>
            <a:r>
              <a:rPr lang="en-GB" u="sng" dirty="0"/>
              <a:t>Windows, macOS, and Linux. </a:t>
            </a:r>
            <a:r>
              <a:rPr lang="en-GB" dirty="0"/>
              <a:t>It provides more flexibility for choosing development and deployment environments.</a:t>
            </a:r>
          </a:p>
        </p:txBody>
      </p:sp>
    </p:spTree>
    <p:extLst>
      <p:ext uri="{BB962C8B-B14F-4D97-AF65-F5344CB8AC3E}">
        <p14:creationId xmlns:p14="http://schemas.microsoft.com/office/powerpoint/2010/main" val="3887967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D1276-0E98-A1B7-30EA-640591043C79}"/>
              </a:ext>
            </a:extLst>
          </p:cNvPr>
          <p:cNvSpPr>
            <a:spLocks noGrp="1"/>
          </p:cNvSpPr>
          <p:nvPr>
            <p:ph type="ctrTitle"/>
          </p:nvPr>
        </p:nvSpPr>
        <p:spPr/>
        <p:txBody>
          <a:bodyPr/>
          <a:lstStyle/>
          <a:p>
            <a:r>
              <a:rPr lang="en-GB" dirty="0"/>
              <a:t>Why ASP.NET Core for web application?</a:t>
            </a:r>
          </a:p>
        </p:txBody>
      </p:sp>
      <p:sp>
        <p:nvSpPr>
          <p:cNvPr id="3" name="Subtitle 2">
            <a:extLst>
              <a:ext uri="{FF2B5EF4-FFF2-40B4-BE49-F238E27FC236}">
                <a16:creationId xmlns:a16="http://schemas.microsoft.com/office/drawing/2014/main" id="{05CE570E-3618-6347-0085-59FBA875B82C}"/>
              </a:ext>
            </a:extLst>
          </p:cNvPr>
          <p:cNvSpPr>
            <a:spLocks noGrp="1"/>
          </p:cNvSpPr>
          <p:nvPr>
            <p:ph type="subTitle" idx="1"/>
          </p:nvPr>
        </p:nvSpPr>
        <p:spPr/>
        <p:txBody>
          <a:bodyPr/>
          <a:lstStyle/>
          <a:p>
            <a:r>
              <a:rPr lang="en-GB" b="0" i="0" dirty="0">
                <a:solidFill>
                  <a:srgbClr val="374151"/>
                </a:solidFill>
                <a:effectLst/>
                <a:latin typeface="+mn-lt"/>
              </a:rPr>
              <a:t>ASP.NET Core offers a modern, </a:t>
            </a:r>
            <a:r>
              <a:rPr lang="en-GB" b="0" i="0" dirty="0" err="1">
                <a:solidFill>
                  <a:srgbClr val="374151"/>
                </a:solidFill>
                <a:effectLst/>
                <a:latin typeface="+mn-lt"/>
              </a:rPr>
              <a:t>performan</a:t>
            </a:r>
            <a:r>
              <a:rPr lang="en-US" dirty="0" err="1">
                <a:solidFill>
                  <a:srgbClr val="374151"/>
                </a:solidFill>
                <a:latin typeface="+mn-lt"/>
              </a:rPr>
              <a:t>ce</a:t>
            </a:r>
            <a:r>
              <a:rPr lang="en-GB" b="0" i="0" dirty="0">
                <a:solidFill>
                  <a:srgbClr val="374151"/>
                </a:solidFill>
                <a:effectLst/>
                <a:latin typeface="+mn-lt"/>
              </a:rPr>
              <a:t>, and cross-platform framework for building web applications. The choice to use it depends on the specific needs of your project, but its versatility, performance, and strong tooling make it a compelling option for many developers.</a:t>
            </a:r>
          </a:p>
          <a:p>
            <a:endParaRPr lang="en-GB" dirty="0">
              <a:solidFill>
                <a:srgbClr val="374151"/>
              </a:solidFill>
              <a:latin typeface="+mn-lt"/>
            </a:endParaRPr>
          </a:p>
          <a:p>
            <a:r>
              <a:rPr lang="en-GB" b="1" i="0" dirty="0">
                <a:effectLst/>
                <a:latin typeface="+mn-lt"/>
              </a:rPr>
              <a:t>Cross-Platform Compatibility:</a:t>
            </a:r>
            <a:r>
              <a:rPr lang="en-GB" b="0" i="0" dirty="0">
                <a:solidFill>
                  <a:srgbClr val="374151"/>
                </a:solidFill>
                <a:effectLst/>
                <a:latin typeface="+mn-lt"/>
              </a:rPr>
              <a:t> ASP.NET Core is designed to be cross-platform, meaning it can run on </a:t>
            </a:r>
            <a:r>
              <a:rPr lang="en-GB" b="0" i="0" u="sng" dirty="0">
                <a:solidFill>
                  <a:srgbClr val="374151"/>
                </a:solidFill>
                <a:effectLst/>
                <a:latin typeface="+mn-lt"/>
              </a:rPr>
              <a:t>Windows, macOS, and Linux environments</a:t>
            </a:r>
            <a:r>
              <a:rPr lang="en-GB" b="0" i="0" dirty="0">
                <a:solidFill>
                  <a:srgbClr val="374151"/>
                </a:solidFill>
                <a:effectLst/>
                <a:latin typeface="+mn-lt"/>
              </a:rPr>
              <a:t>. This flexibility allows developers to choose their preferred development and deployment platforms.</a:t>
            </a:r>
          </a:p>
          <a:p>
            <a:endParaRPr lang="en-GB" dirty="0">
              <a:solidFill>
                <a:srgbClr val="374151"/>
              </a:solidFill>
              <a:latin typeface="+mn-lt"/>
            </a:endParaRPr>
          </a:p>
          <a:p>
            <a:r>
              <a:rPr lang="en-GB" b="1" i="0" dirty="0">
                <a:effectLst/>
                <a:latin typeface="+mn-lt"/>
              </a:rPr>
              <a:t>Performance:</a:t>
            </a:r>
            <a:r>
              <a:rPr lang="en-GB" b="0" i="0" dirty="0">
                <a:solidFill>
                  <a:srgbClr val="374151"/>
                </a:solidFill>
                <a:effectLst/>
                <a:latin typeface="+mn-lt"/>
              </a:rPr>
              <a:t> ASP.NET Core is optimized for high performance. It has a </a:t>
            </a:r>
            <a:r>
              <a:rPr lang="en-GB" b="0" i="0" u="sng" dirty="0">
                <a:solidFill>
                  <a:srgbClr val="374151"/>
                </a:solidFill>
                <a:effectLst/>
                <a:latin typeface="+mn-lt"/>
              </a:rPr>
              <a:t>lightweight and modular architecture that enables faster </a:t>
            </a:r>
            <a:r>
              <a:rPr lang="en-GB" b="0" i="0" u="sng" dirty="0" err="1">
                <a:solidFill>
                  <a:srgbClr val="374151"/>
                </a:solidFill>
                <a:effectLst/>
                <a:latin typeface="+mn-lt"/>
              </a:rPr>
              <a:t>startup</a:t>
            </a:r>
            <a:r>
              <a:rPr lang="en-GB" b="0" i="0" u="sng" dirty="0">
                <a:solidFill>
                  <a:srgbClr val="374151"/>
                </a:solidFill>
                <a:effectLst/>
                <a:latin typeface="+mn-lt"/>
              </a:rPr>
              <a:t> times and lower memory usage</a:t>
            </a:r>
            <a:r>
              <a:rPr lang="en-GB" b="0" i="0" dirty="0">
                <a:solidFill>
                  <a:srgbClr val="374151"/>
                </a:solidFill>
                <a:effectLst/>
                <a:latin typeface="+mn-lt"/>
              </a:rPr>
              <a:t>. This makes it suitable for building scalable and responsive web applications.</a:t>
            </a:r>
            <a:endParaRPr lang="en-GB" dirty="0">
              <a:latin typeface="+mn-lt"/>
            </a:endParaRPr>
          </a:p>
        </p:txBody>
      </p:sp>
      <p:sp>
        <p:nvSpPr>
          <p:cNvPr id="4" name="Text Placeholder 3">
            <a:extLst>
              <a:ext uri="{FF2B5EF4-FFF2-40B4-BE49-F238E27FC236}">
                <a16:creationId xmlns:a16="http://schemas.microsoft.com/office/drawing/2014/main" id="{4E731773-8484-100A-FE2A-F472AAE9E216}"/>
              </a:ext>
            </a:extLst>
          </p:cNvPr>
          <p:cNvSpPr>
            <a:spLocks noGrp="1"/>
          </p:cNvSpPr>
          <p:nvPr>
            <p:ph type="body" sz="quarter" idx="11"/>
          </p:nvPr>
        </p:nvSpPr>
        <p:spPr/>
        <p:txBody>
          <a:bodyPr/>
          <a:lstStyle/>
          <a:p>
            <a:endParaRPr lang="en-GB"/>
          </a:p>
        </p:txBody>
      </p:sp>
    </p:spTree>
    <p:extLst>
      <p:ext uri="{BB962C8B-B14F-4D97-AF65-F5344CB8AC3E}">
        <p14:creationId xmlns:p14="http://schemas.microsoft.com/office/powerpoint/2010/main" val="138110007"/>
      </p:ext>
    </p:extLst>
  </p:cSld>
  <p:clrMapOvr>
    <a:masterClrMapping/>
  </p:clrMapOvr>
</p:sld>
</file>

<file path=ppt/theme/theme1.xml><?xml version="1.0" encoding="utf-8"?>
<a:theme xmlns:a="http://schemas.openxmlformats.org/drawingml/2006/main" name="Content slides - basic">
  <a:themeElements>
    <a:clrScheme name="London Met Palette">
      <a:dk1>
        <a:srgbClr val="231F20"/>
      </a:dk1>
      <a:lt1>
        <a:sysClr val="window" lastClr="FFFFFF"/>
      </a:lt1>
      <a:dk2>
        <a:srgbClr val="444448"/>
      </a:dk2>
      <a:lt2>
        <a:srgbClr val="CBC8C8"/>
      </a:lt2>
      <a:accent1>
        <a:srgbClr val="FF9A32"/>
      </a:accent1>
      <a:accent2>
        <a:srgbClr val="D8484B"/>
      </a:accent2>
      <a:accent3>
        <a:srgbClr val="009A72"/>
      </a:accent3>
      <a:accent4>
        <a:srgbClr val="FBCF00"/>
      </a:accent4>
      <a:accent5>
        <a:srgbClr val="00225B"/>
      </a:accent5>
      <a:accent6>
        <a:srgbClr val="970A2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 slide picture">
  <a:themeElements>
    <a:clrScheme name="London Met Palette">
      <a:dk1>
        <a:srgbClr val="231F20"/>
      </a:dk1>
      <a:lt1>
        <a:sysClr val="window" lastClr="FFFFFF"/>
      </a:lt1>
      <a:dk2>
        <a:srgbClr val="444448"/>
      </a:dk2>
      <a:lt2>
        <a:srgbClr val="CBC8C8"/>
      </a:lt2>
      <a:accent1>
        <a:srgbClr val="FF9A32"/>
      </a:accent1>
      <a:accent2>
        <a:srgbClr val="D8484B"/>
      </a:accent2>
      <a:accent3>
        <a:srgbClr val="009A72"/>
      </a:accent3>
      <a:accent4>
        <a:srgbClr val="FBCF00"/>
      </a:accent4>
      <a:accent5>
        <a:srgbClr val="00225B"/>
      </a:accent5>
      <a:accent6>
        <a:srgbClr val="970A2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anks and keep in touch slide">
  <a:themeElements>
    <a:clrScheme name="London Met Palette">
      <a:dk1>
        <a:srgbClr val="231F20"/>
      </a:dk1>
      <a:lt1>
        <a:sysClr val="window" lastClr="FFFFFF"/>
      </a:lt1>
      <a:dk2>
        <a:srgbClr val="444448"/>
      </a:dk2>
      <a:lt2>
        <a:srgbClr val="CBC8C8"/>
      </a:lt2>
      <a:accent1>
        <a:srgbClr val="FF9A32"/>
      </a:accent1>
      <a:accent2>
        <a:srgbClr val="D8484B"/>
      </a:accent2>
      <a:accent3>
        <a:srgbClr val="009A72"/>
      </a:accent3>
      <a:accent4>
        <a:srgbClr val="FBCF00"/>
      </a:accent4>
      <a:accent5>
        <a:srgbClr val="00225B"/>
      </a:accent5>
      <a:accent6>
        <a:srgbClr val="970A2F"/>
      </a:accent6>
      <a:hlink>
        <a:srgbClr val="0563C1"/>
      </a:hlink>
      <a:folHlink>
        <a:srgbClr val="954F72"/>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itle slid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2639</TotalTime>
  <Words>1597</Words>
  <Application>Microsoft Office PowerPoint</Application>
  <PresentationFormat>Custom</PresentationFormat>
  <Paragraphs>119</Paragraphs>
  <Slides>16</Slides>
  <Notes>2</Notes>
  <HiddenSlides>0</HiddenSlides>
  <MMClips>0</MMClips>
  <ScaleCrop>false</ScaleCrop>
  <HeadingPairs>
    <vt:vector size="6" baseType="variant">
      <vt:variant>
        <vt:lpstr>Fonts Used</vt:lpstr>
      </vt:variant>
      <vt:variant>
        <vt:i4>3</vt:i4>
      </vt:variant>
      <vt:variant>
        <vt:lpstr>Theme</vt:lpstr>
      </vt:variant>
      <vt:variant>
        <vt:i4>4</vt:i4>
      </vt:variant>
      <vt:variant>
        <vt:lpstr>Slide Titles</vt:lpstr>
      </vt:variant>
      <vt:variant>
        <vt:i4>16</vt:i4>
      </vt:variant>
    </vt:vector>
  </HeadingPairs>
  <TitlesOfParts>
    <vt:vector size="23" baseType="lpstr">
      <vt:lpstr>Arial</vt:lpstr>
      <vt:lpstr>Calibri</vt:lpstr>
      <vt:lpstr>Calibri Light</vt:lpstr>
      <vt:lpstr>Content slides - basic</vt:lpstr>
      <vt:lpstr>Content slide picture</vt:lpstr>
      <vt:lpstr>Thanks and keep in touch slide</vt:lpstr>
      <vt:lpstr>Title slide</vt:lpstr>
      <vt:lpstr> Data and Web Application CC6012     </vt:lpstr>
      <vt:lpstr>Content</vt:lpstr>
      <vt:lpstr>What is a web development framework ?</vt:lpstr>
      <vt:lpstr>Web application development frameworks</vt:lpstr>
      <vt:lpstr>A brief history of ASP.Net core</vt:lpstr>
      <vt:lpstr>A brief history of ASP.Net core</vt:lpstr>
      <vt:lpstr>A brief history of ASP.Net core cont.</vt:lpstr>
      <vt:lpstr>.Net Framework vs  .Net Core</vt:lpstr>
      <vt:lpstr>Why ASP.NET Core for web application?</vt:lpstr>
      <vt:lpstr>Why ASP.NET Core for web application? Cont.</vt:lpstr>
      <vt:lpstr>Dependency Injection</vt:lpstr>
      <vt:lpstr>Why ASP.NET Core for web application? Cont.</vt:lpstr>
      <vt:lpstr>Why ASP.NET Core for web application? Cont.</vt:lpstr>
      <vt:lpstr>What is Visual Studio 2022 ?</vt:lpstr>
      <vt:lpstr>Download Link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Programming for Data analysis 3 - predictive statistics (e.g. Classification and Linear regression)  </dc:title>
  <dc:creator>Sandra Fernando</dc:creator>
  <cp:lastModifiedBy>Rattapol Kasemrat</cp:lastModifiedBy>
  <cp:revision>171</cp:revision>
  <cp:lastPrinted>2025-04-23T02:06:47Z</cp:lastPrinted>
  <dcterms:created xsi:type="dcterms:W3CDTF">2021-09-05T16:07:31Z</dcterms:created>
  <dcterms:modified xsi:type="dcterms:W3CDTF">2025-04-24T04:17:17Z</dcterms:modified>
</cp:coreProperties>
</file>